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 preserve="1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7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 preserve="1">
  <p:cSld name="Titel und vertikaler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8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 preserve="1">
  <p:cSld name="Vertikaler Titel u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7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 preserve="1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 preserve="1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 preserve="1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 preserve="1">
  <p:cSld name="Abschnitts-&#10;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 preserve="1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 preserve="1">
  <p:cSld name="Inhalt mit Überschri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 preserve="1">
  <p:cSld name="Bild mit Überschrif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0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244ED-D6F4-444F-9A93-9766C38B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A2EB2-54C7-4457-B127-745BAEFC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#3</a:t>
            </a:r>
          </a:p>
        </p:txBody>
      </p:sp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06A4ABFB-7808-477B-9091-25CD9CF5D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3541DA-17B6-41CC-BE49-4E599149E910}"/>
              </a:ext>
            </a:extLst>
          </p:cNvPr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AC535F3A-52AB-4849-A7B9-A695917DE379}"/>
              </a:ext>
            </a:extLst>
          </p:cNvPr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9;p1">
            <a:extLst>
              <a:ext uri="{FF2B5EF4-FFF2-40B4-BE49-F238E27FC236}">
                <a16:creationId xmlns:a16="http://schemas.microsoft.com/office/drawing/2014/main" id="{109B380D-B3F1-4C9F-BD63-F843424EAAA4}"/>
              </a:ext>
            </a:extLst>
          </p:cNvPr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116-490C-42BC-852A-B6D6A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A835-FE90-4E2E-8C9E-16D7EB954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IDE</a:t>
            </a:r>
          </a:p>
          <a:p>
            <a:r>
              <a:rPr lang="en-US" dirty="0"/>
              <a:t>API Reference </a:t>
            </a:r>
          </a:p>
          <a:p>
            <a:r>
              <a:rPr lang="en-US" dirty="0"/>
              <a:t>Sample Applications</a:t>
            </a:r>
          </a:p>
          <a:p>
            <a:r>
              <a:rPr lang="en-US" dirty="0"/>
              <a:t>XML View</a:t>
            </a:r>
          </a:p>
          <a:p>
            <a:r>
              <a:rPr lang="en-US" dirty="0"/>
              <a:t>i18n</a:t>
            </a:r>
          </a:p>
          <a:p>
            <a:r>
              <a:rPr lang="en-US" dirty="0"/>
              <a:t>Auto translation service</a:t>
            </a:r>
          </a:p>
          <a:p>
            <a:r>
              <a:rPr lang="en-US" dirty="0"/>
              <a:t>RTL support</a:t>
            </a:r>
          </a:p>
        </p:txBody>
      </p:sp>
    </p:spTree>
    <p:extLst>
      <p:ext uri="{BB962C8B-B14F-4D97-AF65-F5344CB8AC3E}">
        <p14:creationId xmlns:p14="http://schemas.microsoft.com/office/powerpoint/2010/main" val="13306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App#7: UI Theme Designer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42E07-3F0F-4979-BE94-0FF6ADFFD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91" y="1430701"/>
            <a:ext cx="5807606" cy="4087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B284D5-D4D2-41EC-AC58-4DFC4C6D2DC6}"/>
              </a:ext>
            </a:extLst>
          </p:cNvPr>
          <p:cNvSpPr/>
          <p:nvPr/>
        </p:nvSpPr>
        <p:spPr>
          <a:xfrm>
            <a:off x="152398" y="1702818"/>
            <a:ext cx="42983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1- By bootstrap configuration: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&lt;script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"sap-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-bootstrap"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"resources/sap-ui-core.js"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data-sap-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-theme=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mjzbelize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data-sap-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-theme-roots=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'{"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mjzbelize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":"/resources/UI5"}'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F99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2 -Use the URL parameter </a:t>
            </a:r>
            <a:r>
              <a:rPr lang="en-GB" dirty="0">
                <a:solidFill>
                  <a:srgbClr val="92D050"/>
                </a:solidFill>
                <a:latin typeface="Calibri"/>
                <a:cs typeface="Calibri"/>
              </a:rPr>
              <a:t>sap-</a:t>
            </a:r>
            <a:r>
              <a:rPr lang="en-GB" dirty="0" err="1">
                <a:solidFill>
                  <a:srgbClr val="92D050"/>
                </a:solidFill>
                <a:latin typeface="Calibri"/>
                <a:cs typeface="Calibri"/>
              </a:rPr>
              <a:t>ui</a:t>
            </a:r>
            <a:r>
              <a:rPr lang="en-GB" dirty="0">
                <a:solidFill>
                  <a:srgbClr val="92D050"/>
                </a:solidFill>
                <a:latin typeface="Calibri"/>
                <a:cs typeface="Calibri"/>
              </a:rPr>
              <a:t>-theme</a:t>
            </a:r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</a:p>
          <a:p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Example:</a:t>
            </a:r>
          </a:p>
          <a:p>
            <a:r>
              <a:rPr lang="en-GB" dirty="0">
                <a:solidFill>
                  <a:srgbClr val="00B0F0"/>
                </a:solidFill>
              </a:rPr>
              <a:t>?sap-</a:t>
            </a:r>
            <a:r>
              <a:rPr lang="en-GB" dirty="0" err="1">
                <a:solidFill>
                  <a:srgbClr val="00B0F0"/>
                </a:solidFill>
              </a:rPr>
              <a:t>ui</a:t>
            </a:r>
            <a:r>
              <a:rPr lang="en-GB" dirty="0">
                <a:solidFill>
                  <a:srgbClr val="00B0F0"/>
                </a:solidFill>
              </a:rPr>
              <a:t>-theme=</a:t>
            </a:r>
            <a:r>
              <a:rPr lang="en-GB" dirty="0" err="1">
                <a:solidFill>
                  <a:srgbClr val="00B0F0"/>
                </a:solidFill>
              </a:rPr>
              <a:t>my_theme_name@url</a:t>
            </a:r>
            <a:endParaRPr lang="en-US" dirty="0">
              <a:solidFill>
                <a:srgbClr val="FF99FF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05A2DE-7439-4DE8-B6F5-8BE5A262B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5498906"/>
            <a:ext cx="6515100" cy="1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App#7: Event handlers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buttons</a:t>
            </a:r>
          </a:p>
          <a:p>
            <a:r>
              <a:rPr lang="en-US" dirty="0"/>
              <a:t>Add event handler</a:t>
            </a:r>
          </a:p>
          <a:p>
            <a:r>
              <a:rPr lang="en-US" dirty="0"/>
              <a:t>Access elements by ID</a:t>
            </a:r>
          </a:p>
          <a:p>
            <a:r>
              <a:rPr lang="en-US" dirty="0"/>
              <a:t>Clean the values </a:t>
            </a:r>
            <a:r>
              <a:rPr lang="en-US" dirty="0" err="1"/>
              <a:t>onReject</a:t>
            </a:r>
            <a:endParaRPr lang="en-US" dirty="0"/>
          </a:p>
          <a:p>
            <a:r>
              <a:rPr lang="en-US" dirty="0"/>
              <a:t>Show Hello message </a:t>
            </a:r>
            <a:r>
              <a:rPr lang="en-US" dirty="0" err="1"/>
              <a:t>onAccept</a:t>
            </a:r>
            <a:endParaRPr lang="en-US" dirty="0"/>
          </a:p>
          <a:p>
            <a:r>
              <a:rPr lang="en-US" dirty="0"/>
              <a:t>Accessing other functions</a:t>
            </a:r>
          </a:p>
          <a:p>
            <a:r>
              <a:rPr lang="en-US" dirty="0"/>
              <a:t>Accessing i18n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69CAEB97-AC5E-48D0-84DD-93C0F25C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12" y="550506"/>
            <a:ext cx="4404080" cy="61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App#8: View Model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IconTabBar</a:t>
            </a:r>
            <a:endParaRPr lang="en-US" dirty="0"/>
          </a:p>
          <a:p>
            <a:r>
              <a:rPr lang="en-US" dirty="0" err="1"/>
              <a:t>IconTabFilter</a:t>
            </a:r>
            <a:endParaRPr lang="en-US" dirty="0"/>
          </a:p>
          <a:p>
            <a:r>
              <a:rPr lang="en-US" dirty="0"/>
              <a:t>Slider</a:t>
            </a:r>
          </a:p>
          <a:p>
            <a:r>
              <a:rPr lang="en-US" dirty="0"/>
              <a:t>Icon</a:t>
            </a:r>
          </a:p>
          <a:p>
            <a:r>
              <a:rPr lang="en-US" dirty="0" err="1"/>
              <a:t>OnLiveChange</a:t>
            </a:r>
            <a:r>
              <a:rPr lang="en-US" dirty="0"/>
              <a:t> event</a:t>
            </a:r>
          </a:p>
          <a:p>
            <a:r>
              <a:rPr lang="en-US" dirty="0" err="1"/>
              <a:t>JsonModel</a:t>
            </a:r>
            <a:endParaRPr lang="en-US" dirty="0"/>
          </a:p>
          <a:p>
            <a:r>
              <a:rPr lang="en-US" dirty="0" err="1"/>
              <a:t>ViewModel</a:t>
            </a:r>
            <a:endParaRPr lang="en-US" dirty="0"/>
          </a:p>
          <a:p>
            <a:r>
              <a:rPr lang="en-US"/>
              <a:t>Working with APIs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1CD626-4F83-4274-8446-2A9AB268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51" y="0"/>
            <a:ext cx="4839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4837"/>
      </p:ext>
    </p:extLst>
  </p:cSld>
  <p:clrMapOvr>
    <a:masterClrMapping/>
  </p:clrMapOvr>
</p:sld>
</file>

<file path=ppt/theme/theme1.xml><?xml version="1.0" encoding="utf-8"?>
<a:theme xmlns:a="http://schemas.openxmlformats.org/drawingml/2006/main" name="MJZSo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5_000.pptx" id="{1D8A65B2-0BAD-422B-86DA-84FA77C04665}" vid="{2292AC4F-EBD5-40A4-8419-7018E0B5F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UI5_000</Template>
  <TotalTime>0</TotalTime>
  <Words>154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MJZSoft</vt:lpstr>
      <vt:lpstr>Learn OpenUI5 step by step</vt:lpstr>
      <vt:lpstr>What do we know now?</vt:lpstr>
      <vt:lpstr>App#7: UI Theme Designer</vt:lpstr>
      <vt:lpstr>App#7: Event handlers</vt:lpstr>
      <vt:lpstr>App#8: View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9</cp:revision>
  <dcterms:created xsi:type="dcterms:W3CDTF">2019-09-13T11:06:41Z</dcterms:created>
  <dcterms:modified xsi:type="dcterms:W3CDTF">2019-09-13T13:39:47Z</dcterms:modified>
</cp:coreProperties>
</file>