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9" r:id="rId4"/>
    <p:sldId id="264" r:id="rId5"/>
    <p:sldId id="267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1882" autoAdjust="0"/>
  </p:normalViewPr>
  <p:slideViewPr>
    <p:cSldViewPr snapToGrid="0">
      <p:cViewPr varScale="1">
        <p:scale>
          <a:sx n="94" d="100"/>
          <a:sy n="94" d="100"/>
        </p:scale>
        <p:origin x="3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Open</a:t>
            </a:r>
            <a:r>
              <a:rPr lang="en" dirty="0"/>
              <a:t>UI5 </a:t>
            </a:r>
            <a:r>
              <a:rPr lang="en-US" dirty="0"/>
              <a:t>API Reference</a:t>
            </a:r>
            <a:r>
              <a:rPr lang="en" dirty="0"/>
              <a:t> 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545771F1-9534-4B84-B454-62E30D493A6B}"/>
              </a:ext>
            </a:extLst>
          </p:cNvPr>
          <p:cNvSpPr txBox="1">
            <a:spLocks/>
          </p:cNvSpPr>
          <p:nvPr/>
        </p:nvSpPr>
        <p:spPr>
          <a:xfrm>
            <a:off x="152395" y="1825625"/>
            <a:ext cx="3223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Take a tour first!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Check the previous applications then!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Why do we need `</a:t>
            </a:r>
            <a:r>
              <a:rPr lang="en-US" sz="2800" dirty="0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neo-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app.json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D1F6-B811-4006-83B1-A4579E70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48" y="1825625"/>
            <a:ext cx="6471044" cy="4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F5BE5F-1D7B-430E-B4F6-D62C2EE2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2" y="3377248"/>
            <a:ext cx="4964350" cy="34766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E935A-3557-4A6C-B60A-101610ACA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8" y="1584960"/>
            <a:ext cx="4787294" cy="527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5088226" y="158496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Create new app from templates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Different color! Why?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 is the Fiori guideline?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What’s the `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manifest.json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App#5: Start with a blank template!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Layout Editor vs. Code Editor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Controls &amp; UX design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71A40-5B3F-4827-BD1A-3B5D9141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10" y="2166622"/>
            <a:ext cx="6080382" cy="45681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A3921-E39E-4413-B3CE-D443216B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45" y="3248979"/>
            <a:ext cx="1710221" cy="34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OpenUI5 API Reference </vt:lpstr>
      <vt:lpstr>Let’s continue with Web IDE</vt:lpstr>
      <vt:lpstr>App#4: Start with a blank template!</vt:lpstr>
      <vt:lpstr>App#5: Start with a blank template!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34</cp:revision>
  <dcterms:created xsi:type="dcterms:W3CDTF">2019-09-09T07:51:48Z</dcterms:created>
  <dcterms:modified xsi:type="dcterms:W3CDTF">2019-09-11T17:28:54Z</dcterms:modified>
</cp:coreProperties>
</file>