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9" r:id="rId4"/>
    <p:sldId id="264" r:id="rId5"/>
    <p:sldId id="267" r:id="rId6"/>
    <p:sldId id="270" r:id="rId7"/>
    <p:sldId id="27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hcB0blr/SQn/d9pBN/m19CWvRt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Jaberzadeh Ansari" initials="MJA" lastIdx="1" clrIdx="0">
    <p:extLst>
      <p:ext uri="{19B8F6BF-5375-455C-9EA6-DF929625EA0E}">
        <p15:presenceInfo xmlns:p15="http://schemas.microsoft.com/office/powerpoint/2012/main" userId="S::mansari@AD.CIMT.DE::7eb0f391-2ea5-4fe7-b9f8-fd5a8e0690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1882" autoAdjust="0"/>
  </p:normalViewPr>
  <p:slideViewPr>
    <p:cSldViewPr snapToGrid="0">
      <p:cViewPr varScale="1">
        <p:scale>
          <a:sx n="91" d="100"/>
          <a:sy n="91" d="100"/>
        </p:scale>
        <p:origin x="109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75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5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0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6;p6">
            <a:extLst>
              <a:ext uri="{FF2B5EF4-FFF2-40B4-BE49-F238E27FC236}">
                <a16:creationId xmlns:a16="http://schemas.microsoft.com/office/drawing/2014/main" id="{28934E4F-9738-41D4-B6F1-2485520D8AD8}"/>
              </a:ext>
            </a:extLst>
          </p:cNvPr>
          <p:cNvSpPr/>
          <p:nvPr userDrawn="1"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748164-8900-417B-8C4D-C0678D009F7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233499" y="5041454"/>
            <a:ext cx="1775832" cy="1482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A5DF11-A87C-46CA-95D5-677765C81AD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58175" y="283009"/>
            <a:ext cx="1926479" cy="169200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929218-8792-45F1-886F-00D485C88EF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75" y="3950018"/>
            <a:ext cx="1774243" cy="7096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CA46B3-68B1-4AC6-B956-04661A92B4E3}"/>
              </a:ext>
            </a:extLst>
          </p:cNvPr>
          <p:cNvSpPr txBox="1"/>
          <p:nvPr userDrawn="1"/>
        </p:nvSpPr>
        <p:spPr>
          <a:xfrm>
            <a:off x="10235088" y="4496641"/>
            <a:ext cx="17742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www.cimt-ag.de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s.sap.com/2016/04/22/use-translation-service-beta-from-sap-webide/" TargetMode="Externa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C630"/>
              </a:buClr>
              <a:buSzPts val="4800"/>
              <a:buFont typeface="Arial"/>
              <a:buNone/>
            </a:pPr>
            <a:r>
              <a:rPr lang="en" sz="4800" b="1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sz="4800" b="1">
              <a:solidFill>
                <a:srgbClr val="FEC6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969"/>
              </a:buClr>
              <a:buSzPts val="2400"/>
              <a:buNone/>
            </a:pPr>
            <a:r>
              <a:rPr lang="en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#2</a:t>
            </a:r>
            <a:endParaRPr dirty="0">
              <a:solidFill>
                <a:srgbClr val="FF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  </a:t>
            </a: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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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 dirty="0"/>
              <a:t>What </a:t>
            </a:r>
            <a:r>
              <a:rPr lang="en-US" dirty="0"/>
              <a:t>we know until now?</a:t>
            </a:r>
            <a:endParaRPr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as a JS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front-end MVC architecture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IDEs for development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Bootstrapping UI5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Running UI5 apps in a server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Tooling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OpenUI5 vs. SAPUI5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Some sample codes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API Reference, Samples</a:t>
            </a:r>
            <a:endParaRPr dirty="0"/>
          </a:p>
        </p:txBody>
      </p:sp>
      <p:sp>
        <p:nvSpPr>
          <p:cNvPr id="117" name="Google Shape;117;p3"/>
          <p:cNvSpPr txBox="1"/>
          <p:nvPr/>
        </p:nvSpPr>
        <p:spPr>
          <a:xfrm>
            <a:off x="3229100" y="6308209"/>
            <a:ext cx="364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http://openui5.hana.ondemand.com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3BF3C-2A86-43A1-BDCC-284599C2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97" y="1452880"/>
            <a:ext cx="6724696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35E039-8E91-412F-A00F-8D41461C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with Web IDE</a:t>
            </a:r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545771F1-9534-4B84-B454-62E30D493A6B}"/>
              </a:ext>
            </a:extLst>
          </p:cNvPr>
          <p:cNvSpPr txBox="1">
            <a:spLocks/>
          </p:cNvSpPr>
          <p:nvPr/>
        </p:nvSpPr>
        <p:spPr>
          <a:xfrm>
            <a:off x="152395" y="1825625"/>
            <a:ext cx="32238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Take a tour first!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Check the previous applications then!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Why do we need `</a:t>
            </a:r>
            <a:r>
              <a:rPr lang="en-US" sz="2800" dirty="0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neo-</a:t>
            </a:r>
            <a:r>
              <a:rPr lang="en-US" sz="2800" dirty="0" err="1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app.json</a:t>
            </a: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` file?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E9D1F6-B811-4006-83B1-A4579E70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48" y="1825625"/>
            <a:ext cx="6471044" cy="45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App#4: Start with a blank template!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F5BE5F-1D7B-430E-B4F6-D62C2EE29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42" y="3377248"/>
            <a:ext cx="4964350" cy="347662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E935A-3557-4A6C-B60A-101610ACA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48" y="1584960"/>
            <a:ext cx="4787294" cy="52730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5088226" y="1584961"/>
            <a:ext cx="4787294" cy="17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Create new app from templates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Different color! Why?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What is the Fiori guideline?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What’s the `</a:t>
            </a:r>
            <a:r>
              <a:rPr lang="en-US" sz="2800" dirty="0" err="1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manifest.json</a:t>
            </a: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` file?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7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App#5: Start with a blank template!</a:t>
            </a:r>
          </a:p>
        </p:txBody>
      </p:sp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152400" y="1513841"/>
            <a:ext cx="4787294" cy="17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Layout Editor vs. Code Editor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Controls &amp; UX design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i18n 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71A40-5B3F-4827-BD1A-3B5D9141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510" y="2166622"/>
            <a:ext cx="6080382" cy="45681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A3921-E39E-4413-B3CE-D443216B1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345" y="3248979"/>
            <a:ext cx="1710221" cy="34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1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App#6: i18n &amp; RTL support!</a:t>
            </a:r>
          </a:p>
        </p:txBody>
      </p:sp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152400" y="1513840"/>
            <a:ext cx="4787294" cy="467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Import project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Web IDE Search tool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i18n model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sap-language=de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RTL magic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SAP Translation Hub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Deploy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Git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Auto generate translations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4D4111-0BC9-4E82-A1BE-1481E15A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53" y="1315604"/>
            <a:ext cx="5661660" cy="547878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502C5-1D4B-4ED7-985F-2E47E168D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37" y="4125076"/>
            <a:ext cx="3826559" cy="2675774"/>
          </a:xfrm>
          <a:prstGeom prst="rect">
            <a:avLst/>
          </a:prstGeom>
        </p:spPr>
      </p:pic>
      <p:sp>
        <p:nvSpPr>
          <p:cNvPr id="6" name="Rectangle: Rounded Corners 5">
            <a:hlinkClick r:id="rId5"/>
            <a:extLst>
              <a:ext uri="{FF2B5EF4-FFF2-40B4-BE49-F238E27FC236}">
                <a16:creationId xmlns:a16="http://schemas.microsoft.com/office/drawing/2014/main" id="{AEA5105F-CEBB-4BA1-B028-504C6E1F4814}"/>
              </a:ext>
            </a:extLst>
          </p:cNvPr>
          <p:cNvSpPr/>
          <p:nvPr/>
        </p:nvSpPr>
        <p:spPr>
          <a:xfrm>
            <a:off x="853440" y="5963920"/>
            <a:ext cx="2621280" cy="68072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25855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193</Words>
  <Application>Microsoft Office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Office</vt:lpstr>
      <vt:lpstr>Learn OpenUI5 step by step</vt:lpstr>
      <vt:lpstr>What we know until now?</vt:lpstr>
      <vt:lpstr>API Reference, Samples</vt:lpstr>
      <vt:lpstr>Let’s continue with Web IDE</vt:lpstr>
      <vt:lpstr>App#4: Start with a blank template!</vt:lpstr>
      <vt:lpstr>App#5: Start with a blank template!</vt:lpstr>
      <vt:lpstr>App#6: i18n &amp; RTL support!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43</cp:revision>
  <dcterms:created xsi:type="dcterms:W3CDTF">2019-09-09T07:51:48Z</dcterms:created>
  <dcterms:modified xsi:type="dcterms:W3CDTF">2019-09-21T09:14:06Z</dcterms:modified>
</cp:coreProperties>
</file>