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24" autoAdjust="0"/>
  </p:normalViewPr>
  <p:slideViewPr>
    <p:cSldViewPr snapToGrid="0">
      <p:cViewPr varScale="1">
        <p:scale>
          <a:sx n="96" d="100"/>
          <a:sy n="96" d="100"/>
        </p:scale>
        <p:origin x="10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B6A6-A5EC-474C-9974-408E57F2AD69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1A40-B447-49DA-903F-40CA5AB6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#/api/sap.ui.model.ListBind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apui5.hana.ondemand.com/#/api/sap.ui.model.FilterTy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Northwind a little bit.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Search: Descriptor for Applications, Components, and Libraries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cozy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controls with dimensions large enough to enable fingertip interaction. This factor is ideal for devices operated by touch.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factor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reduces the dimensions of the controls, allowing more information to be displayed on the UI. This factor is ideal for devices operated by mouse and keyboard.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are independent and reusable parts used in OpenUI5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Filter({ filters: </a:t>
            </a:r>
            <a:r>
              <a:rPr lang="en-GB" dirty="0" err="1"/>
              <a:t>aTableSearchState</a:t>
            </a:r>
            <a:r>
              <a:rPr lang="en-GB" dirty="0"/>
              <a:t>, and: false })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https://sapui5.hana.ondemand.com/#/api/sap.ui.model.ListBinding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https://sapui5.hana.ondemand.com/#/api/sap.ui.model.FilterType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at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services.odata.org/V2/Northwind/Northwind.svc/$meta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odata.org/V2/Northwind/Northwind.sv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openui5.hana.ondemand.com/#/topic/be0cf40f61184b358b5faedaec98b2d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i5.sap.com/#/api/sap.ui.model.Fil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#4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Theme Designer </a:t>
            </a:r>
          </a:p>
          <a:p>
            <a:r>
              <a:rPr lang="en-US" dirty="0"/>
              <a:t>Event handlers </a:t>
            </a:r>
          </a:p>
          <a:p>
            <a:r>
              <a:rPr lang="en-US" dirty="0"/>
              <a:t>Models in UI5 (XML, JSON, OData, Resource)</a:t>
            </a:r>
          </a:p>
          <a:p>
            <a:r>
              <a:rPr lang="en-US" dirty="0"/>
              <a:t>Bindings (One-time, One-way, two-way)</a:t>
            </a:r>
          </a:p>
          <a:p>
            <a:r>
              <a:rPr lang="en-US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C48692-B6B2-45F3-B9D9-F3428B16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5172D3-A2E0-44FB-ADF8-1BEA7B5F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11" y="1219200"/>
            <a:ext cx="4203844" cy="4957763"/>
          </a:xfrm>
        </p:spPr>
        <p:txBody>
          <a:bodyPr/>
          <a:lstStyle/>
          <a:p>
            <a:r>
              <a:rPr lang="en-GB" dirty="0"/>
              <a:t>Open Data (OData) is a protocol to allow the creation and consumption of RESTful APIs in a standard way.</a:t>
            </a:r>
            <a:br>
              <a:rPr lang="en-GB" dirty="0"/>
            </a:b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https://www.odata.org/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UI5 supports OData version 2 and 4.</a:t>
            </a:r>
          </a:p>
          <a:p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$metadata</a:t>
            </a:r>
            <a:endParaRPr lang="en-GB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47080-AF60-49D7-8136-10102D232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23" y="74645"/>
            <a:ext cx="4734288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AB8-1AF8-446C-8495-55ED8CA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09" y="365125"/>
            <a:ext cx="9652924" cy="696031"/>
          </a:xfrm>
        </p:spPr>
        <p:txBody>
          <a:bodyPr>
            <a:normAutofit/>
          </a:bodyPr>
          <a:lstStyle/>
          <a:p>
            <a:r>
              <a:rPr lang="en-US" dirty="0"/>
              <a:t>Setting up Northwind Destination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2057-286F-44FF-867E-7529F5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11" y="1219201"/>
            <a:ext cx="3810000" cy="11260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Same Origin Policy</a:t>
            </a:r>
          </a:p>
          <a:p>
            <a:r>
              <a:rPr lang="en-US" dirty="0"/>
              <a:t>Go to HCP</a:t>
            </a:r>
          </a:p>
          <a:p>
            <a:r>
              <a:rPr lang="en-US" dirty="0"/>
              <a:t>Create a new Destination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EAA54-81BE-4AFC-B47A-B92F6AE6E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814"/>
              </p:ext>
            </p:extLst>
          </p:nvPr>
        </p:nvGraphicFramePr>
        <p:xfrm>
          <a:off x="293510" y="2503312"/>
          <a:ext cx="3810000" cy="31851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619266">
                  <a:extLst>
                    <a:ext uri="{9D8B030D-6E8A-4147-A177-3AD203B41FA5}">
                      <a16:colId xmlns:a16="http://schemas.microsoft.com/office/drawing/2014/main" val="3542300425"/>
                    </a:ext>
                  </a:extLst>
                </a:gridCol>
                <a:gridCol w="2190734">
                  <a:extLst>
                    <a:ext uri="{9D8B030D-6E8A-4147-A177-3AD203B41FA5}">
                      <a16:colId xmlns:a16="http://schemas.microsoft.com/office/drawing/2014/main" val="3568720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76200" marR="76200" marT="38100" marB="3810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Value</a:t>
                      </a:r>
                    </a:p>
                  </a:txBody>
                  <a:tcPr marL="76200" marR="76200" marT="38100" marB="381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3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6979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HTTP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7038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 OData Service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721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URL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https://services.odata.org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4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Proxy 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Internet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5300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Authentication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NoAuthentication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2446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TrustAll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7513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WebIDEEnabled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9184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WebIDESystem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193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WebIDEUsage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odata_gen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79515831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BB6F4E-A97E-48D2-A0E7-0D96AE3A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4" y="951722"/>
            <a:ext cx="586650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App#10: List of Products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548609" cy="4351338"/>
          </a:xfrm>
        </p:spPr>
        <p:txBody>
          <a:bodyPr/>
          <a:lstStyle/>
          <a:p>
            <a:r>
              <a:rPr lang="en-US" dirty="0"/>
              <a:t>Master-Details Template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/V2/Northwind/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Northwind.svc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manifest.json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Story Board</a:t>
            </a:r>
          </a:p>
          <a:p>
            <a:r>
              <a:rPr lang="en-US" dirty="0"/>
              <a:t>Routing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421FB5-9C50-4D83-9615-6491931DE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1" y="4335936"/>
            <a:ext cx="4996956" cy="241455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B6FE78-F0B1-4782-A7C5-07CEAF0F4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10" y="842500"/>
            <a:ext cx="4155182" cy="59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App#11: List of Products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548609" cy="559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Component.js &amp; Fiori</a:t>
            </a:r>
          </a:p>
          <a:p>
            <a:r>
              <a:rPr lang="en-US" dirty="0" err="1"/>
              <a:t>sapUiTinyMargin</a:t>
            </a:r>
            <a:r>
              <a:rPr lang="en-US" dirty="0"/>
              <a:t> (8px)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sapUiTinyMarginTop</a:t>
            </a:r>
            <a:r>
              <a:rPr lang="en-US" sz="1800" dirty="0"/>
              <a:t>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sapUiTinyMarginBottom</a:t>
            </a:r>
            <a:endParaRPr lang="en-US" sz="18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sapUiTinyMarginBegin</a:t>
            </a:r>
            <a:endParaRPr lang="en-US" sz="18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sapUiTinyMarginEnd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sapUiTinyMarginBeginEnd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sapUiTinyMarginTopBottom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(16px), Medium (32px), Large (64px)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sapUiNoMargin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sapUiResponsiveMargin</a:t>
            </a:r>
            <a:endParaRPr lang="en-US" dirty="0"/>
          </a:p>
          <a:p>
            <a:r>
              <a:rPr lang="en-US" dirty="0" err="1"/>
              <a:t>sapUiNoContentPadding</a:t>
            </a:r>
            <a:endParaRPr lang="en-US" dirty="0"/>
          </a:p>
          <a:p>
            <a:r>
              <a:rPr lang="en-US" dirty="0" err="1"/>
              <a:t>sapUiContentPadding</a:t>
            </a:r>
            <a:endParaRPr lang="en-US" dirty="0"/>
          </a:p>
          <a:p>
            <a:r>
              <a:rPr lang="en-US" dirty="0" err="1"/>
              <a:t>sapUiResponsiveContentPadding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3FB3061-B2EC-4AD2-8DA4-7973E334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51" y="784915"/>
            <a:ext cx="4249641" cy="6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App#11: List of Products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548609" cy="5596282"/>
          </a:xfrm>
        </p:spPr>
        <p:txBody>
          <a:bodyPr>
            <a:normAutofit/>
          </a:bodyPr>
          <a:lstStyle/>
          <a:p>
            <a:r>
              <a:rPr lang="en-US" dirty="0"/>
              <a:t>Sort &amp; Group</a:t>
            </a:r>
          </a:p>
          <a:p>
            <a:r>
              <a:rPr lang="en-US" dirty="0">
                <a:hlinkClick r:id="rId3"/>
              </a:rPr>
              <a:t>Filter</a:t>
            </a:r>
            <a:endParaRPr lang="en-US" dirty="0"/>
          </a:p>
          <a:p>
            <a:r>
              <a:rPr lang="en-US" dirty="0"/>
              <a:t>Variables in i18n strings</a:t>
            </a:r>
          </a:p>
          <a:p>
            <a:r>
              <a:rPr lang="en-US" dirty="0" err="1"/>
              <a:t>SemanticPage</a:t>
            </a:r>
            <a:endParaRPr lang="en-US" dirty="0"/>
          </a:p>
          <a:p>
            <a:r>
              <a:rPr lang="en-US" dirty="0" err="1"/>
              <a:t>footerCustomActions</a:t>
            </a:r>
            <a:endParaRPr lang="en-US" dirty="0"/>
          </a:p>
          <a:p>
            <a:r>
              <a:rPr lang="en-US" dirty="0" err="1"/>
              <a:t>sap.ui.layout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E20610-2462-484C-8622-0FA856D2A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02" y="799824"/>
            <a:ext cx="4236051" cy="604299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E49E86-749C-4086-A9BC-F7F013956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5" y="4184595"/>
            <a:ext cx="3786672" cy="26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3080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298</Words>
  <Application>Microsoft Office PowerPoint</Application>
  <PresentationFormat>Widescreen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MJZSoft</vt:lpstr>
      <vt:lpstr>Learn OpenUI5 step by step</vt:lpstr>
      <vt:lpstr>What do we know now?</vt:lpstr>
      <vt:lpstr>OData </vt:lpstr>
      <vt:lpstr>Setting up Northwind Destination</vt:lpstr>
      <vt:lpstr>App#10: List of Products</vt:lpstr>
      <vt:lpstr>App#11: List of Products</vt:lpstr>
      <vt:lpstr>App#11: List of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54</cp:revision>
  <dcterms:created xsi:type="dcterms:W3CDTF">2019-09-13T11:06:41Z</dcterms:created>
  <dcterms:modified xsi:type="dcterms:W3CDTF">2019-09-17T14:48:59Z</dcterms:modified>
</cp:coreProperties>
</file>