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9" r:id="rId4"/>
    <p:sldId id="264" r:id="rId5"/>
    <p:sldId id="267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6" roundtripDataSignature="AMtx7mhcB0blr/SQn/d9pBN/m19CWvRtW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di Jaberzadeh Ansari" initials="MJA" lastIdx="1" clrIdx="0">
    <p:extLst>
      <p:ext uri="{19B8F6BF-5375-455C-9EA6-DF929625EA0E}">
        <p15:presenceInfo xmlns:p15="http://schemas.microsoft.com/office/powerpoint/2012/main" userId="S::mansari@AD.CIMT.DE::7eb0f391-2ea5-4fe7-b9f8-fd5a8e0690a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81882" autoAdjust="0"/>
  </p:normalViewPr>
  <p:slideViewPr>
    <p:cSldViewPr snapToGrid="0">
      <p:cViewPr varScale="1">
        <p:scale>
          <a:sx n="94" d="100"/>
          <a:sy n="94" d="100"/>
        </p:scale>
        <p:origin x="105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175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ctrTitle"/>
          </p:nvPr>
        </p:nvSpPr>
        <p:spPr>
          <a:xfrm>
            <a:off x="442543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ubTitle" idx="1"/>
          </p:nvPr>
        </p:nvSpPr>
        <p:spPr>
          <a:xfrm>
            <a:off x="442543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DA9DB"/>
              </a:buClr>
              <a:buSzPts val="2400"/>
              <a:buNone/>
              <a:defRPr sz="2400">
                <a:solidFill>
                  <a:srgbClr val="8DA9DB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" name="Google Shape;20;p7"/>
          <p:cNvGrpSpPr/>
          <p:nvPr/>
        </p:nvGrpSpPr>
        <p:grpSpPr>
          <a:xfrm>
            <a:off x="2944266" y="5581163"/>
            <a:ext cx="4140553" cy="451824"/>
            <a:chOff x="5556262" y="4639716"/>
            <a:chExt cx="4140553" cy="451824"/>
          </a:xfrm>
        </p:grpSpPr>
        <p:sp>
          <p:nvSpPr>
            <p:cNvPr id="21" name="Google Shape;21;p7"/>
            <p:cNvSpPr/>
            <p:nvPr/>
          </p:nvSpPr>
          <p:spPr>
            <a:xfrm>
              <a:off x="5556262" y="4639716"/>
              <a:ext cx="451824" cy="45182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6294242" y="4639716"/>
              <a:ext cx="451824" cy="451824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7031358" y="4639716"/>
              <a:ext cx="451824" cy="451824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7768474" y="4639716"/>
              <a:ext cx="451824" cy="451824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8506731" y="4639716"/>
              <a:ext cx="451824" cy="45182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9244991" y="4639716"/>
              <a:ext cx="451824" cy="451824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52395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5108331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152399" y="1709738"/>
            <a:ext cx="9800493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152399" y="4589463"/>
            <a:ext cx="980049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>
                <a:solidFill>
                  <a:srgbClr val="2F549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52400" y="365125"/>
            <a:ext cx="980049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2876977" y="-898952"/>
            <a:ext cx="4351338" cy="980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 rot="5400000">
            <a:off x="5848286" y="2072357"/>
            <a:ext cx="5811838" cy="239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 rot="5400000">
            <a:off x="904080" y="-386556"/>
            <a:ext cx="5811838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10050830" y="0"/>
            <a:ext cx="2141170" cy="6858000"/>
          </a:xfrm>
          <a:prstGeom prst="rect">
            <a:avLst/>
          </a:prstGeom>
          <a:solidFill>
            <a:srgbClr val="262626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6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body" idx="1"/>
          </p:nvPr>
        </p:nvSpPr>
        <p:spPr>
          <a:xfrm>
            <a:off x="152399" y="1825625"/>
            <a:ext cx="980049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E6A13-6A04-48D4-BE9B-1321014C19B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233499" y="4742351"/>
            <a:ext cx="1775832" cy="1482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FE228-50CE-4AF2-8C9B-5B2C28BBF1C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158175" y="365125"/>
            <a:ext cx="1926479" cy="16920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442543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C630"/>
              </a:buClr>
              <a:buSzPts val="4800"/>
              <a:buFont typeface="Arial"/>
              <a:buNone/>
            </a:pPr>
            <a:r>
              <a:rPr lang="en" sz="4800" b="1">
                <a:solidFill>
                  <a:srgbClr val="FEC630"/>
                </a:solidFill>
                <a:latin typeface="Arial"/>
                <a:ea typeface="Arial"/>
                <a:cs typeface="Arial"/>
                <a:sym typeface="Arial"/>
              </a:rPr>
              <a:t>Learn OpenUI5 step by step</a:t>
            </a:r>
            <a:endParaRPr sz="4800" b="1">
              <a:solidFill>
                <a:srgbClr val="FEC6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442543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969"/>
              </a:buClr>
              <a:buSzPts val="2400"/>
              <a:buNone/>
            </a:pPr>
            <a:r>
              <a:rPr lang="en" dirty="0">
                <a:solidFill>
                  <a:srgbClr val="FF5969"/>
                </a:solidFill>
                <a:latin typeface="Arial"/>
                <a:ea typeface="Arial"/>
                <a:cs typeface="Arial"/>
                <a:sym typeface="Arial"/>
              </a:rPr>
              <a:t>Lesson #2</a:t>
            </a:r>
            <a:endParaRPr dirty="0">
              <a:solidFill>
                <a:srgbClr val="FF59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6693" y="1314400"/>
            <a:ext cx="36957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442543" y="6268064"/>
            <a:ext cx="32256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0070C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  </a:t>
            </a:r>
            <a:r>
              <a:rPr lang="en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Presented by: Mahdi J.Ansari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4078902" y="6268064"/>
            <a:ext cx="21502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70C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 </a:t>
            </a:r>
            <a:r>
              <a:rPr lang="e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www.mjzsoft.com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6862393" y="6268064"/>
            <a:ext cx="26577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70C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 </a:t>
            </a:r>
            <a:r>
              <a:rPr lang="e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linkedin.com/in/mjbza/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" dirty="0"/>
              <a:t>What </a:t>
            </a:r>
            <a:r>
              <a:rPr lang="en-US" dirty="0"/>
              <a:t>we know until now?</a:t>
            </a:r>
            <a:endParaRPr dirty="0"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152395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UI5 as a JS library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front-end MVC architecture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IDEs for development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Bootstrapping UI5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Running UI5 apps in a server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UI5 Tooling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OpenUI5 vs. SAPUI5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Some sample codes</a:t>
            </a:r>
            <a:endParaRPr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sz="2000" dirty="0"/>
          </a:p>
          <a:p>
            <a:pPr marL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Open</a:t>
            </a:r>
            <a:r>
              <a:rPr lang="en" dirty="0"/>
              <a:t>UI5 </a:t>
            </a:r>
            <a:r>
              <a:rPr lang="en-US" dirty="0"/>
              <a:t>API Reference</a:t>
            </a:r>
            <a:r>
              <a:rPr lang="en" dirty="0"/>
              <a:t> </a:t>
            </a:r>
            <a:endParaRPr dirty="0"/>
          </a:p>
        </p:txBody>
      </p:sp>
      <p:sp>
        <p:nvSpPr>
          <p:cNvPr id="117" name="Google Shape;117;p3"/>
          <p:cNvSpPr txBox="1"/>
          <p:nvPr/>
        </p:nvSpPr>
        <p:spPr>
          <a:xfrm>
            <a:off x="3229100" y="6308209"/>
            <a:ext cx="364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http://openui5.hana.ondemand.com</a:t>
            </a:r>
            <a:endParaRPr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C3BF3C-2A86-43A1-BDCC-284599C2C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297" y="1452880"/>
            <a:ext cx="6724696" cy="47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35E039-8E91-412F-A00F-8D41461C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continue with Web IDE</a:t>
            </a:r>
          </a:p>
        </p:txBody>
      </p:sp>
    </p:spTree>
    <p:extLst>
      <p:ext uri="{BB962C8B-B14F-4D97-AF65-F5344CB8AC3E}">
        <p14:creationId xmlns:p14="http://schemas.microsoft.com/office/powerpoint/2010/main" val="290300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E4C9-DB1E-4CA5-8EB5-78E59F7F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App#4: Start with a blank template!</a:t>
            </a:r>
          </a:p>
        </p:txBody>
      </p:sp>
    </p:spTree>
    <p:extLst>
      <p:ext uri="{BB962C8B-B14F-4D97-AF65-F5344CB8AC3E}">
        <p14:creationId xmlns:p14="http://schemas.microsoft.com/office/powerpoint/2010/main" val="76578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Widescreen</PresentationFormat>
  <Paragraphs>20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Noto Sans Symbols</vt:lpstr>
      <vt:lpstr>Office</vt:lpstr>
      <vt:lpstr>Learn OpenUI5 step by step</vt:lpstr>
      <vt:lpstr>What we know until now?</vt:lpstr>
      <vt:lpstr>OpenUI5 API Reference </vt:lpstr>
      <vt:lpstr>Let’s continue with Web IDE</vt:lpstr>
      <vt:lpstr>App#4: Start with a blank template!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OpenUI5 step by step</dc:title>
  <dc:creator>Mahdi Jaberzadeh Ansari</dc:creator>
  <cp:lastModifiedBy>Mahdi Jaberzadeh Ansari</cp:lastModifiedBy>
  <cp:revision>31</cp:revision>
  <dcterms:created xsi:type="dcterms:W3CDTF">2019-09-09T07:51:48Z</dcterms:created>
  <dcterms:modified xsi:type="dcterms:W3CDTF">2019-09-11T14:15:23Z</dcterms:modified>
</cp:coreProperties>
</file>