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62" r:id="rId4"/>
    <p:sldId id="261" r:id="rId5"/>
    <p:sldId id="260"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624" autoAdjust="0"/>
  </p:normalViewPr>
  <p:slideViewPr>
    <p:cSldViewPr snapToGrid="0">
      <p:cViewPr varScale="1">
        <p:scale>
          <a:sx n="96" d="100"/>
          <a:sy n="96" d="100"/>
        </p:scale>
        <p:origin x="1092"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F5B6A6-A5EC-474C-9974-408E57F2AD69}" type="datetimeFigureOut">
              <a:rPr lang="en-US" smtClean="0"/>
              <a:t>2019-09-17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011A40-B447-49DA-903F-40CA5AB620B1}" type="slidenum">
              <a:rPr lang="en-US" smtClean="0"/>
              <a:t>‹#›</a:t>
            </a:fld>
            <a:endParaRPr lang="en-US"/>
          </a:p>
        </p:txBody>
      </p:sp>
    </p:spTree>
    <p:extLst>
      <p:ext uri="{BB962C8B-B14F-4D97-AF65-F5344CB8AC3E}">
        <p14:creationId xmlns:p14="http://schemas.microsoft.com/office/powerpoint/2010/main" val="805867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apui5.hana.ondemand.com/#/api/sap.ui.model.ListBindin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sapui5.hana.ondemand.com/#/api/sap.ui.model.FilterTyp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Play with Northwind a little bit. </a:t>
            </a:r>
          </a:p>
        </p:txBody>
      </p:sp>
      <p:sp>
        <p:nvSpPr>
          <p:cNvPr id="4" name="Slide Number Placeholder 3"/>
          <p:cNvSpPr>
            <a:spLocks noGrp="1"/>
          </p:cNvSpPr>
          <p:nvPr>
            <p:ph type="sldNum" sz="quarter" idx="5"/>
          </p:nvPr>
        </p:nvSpPr>
        <p:spPr/>
        <p:txBody>
          <a:bodyPr/>
          <a:lstStyle/>
          <a:p>
            <a:fld id="{90011A40-B447-49DA-903F-40CA5AB620B1}" type="slidenum">
              <a:rPr lang="en-US" smtClean="0"/>
              <a:t>3</a:t>
            </a:fld>
            <a:endParaRPr lang="en-US"/>
          </a:p>
        </p:txBody>
      </p:sp>
    </p:spTree>
    <p:extLst>
      <p:ext uri="{BB962C8B-B14F-4D97-AF65-F5344CB8AC3E}">
        <p14:creationId xmlns:p14="http://schemas.microsoft.com/office/powerpoint/2010/main" val="2346365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Search: Descriptor for Applications, Components, and Libraries</a:t>
            </a:r>
          </a:p>
          <a:p>
            <a:r>
              <a:rPr lang="en-GB" sz="1200" b="0" i="0" kern="1200" dirty="0">
                <a:solidFill>
                  <a:schemeClr val="tx1"/>
                </a:solidFill>
                <a:effectLst/>
                <a:latin typeface="+mn-lt"/>
                <a:ea typeface="+mn-ea"/>
                <a:cs typeface="+mn-cs"/>
              </a:rPr>
              <a:t>The</a:t>
            </a:r>
            <a:r>
              <a:rPr lang="en-GB" sz="1200" b="1" i="0" kern="1200" dirty="0">
                <a:solidFill>
                  <a:schemeClr val="tx1"/>
                </a:solidFill>
                <a:effectLst/>
                <a:latin typeface="+mn-lt"/>
                <a:ea typeface="+mn-ea"/>
                <a:cs typeface="+mn-cs"/>
              </a:rPr>
              <a:t> </a:t>
            </a:r>
            <a:r>
              <a:rPr lang="en-GB" sz="1200" b="1" i="0" kern="1200" dirty="0" err="1">
                <a:solidFill>
                  <a:schemeClr val="tx1"/>
                </a:solidFill>
                <a:effectLst/>
                <a:latin typeface="+mn-lt"/>
                <a:ea typeface="+mn-ea"/>
                <a:cs typeface="+mn-cs"/>
              </a:rPr>
              <a:t>cozy</a:t>
            </a:r>
            <a:r>
              <a:rPr lang="en-GB" sz="1200" b="0" i="0" kern="1200" dirty="0">
                <a:solidFill>
                  <a:schemeClr val="tx1"/>
                </a:solidFill>
                <a:effectLst/>
                <a:latin typeface="+mn-lt"/>
                <a:ea typeface="+mn-ea"/>
                <a:cs typeface="+mn-cs"/>
              </a:rPr>
              <a:t> </a:t>
            </a:r>
            <a:r>
              <a:rPr lang="en-GB" sz="1200" b="1" i="0" kern="1200" dirty="0">
                <a:solidFill>
                  <a:schemeClr val="tx1"/>
                </a:solidFill>
                <a:effectLst/>
                <a:latin typeface="+mn-lt"/>
                <a:ea typeface="+mn-ea"/>
                <a:cs typeface="+mn-cs"/>
              </a:rPr>
              <a:t>factor</a:t>
            </a:r>
            <a:r>
              <a:rPr lang="en-GB" sz="1200" b="0" i="0" kern="1200" dirty="0">
                <a:solidFill>
                  <a:schemeClr val="tx1"/>
                </a:solidFill>
                <a:effectLst/>
                <a:latin typeface="+mn-lt"/>
                <a:ea typeface="+mn-ea"/>
                <a:cs typeface="+mn-cs"/>
              </a:rPr>
              <a:t> displays controls with dimensions large enough to enable fingertip interaction. This factor is ideal for devices operated by touch.</a:t>
            </a:r>
          </a:p>
          <a:p>
            <a:r>
              <a:rPr lang="en-GB" sz="1200" b="0" i="0" kern="1200" dirty="0">
                <a:solidFill>
                  <a:schemeClr val="tx1"/>
                </a:solidFill>
                <a:effectLst/>
                <a:latin typeface="+mn-lt"/>
                <a:ea typeface="+mn-ea"/>
                <a:cs typeface="+mn-cs"/>
              </a:rPr>
              <a:t>The </a:t>
            </a:r>
            <a:r>
              <a:rPr lang="en-GB" sz="1200" b="1" i="0" kern="1200" dirty="0">
                <a:solidFill>
                  <a:schemeClr val="tx1"/>
                </a:solidFill>
                <a:effectLst/>
                <a:latin typeface="+mn-lt"/>
                <a:ea typeface="+mn-ea"/>
                <a:cs typeface="+mn-cs"/>
              </a:rPr>
              <a:t>compact factor</a:t>
            </a:r>
            <a:r>
              <a:rPr lang="en-GB" sz="1200" b="0" i="0" kern="1200" dirty="0">
                <a:solidFill>
                  <a:schemeClr val="tx1"/>
                </a:solidFill>
                <a:effectLst/>
                <a:latin typeface="+mn-lt"/>
                <a:ea typeface="+mn-ea"/>
                <a:cs typeface="+mn-cs"/>
              </a:rPr>
              <a:t> reduces the dimensions of the controls, allowing more information to be displayed on the UI. This factor is ideal for devices operated by mouse and keyboard.</a:t>
            </a:r>
          </a:p>
          <a:p>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0011A40-B447-49DA-903F-40CA5AB620B1}" type="slidenum">
              <a:rPr lang="en-US" smtClean="0"/>
              <a:t>5</a:t>
            </a:fld>
            <a:endParaRPr lang="en-US"/>
          </a:p>
        </p:txBody>
      </p:sp>
    </p:spTree>
    <p:extLst>
      <p:ext uri="{BB962C8B-B14F-4D97-AF65-F5344CB8AC3E}">
        <p14:creationId xmlns:p14="http://schemas.microsoft.com/office/powerpoint/2010/main" val="1360770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Components are independent and reusable parts used in OpenUI5 applications.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 shell control as container for our app and use it as our new root element. The shell takes care of visual adaptation of the application to the device’s screen size by introducing a so-called letterbox on desktop screens.</a:t>
            </a:r>
          </a:p>
        </p:txBody>
      </p:sp>
      <p:sp>
        <p:nvSpPr>
          <p:cNvPr id="4" name="Slide Number Placeholder 3"/>
          <p:cNvSpPr>
            <a:spLocks noGrp="1"/>
          </p:cNvSpPr>
          <p:nvPr>
            <p:ph type="sldNum" sz="quarter" idx="5"/>
          </p:nvPr>
        </p:nvSpPr>
        <p:spPr/>
        <p:txBody>
          <a:bodyPr/>
          <a:lstStyle/>
          <a:p>
            <a:fld id="{90011A40-B447-49DA-903F-40CA5AB620B1}" type="slidenum">
              <a:rPr lang="en-US" smtClean="0"/>
              <a:t>6</a:t>
            </a:fld>
            <a:endParaRPr lang="en-US"/>
          </a:p>
        </p:txBody>
      </p:sp>
    </p:spTree>
    <p:extLst>
      <p:ext uri="{BB962C8B-B14F-4D97-AF65-F5344CB8AC3E}">
        <p14:creationId xmlns:p14="http://schemas.microsoft.com/office/powerpoint/2010/main" val="824717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new Filter({ filters: </a:t>
            </a:r>
            <a:r>
              <a:rPr lang="en-GB" dirty="0" err="1"/>
              <a:t>aTableSearchState</a:t>
            </a:r>
            <a:r>
              <a:rPr lang="en-GB" dirty="0"/>
              <a:t>, and: false })</a:t>
            </a:r>
          </a:p>
          <a:p>
            <a:endParaRPr lang="en-GB" dirty="0"/>
          </a:p>
          <a:p>
            <a:r>
              <a:rPr lang="en-US" dirty="0">
                <a:hlinkClick r:id="rId3"/>
              </a:rPr>
              <a:t>https://sapui5.hana.ondemand.com/#/api/sap.ui.model.ListBinding</a:t>
            </a:r>
            <a:endParaRPr lang="en-US" dirty="0">
              <a:hlinkClick r:id="rId4"/>
            </a:endParaRPr>
          </a:p>
          <a:p>
            <a:r>
              <a:rPr lang="en-US" dirty="0">
                <a:hlinkClick r:id="rId4"/>
              </a:rPr>
              <a:t>https://sapui5.hana.ondemand.com/#/api/sap.ui.model.FilterType</a:t>
            </a:r>
            <a:endParaRPr lang="en-US" dirty="0"/>
          </a:p>
          <a:p>
            <a:endParaRPr lang="en-US" dirty="0"/>
          </a:p>
        </p:txBody>
      </p:sp>
      <p:sp>
        <p:nvSpPr>
          <p:cNvPr id="4" name="Slide Number Placeholder 3"/>
          <p:cNvSpPr>
            <a:spLocks noGrp="1"/>
          </p:cNvSpPr>
          <p:nvPr>
            <p:ph type="sldNum" sz="quarter" idx="5"/>
          </p:nvPr>
        </p:nvSpPr>
        <p:spPr/>
        <p:txBody>
          <a:bodyPr/>
          <a:lstStyle/>
          <a:p>
            <a:fld id="{90011A40-B447-49DA-903F-40CA5AB620B1}" type="slidenum">
              <a:rPr lang="en-US" smtClean="0"/>
              <a:t>7</a:t>
            </a:fld>
            <a:endParaRPr lang="en-US"/>
          </a:p>
        </p:txBody>
      </p:sp>
    </p:spTree>
    <p:extLst>
      <p:ext uri="{BB962C8B-B14F-4D97-AF65-F5344CB8AC3E}">
        <p14:creationId xmlns:p14="http://schemas.microsoft.com/office/powerpoint/2010/main" val="2241139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folie" type="title" preserve="1">
  <p:cSld name="Titelfolie">
    <p:spTree>
      <p:nvGrpSpPr>
        <p:cNvPr id="1" name="Shape 14"/>
        <p:cNvGrpSpPr/>
        <p:nvPr/>
      </p:nvGrpSpPr>
      <p:grpSpPr>
        <a:xfrm>
          <a:off x="0" y="0"/>
          <a:ext cx="0" cy="0"/>
          <a:chOff x="0" y="0"/>
          <a:chExt cx="0" cy="0"/>
        </a:xfrm>
      </p:grpSpPr>
      <p:sp>
        <p:nvSpPr>
          <p:cNvPr id="15" name="Google Shape;15;p7"/>
          <p:cNvSpPr txBox="1">
            <a:spLocks noGrp="1"/>
          </p:cNvSpPr>
          <p:nvPr>
            <p:ph type="ctrTitle"/>
          </p:nvPr>
        </p:nvSpPr>
        <p:spPr>
          <a:xfrm>
            <a:off x="442543"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1F3864"/>
              </a:buClr>
              <a:buSzPts val="6000"/>
              <a:buFont typeface="Calibri"/>
              <a:buNone/>
              <a:defRPr sz="6000">
                <a:solidFill>
                  <a:srgbClr val="1F386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6" name="Google Shape;16;p7"/>
          <p:cNvSpPr txBox="1">
            <a:spLocks noGrp="1"/>
          </p:cNvSpPr>
          <p:nvPr>
            <p:ph type="subTitle" idx="1"/>
          </p:nvPr>
        </p:nvSpPr>
        <p:spPr>
          <a:xfrm>
            <a:off x="442543"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8DA9DB"/>
              </a:buClr>
              <a:buSzPts val="2400"/>
              <a:buNone/>
              <a:defRPr sz="2400">
                <a:solidFill>
                  <a:srgbClr val="8DA9DB"/>
                </a:solidFill>
              </a:defRPr>
            </a:lvl1pPr>
            <a:lvl2pPr lvl="1" algn="ctr">
              <a:lnSpc>
                <a:spcPct val="90000"/>
              </a:lnSpc>
              <a:spcBef>
                <a:spcPts val="500"/>
              </a:spcBef>
              <a:spcAft>
                <a:spcPts val="0"/>
              </a:spcAft>
              <a:buClr>
                <a:srgbClr val="2F5496"/>
              </a:buClr>
              <a:buSzPts val="2000"/>
              <a:buNone/>
              <a:defRPr sz="2000"/>
            </a:lvl2pPr>
            <a:lvl3pPr lvl="2" algn="ctr">
              <a:lnSpc>
                <a:spcPct val="90000"/>
              </a:lnSpc>
              <a:spcBef>
                <a:spcPts val="500"/>
              </a:spcBef>
              <a:spcAft>
                <a:spcPts val="0"/>
              </a:spcAft>
              <a:buClr>
                <a:srgbClr val="2F5496"/>
              </a:buClr>
              <a:buSzPts val="1800"/>
              <a:buNone/>
              <a:defRPr sz="1800"/>
            </a:lvl3pPr>
            <a:lvl4pPr lvl="3" algn="ctr">
              <a:lnSpc>
                <a:spcPct val="90000"/>
              </a:lnSpc>
              <a:spcBef>
                <a:spcPts val="500"/>
              </a:spcBef>
              <a:spcAft>
                <a:spcPts val="0"/>
              </a:spcAft>
              <a:buClr>
                <a:srgbClr val="2F5496"/>
              </a:buClr>
              <a:buSzPts val="1600"/>
              <a:buNone/>
              <a:defRPr sz="1600"/>
            </a:lvl4pPr>
            <a:lvl5pPr lvl="4" algn="ctr">
              <a:lnSpc>
                <a:spcPct val="90000"/>
              </a:lnSpc>
              <a:spcBef>
                <a:spcPts val="500"/>
              </a:spcBef>
              <a:spcAft>
                <a:spcPts val="0"/>
              </a:spcAft>
              <a:buClr>
                <a:srgbClr val="2F549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r>
              <a:rPr lang="en-US"/>
              <a:t>Click to edit Master subtitle style</a:t>
            </a:r>
            <a:endParaRPr/>
          </a:p>
        </p:txBody>
      </p:sp>
      <p:sp>
        <p:nvSpPr>
          <p:cNvPr id="17" name="Google Shape;17;p7"/>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grpSp>
        <p:nvGrpSpPr>
          <p:cNvPr id="20" name="Google Shape;20;p7"/>
          <p:cNvGrpSpPr/>
          <p:nvPr/>
        </p:nvGrpSpPr>
        <p:grpSpPr>
          <a:xfrm>
            <a:off x="2944266" y="5581163"/>
            <a:ext cx="4140553" cy="451824"/>
            <a:chOff x="5556262" y="4639716"/>
            <a:chExt cx="4140553" cy="451824"/>
          </a:xfrm>
        </p:grpSpPr>
        <p:sp>
          <p:nvSpPr>
            <p:cNvPr id="21" name="Google Shape;21;p7"/>
            <p:cNvSpPr/>
            <p:nvPr/>
          </p:nvSpPr>
          <p:spPr>
            <a:xfrm>
              <a:off x="5556262" y="4639716"/>
              <a:ext cx="451824" cy="451824"/>
            </a:xfrm>
            <a:prstGeom prst="ellipse">
              <a:avLst/>
            </a:prstGeom>
            <a:solidFill>
              <a:srgbClr val="FF596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 name="Google Shape;22;p7"/>
            <p:cNvSpPr/>
            <p:nvPr/>
          </p:nvSpPr>
          <p:spPr>
            <a:xfrm>
              <a:off x="6294242" y="4639716"/>
              <a:ext cx="451824" cy="451824"/>
            </a:xfrm>
            <a:prstGeom prst="ellipse">
              <a:avLst/>
            </a:prstGeom>
            <a:solidFill>
              <a:srgbClr val="52CBB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 name="Google Shape;23;p7"/>
            <p:cNvSpPr/>
            <p:nvPr/>
          </p:nvSpPr>
          <p:spPr>
            <a:xfrm>
              <a:off x="7031358" y="4639716"/>
              <a:ext cx="451824" cy="451824"/>
            </a:xfrm>
            <a:prstGeom prst="ellipse">
              <a:avLst/>
            </a:prstGeom>
            <a:solidFill>
              <a:srgbClr val="FEC6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 name="Google Shape;24;p7"/>
            <p:cNvSpPr/>
            <p:nvPr/>
          </p:nvSpPr>
          <p:spPr>
            <a:xfrm>
              <a:off x="7768474" y="4639716"/>
              <a:ext cx="451824" cy="451824"/>
            </a:xfrm>
            <a:prstGeom prst="ellipse">
              <a:avLst/>
            </a:pr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 name="Google Shape;25;p7"/>
            <p:cNvSpPr/>
            <p:nvPr/>
          </p:nvSpPr>
          <p:spPr>
            <a:xfrm>
              <a:off x="8506731" y="4639716"/>
              <a:ext cx="451824" cy="451824"/>
            </a:xfrm>
            <a:prstGeom prst="ellipse">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 name="Google Shape;26;p7"/>
            <p:cNvSpPr/>
            <p:nvPr/>
          </p:nvSpPr>
          <p:spPr>
            <a:xfrm>
              <a:off x="9244991" y="4639716"/>
              <a:ext cx="451824" cy="451824"/>
            </a:xfrm>
            <a:prstGeom prst="ellipse">
              <a:avLst/>
            </a:prstGeom>
            <a:solidFill>
              <a:srgbClr val="00A0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2438718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el und vertikaler Text" type="vertTx" preserve="1">
  <p:cSld name="Titel und vertikaler Tex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152399" y="365125"/>
            <a:ext cx="9800493"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80" name="Google Shape;80;p16"/>
          <p:cNvSpPr txBox="1">
            <a:spLocks noGrp="1"/>
          </p:cNvSpPr>
          <p:nvPr>
            <p:ph type="body" idx="1"/>
          </p:nvPr>
        </p:nvSpPr>
        <p:spPr>
          <a:xfrm rot="5400000">
            <a:off x="2876977" y="-898952"/>
            <a:ext cx="4351338" cy="9800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81" name="Google Shape;81;p16"/>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8686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kaler Titel und Text" type="vertTitleAndTx" preserve="1">
  <p:cSld name="Vertikaler Titel und Text">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rot="5400000">
            <a:off x="5848286" y="2072357"/>
            <a:ext cx="5811838" cy="239737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86" name="Google Shape;86;p17"/>
          <p:cNvSpPr txBox="1">
            <a:spLocks noGrp="1"/>
          </p:cNvSpPr>
          <p:nvPr>
            <p:ph type="body" idx="1"/>
          </p:nvPr>
        </p:nvSpPr>
        <p:spPr>
          <a:xfrm rot="5400000">
            <a:off x="904080" y="-386556"/>
            <a:ext cx="5811838"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87" name="Google Shape;87;p17"/>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7"/>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7"/>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715321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und Inhalt" type="obj" preserve="1">
  <p:cSld name="Titel und Inhal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293510" y="365125"/>
            <a:ext cx="9493957" cy="69603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4400"/>
              <a:buFont typeface="Calibri"/>
              <a:buNone/>
              <a:defRPr>
                <a:solidFill>
                  <a:srgbClr val="1F386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29" name="Google Shape;29;p8"/>
          <p:cNvSpPr txBox="1">
            <a:spLocks noGrp="1"/>
          </p:cNvSpPr>
          <p:nvPr>
            <p:ph type="body" idx="1"/>
          </p:nvPr>
        </p:nvSpPr>
        <p:spPr>
          <a:xfrm>
            <a:off x="293510" y="1219200"/>
            <a:ext cx="9493957" cy="4957763"/>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2F5496"/>
              </a:buClr>
              <a:buSzPts val="2800"/>
              <a:buChar char="•"/>
              <a:defRPr>
                <a:solidFill>
                  <a:srgbClr val="2F5496"/>
                </a:solidFill>
              </a:defRPr>
            </a:lvl1pPr>
            <a:lvl2pPr marL="914400" lvl="1" indent="-381000" algn="l">
              <a:lnSpc>
                <a:spcPct val="90000"/>
              </a:lnSpc>
              <a:spcBef>
                <a:spcPts val="500"/>
              </a:spcBef>
              <a:spcAft>
                <a:spcPts val="0"/>
              </a:spcAft>
              <a:buClr>
                <a:srgbClr val="2F5496"/>
              </a:buClr>
              <a:buSzPts val="2400"/>
              <a:buChar char="•"/>
              <a:defRPr>
                <a:solidFill>
                  <a:srgbClr val="2F5496"/>
                </a:solidFill>
              </a:defRPr>
            </a:lvl2pPr>
            <a:lvl3pPr marL="1371600" lvl="2" indent="-355600" algn="l">
              <a:lnSpc>
                <a:spcPct val="90000"/>
              </a:lnSpc>
              <a:spcBef>
                <a:spcPts val="500"/>
              </a:spcBef>
              <a:spcAft>
                <a:spcPts val="0"/>
              </a:spcAft>
              <a:buClr>
                <a:srgbClr val="2F5496"/>
              </a:buClr>
              <a:buSzPts val="2000"/>
              <a:buChar char="•"/>
              <a:defRPr>
                <a:solidFill>
                  <a:srgbClr val="2F5496"/>
                </a:solidFill>
              </a:defRPr>
            </a:lvl3pPr>
            <a:lvl4pPr marL="1828800" lvl="3" indent="-342900" algn="l">
              <a:lnSpc>
                <a:spcPct val="90000"/>
              </a:lnSpc>
              <a:spcBef>
                <a:spcPts val="500"/>
              </a:spcBef>
              <a:spcAft>
                <a:spcPts val="0"/>
              </a:spcAft>
              <a:buClr>
                <a:srgbClr val="2F5496"/>
              </a:buClr>
              <a:buSzPts val="1800"/>
              <a:buChar char="•"/>
              <a:defRPr>
                <a:solidFill>
                  <a:srgbClr val="2F5496"/>
                </a:solidFill>
              </a:defRPr>
            </a:lvl4pPr>
            <a:lvl5pPr marL="2286000" lvl="4" indent="-342900" algn="l">
              <a:lnSpc>
                <a:spcPct val="90000"/>
              </a:lnSpc>
              <a:spcBef>
                <a:spcPts val="500"/>
              </a:spcBef>
              <a:spcAft>
                <a:spcPts val="0"/>
              </a:spcAft>
              <a:buClr>
                <a:srgbClr val="2F5496"/>
              </a:buClr>
              <a:buSzPts val="1800"/>
              <a:buChar char="•"/>
              <a:defRPr>
                <a:solidFill>
                  <a:srgbClr val="2F5496"/>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30" name="Google Shape;30;p8"/>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08774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Zwei Inhalte" type="twoObj" preserve="1">
  <p:cSld name="Zwei Inhalte">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152399" y="365125"/>
            <a:ext cx="9800493"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35" name="Google Shape;35;p9"/>
          <p:cNvSpPr txBox="1">
            <a:spLocks noGrp="1"/>
          </p:cNvSpPr>
          <p:nvPr>
            <p:ph type="body" idx="1"/>
          </p:nvPr>
        </p:nvSpPr>
        <p:spPr>
          <a:xfrm>
            <a:off x="152395" y="1825625"/>
            <a:ext cx="4844561"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36" name="Google Shape;36;p9"/>
          <p:cNvSpPr txBox="1">
            <a:spLocks noGrp="1"/>
          </p:cNvSpPr>
          <p:nvPr>
            <p:ph type="body" idx="2"/>
          </p:nvPr>
        </p:nvSpPr>
        <p:spPr>
          <a:xfrm>
            <a:off x="5108331" y="1825625"/>
            <a:ext cx="4844561"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37" name="Google Shape;37;p9"/>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33314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gleich" type="twoTxTwoObj" preserve="1">
  <p:cSld name="Vergleich">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162781" y="365125"/>
            <a:ext cx="9790111"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42" name="Google Shape;42;p10"/>
          <p:cNvSpPr txBox="1">
            <a:spLocks noGrp="1"/>
          </p:cNvSpPr>
          <p:nvPr>
            <p:ph type="body" idx="1"/>
          </p:nvPr>
        </p:nvSpPr>
        <p:spPr>
          <a:xfrm>
            <a:off x="162781" y="1681163"/>
            <a:ext cx="47872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2F5496"/>
              </a:buClr>
              <a:buSzPts val="2400"/>
              <a:buNone/>
              <a:defRPr sz="2400" b="1"/>
            </a:lvl1pPr>
            <a:lvl2pPr marL="914400" lvl="1" indent="-228600" algn="l">
              <a:lnSpc>
                <a:spcPct val="90000"/>
              </a:lnSpc>
              <a:spcBef>
                <a:spcPts val="500"/>
              </a:spcBef>
              <a:spcAft>
                <a:spcPts val="0"/>
              </a:spcAft>
              <a:buClr>
                <a:srgbClr val="2F5496"/>
              </a:buClr>
              <a:buSzPts val="2000"/>
              <a:buNone/>
              <a:defRPr sz="2000" b="1"/>
            </a:lvl2pPr>
            <a:lvl3pPr marL="1371600" lvl="2" indent="-228600" algn="l">
              <a:lnSpc>
                <a:spcPct val="90000"/>
              </a:lnSpc>
              <a:spcBef>
                <a:spcPts val="500"/>
              </a:spcBef>
              <a:spcAft>
                <a:spcPts val="0"/>
              </a:spcAft>
              <a:buClr>
                <a:srgbClr val="2F5496"/>
              </a:buClr>
              <a:buSzPts val="1800"/>
              <a:buNone/>
              <a:defRPr sz="1800" b="1"/>
            </a:lvl3pPr>
            <a:lvl4pPr marL="1828800" lvl="3" indent="-228600" algn="l">
              <a:lnSpc>
                <a:spcPct val="90000"/>
              </a:lnSpc>
              <a:spcBef>
                <a:spcPts val="500"/>
              </a:spcBef>
              <a:spcAft>
                <a:spcPts val="0"/>
              </a:spcAft>
              <a:buClr>
                <a:srgbClr val="2F5496"/>
              </a:buClr>
              <a:buSzPts val="1600"/>
              <a:buNone/>
              <a:defRPr sz="1600" b="1"/>
            </a:lvl4pPr>
            <a:lvl5pPr marL="2286000" lvl="4" indent="-228600" algn="l">
              <a:lnSpc>
                <a:spcPct val="90000"/>
              </a:lnSpc>
              <a:spcBef>
                <a:spcPts val="500"/>
              </a:spcBef>
              <a:spcAft>
                <a:spcPts val="0"/>
              </a:spcAft>
              <a:buClr>
                <a:srgbClr val="2F549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lvl="0"/>
            <a:r>
              <a:rPr lang="en-US"/>
              <a:t>Click to edit Master text styles</a:t>
            </a:r>
          </a:p>
        </p:txBody>
      </p:sp>
      <p:sp>
        <p:nvSpPr>
          <p:cNvPr id="43" name="Google Shape;43;p10"/>
          <p:cNvSpPr txBox="1">
            <a:spLocks noGrp="1"/>
          </p:cNvSpPr>
          <p:nvPr>
            <p:ph type="body" idx="2"/>
          </p:nvPr>
        </p:nvSpPr>
        <p:spPr>
          <a:xfrm>
            <a:off x="162781" y="2505075"/>
            <a:ext cx="47872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44" name="Google Shape;44;p10"/>
          <p:cNvSpPr txBox="1">
            <a:spLocks noGrp="1"/>
          </p:cNvSpPr>
          <p:nvPr>
            <p:ph type="body" idx="3"/>
          </p:nvPr>
        </p:nvSpPr>
        <p:spPr>
          <a:xfrm>
            <a:off x="5165605" y="1681163"/>
            <a:ext cx="47872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2F5496"/>
              </a:buClr>
              <a:buSzPts val="2400"/>
              <a:buNone/>
              <a:defRPr sz="2400" b="1"/>
            </a:lvl1pPr>
            <a:lvl2pPr marL="914400" lvl="1" indent="-228600" algn="l">
              <a:lnSpc>
                <a:spcPct val="90000"/>
              </a:lnSpc>
              <a:spcBef>
                <a:spcPts val="500"/>
              </a:spcBef>
              <a:spcAft>
                <a:spcPts val="0"/>
              </a:spcAft>
              <a:buClr>
                <a:srgbClr val="2F5496"/>
              </a:buClr>
              <a:buSzPts val="2000"/>
              <a:buNone/>
              <a:defRPr sz="2000" b="1"/>
            </a:lvl2pPr>
            <a:lvl3pPr marL="1371600" lvl="2" indent="-228600" algn="l">
              <a:lnSpc>
                <a:spcPct val="90000"/>
              </a:lnSpc>
              <a:spcBef>
                <a:spcPts val="500"/>
              </a:spcBef>
              <a:spcAft>
                <a:spcPts val="0"/>
              </a:spcAft>
              <a:buClr>
                <a:srgbClr val="2F5496"/>
              </a:buClr>
              <a:buSzPts val="1800"/>
              <a:buNone/>
              <a:defRPr sz="1800" b="1"/>
            </a:lvl3pPr>
            <a:lvl4pPr marL="1828800" lvl="3" indent="-228600" algn="l">
              <a:lnSpc>
                <a:spcPct val="90000"/>
              </a:lnSpc>
              <a:spcBef>
                <a:spcPts val="500"/>
              </a:spcBef>
              <a:spcAft>
                <a:spcPts val="0"/>
              </a:spcAft>
              <a:buClr>
                <a:srgbClr val="2F5496"/>
              </a:buClr>
              <a:buSzPts val="1600"/>
              <a:buNone/>
              <a:defRPr sz="1600" b="1"/>
            </a:lvl4pPr>
            <a:lvl5pPr marL="2286000" lvl="4" indent="-228600" algn="l">
              <a:lnSpc>
                <a:spcPct val="90000"/>
              </a:lnSpc>
              <a:spcBef>
                <a:spcPts val="500"/>
              </a:spcBef>
              <a:spcAft>
                <a:spcPts val="0"/>
              </a:spcAft>
              <a:buClr>
                <a:srgbClr val="2F549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lvl="0"/>
            <a:r>
              <a:rPr lang="en-US"/>
              <a:t>Click to edit Master text styles</a:t>
            </a:r>
          </a:p>
        </p:txBody>
      </p:sp>
      <p:sp>
        <p:nvSpPr>
          <p:cNvPr id="45" name="Google Shape;45;p10"/>
          <p:cNvSpPr txBox="1">
            <a:spLocks noGrp="1"/>
          </p:cNvSpPr>
          <p:nvPr>
            <p:ph type="body" idx="4"/>
          </p:nvPr>
        </p:nvSpPr>
        <p:spPr>
          <a:xfrm>
            <a:off x="5165605" y="2505075"/>
            <a:ext cx="47872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46" name="Google Shape;46;p10"/>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116239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eer" type="blank" preserve="1">
  <p:cSld name="Leer">
    <p:spTree>
      <p:nvGrpSpPr>
        <p:cNvPr id="1" name="Shape 49"/>
        <p:cNvGrpSpPr/>
        <p:nvPr/>
      </p:nvGrpSpPr>
      <p:grpSpPr>
        <a:xfrm>
          <a:off x="0" y="0"/>
          <a:ext cx="0" cy="0"/>
          <a:chOff x="0" y="0"/>
          <a:chExt cx="0" cy="0"/>
        </a:xfrm>
      </p:grpSpPr>
      <p:sp>
        <p:nvSpPr>
          <p:cNvPr id="50" name="Google Shape;50;p11"/>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25973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bschnitts-&#10;überschrift" type="secHead" preserve="1">
  <p:cSld name="Abschnitts-&#10;überschrift">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152399" y="1709738"/>
            <a:ext cx="9800493"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3864"/>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55" name="Google Shape;55;p12"/>
          <p:cNvSpPr txBox="1">
            <a:spLocks noGrp="1"/>
          </p:cNvSpPr>
          <p:nvPr>
            <p:ph type="body" idx="1"/>
          </p:nvPr>
        </p:nvSpPr>
        <p:spPr>
          <a:xfrm>
            <a:off x="152399" y="4589463"/>
            <a:ext cx="9800493"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2F5496"/>
              </a:buClr>
              <a:buSzPts val="2400"/>
              <a:buNone/>
              <a:defRPr sz="2400">
                <a:solidFill>
                  <a:srgbClr val="2F5496"/>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pPr lvl="0"/>
            <a:r>
              <a:rPr lang="en-US"/>
              <a:t>Click to edit Master text styles</a:t>
            </a:r>
          </a:p>
        </p:txBody>
      </p:sp>
      <p:sp>
        <p:nvSpPr>
          <p:cNvPr id="56" name="Google Shape;56;p12"/>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2"/>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3383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r Titel" type="titleOnly" preserve="1">
  <p:cSld name="Nur Titel">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152400" y="365125"/>
            <a:ext cx="980049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1" name="Google Shape;61;p13"/>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88033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halt mit Überschrift" type="objTx" preserve="1">
  <p:cSld name="Inhalt mit Überschrift">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152399" y="457200"/>
            <a:ext cx="396020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3864"/>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6" name="Google Shape;66;p14"/>
          <p:cNvSpPr txBox="1">
            <a:spLocks noGrp="1"/>
          </p:cNvSpPr>
          <p:nvPr>
            <p:ph type="body" idx="1"/>
          </p:nvPr>
        </p:nvSpPr>
        <p:spPr>
          <a:xfrm>
            <a:off x="4290647" y="987425"/>
            <a:ext cx="5662246"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2F5496"/>
              </a:buClr>
              <a:buSzPts val="3200"/>
              <a:buChar char="•"/>
              <a:defRPr sz="3200"/>
            </a:lvl1pPr>
            <a:lvl2pPr marL="914400" lvl="1" indent="-406400" algn="l">
              <a:lnSpc>
                <a:spcPct val="90000"/>
              </a:lnSpc>
              <a:spcBef>
                <a:spcPts val="500"/>
              </a:spcBef>
              <a:spcAft>
                <a:spcPts val="0"/>
              </a:spcAft>
              <a:buClr>
                <a:srgbClr val="2F5496"/>
              </a:buClr>
              <a:buSzPts val="2800"/>
              <a:buChar char="•"/>
              <a:defRPr sz="2800"/>
            </a:lvl2pPr>
            <a:lvl3pPr marL="1371600" lvl="2" indent="-381000" algn="l">
              <a:lnSpc>
                <a:spcPct val="90000"/>
              </a:lnSpc>
              <a:spcBef>
                <a:spcPts val="500"/>
              </a:spcBef>
              <a:spcAft>
                <a:spcPts val="0"/>
              </a:spcAft>
              <a:buClr>
                <a:srgbClr val="2F5496"/>
              </a:buClr>
              <a:buSzPts val="2400"/>
              <a:buChar char="•"/>
              <a:defRPr sz="2400"/>
            </a:lvl3pPr>
            <a:lvl4pPr marL="1828800" lvl="3" indent="-355600" algn="l">
              <a:lnSpc>
                <a:spcPct val="90000"/>
              </a:lnSpc>
              <a:spcBef>
                <a:spcPts val="500"/>
              </a:spcBef>
              <a:spcAft>
                <a:spcPts val="0"/>
              </a:spcAft>
              <a:buClr>
                <a:srgbClr val="2F5496"/>
              </a:buClr>
              <a:buSzPts val="2000"/>
              <a:buChar char="•"/>
              <a:defRPr sz="2000"/>
            </a:lvl4pPr>
            <a:lvl5pPr marL="2286000" lvl="4" indent="-355600" algn="l">
              <a:lnSpc>
                <a:spcPct val="90000"/>
              </a:lnSpc>
              <a:spcBef>
                <a:spcPts val="500"/>
              </a:spcBef>
              <a:spcAft>
                <a:spcPts val="0"/>
              </a:spcAft>
              <a:buClr>
                <a:srgbClr val="2F5496"/>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pPr lvl="0"/>
            <a:r>
              <a:rPr lang="en-US"/>
              <a:t>Click to edit Master text styles</a:t>
            </a:r>
          </a:p>
        </p:txBody>
      </p:sp>
      <p:sp>
        <p:nvSpPr>
          <p:cNvPr id="67" name="Google Shape;67;p14"/>
          <p:cNvSpPr txBox="1">
            <a:spLocks noGrp="1"/>
          </p:cNvSpPr>
          <p:nvPr>
            <p:ph type="body" idx="2"/>
          </p:nvPr>
        </p:nvSpPr>
        <p:spPr>
          <a:xfrm>
            <a:off x="152399" y="2057400"/>
            <a:ext cx="396020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2F5496"/>
              </a:buClr>
              <a:buSzPts val="1600"/>
              <a:buNone/>
              <a:defRPr sz="1600"/>
            </a:lvl1pPr>
            <a:lvl2pPr marL="914400" lvl="1" indent="-228600" algn="l">
              <a:lnSpc>
                <a:spcPct val="90000"/>
              </a:lnSpc>
              <a:spcBef>
                <a:spcPts val="500"/>
              </a:spcBef>
              <a:spcAft>
                <a:spcPts val="0"/>
              </a:spcAft>
              <a:buClr>
                <a:srgbClr val="2F5496"/>
              </a:buClr>
              <a:buSzPts val="1400"/>
              <a:buNone/>
              <a:defRPr sz="1400"/>
            </a:lvl2pPr>
            <a:lvl3pPr marL="1371600" lvl="2" indent="-228600" algn="l">
              <a:lnSpc>
                <a:spcPct val="90000"/>
              </a:lnSpc>
              <a:spcBef>
                <a:spcPts val="500"/>
              </a:spcBef>
              <a:spcAft>
                <a:spcPts val="0"/>
              </a:spcAft>
              <a:buClr>
                <a:srgbClr val="2F5496"/>
              </a:buClr>
              <a:buSzPts val="1200"/>
              <a:buNone/>
              <a:defRPr sz="1200"/>
            </a:lvl3pPr>
            <a:lvl4pPr marL="1828800" lvl="3" indent="-228600" algn="l">
              <a:lnSpc>
                <a:spcPct val="90000"/>
              </a:lnSpc>
              <a:spcBef>
                <a:spcPts val="500"/>
              </a:spcBef>
              <a:spcAft>
                <a:spcPts val="0"/>
              </a:spcAft>
              <a:buClr>
                <a:srgbClr val="2F5496"/>
              </a:buClr>
              <a:buSzPts val="1000"/>
              <a:buNone/>
              <a:defRPr sz="1000"/>
            </a:lvl4pPr>
            <a:lvl5pPr marL="2286000" lvl="4" indent="-228600" algn="l">
              <a:lnSpc>
                <a:spcPct val="90000"/>
              </a:lnSpc>
              <a:spcBef>
                <a:spcPts val="500"/>
              </a:spcBef>
              <a:spcAft>
                <a:spcPts val="0"/>
              </a:spcAft>
              <a:buClr>
                <a:srgbClr val="2F5496"/>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a:t>Click to edit Master text styles</a:t>
            </a:r>
          </a:p>
        </p:txBody>
      </p:sp>
      <p:sp>
        <p:nvSpPr>
          <p:cNvPr id="68" name="Google Shape;68;p14"/>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4"/>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02579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ld mit Überschrift" type="picTx" preserve="1">
  <p:cSld name="Bild mit Überschrift">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152399" y="457200"/>
            <a:ext cx="392503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3864"/>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73" name="Google Shape;73;p15"/>
          <p:cNvSpPr>
            <a:spLocks noGrp="1"/>
          </p:cNvSpPr>
          <p:nvPr>
            <p:ph type="pic" idx="2"/>
          </p:nvPr>
        </p:nvSpPr>
        <p:spPr>
          <a:xfrm>
            <a:off x="4255477" y="995363"/>
            <a:ext cx="5697415"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rgbClr val="2F5496"/>
              </a:buClr>
              <a:buSzPts val="3200"/>
              <a:buFont typeface="Arial"/>
              <a:buNone/>
              <a:defRPr sz="3200" b="0" i="0" u="none" strike="noStrike" cap="none">
                <a:solidFill>
                  <a:srgbClr val="2F5496"/>
                </a:solidFill>
                <a:latin typeface="Calibri"/>
                <a:ea typeface="Calibri"/>
                <a:cs typeface="Calibri"/>
                <a:sym typeface="Calibri"/>
              </a:defRPr>
            </a:lvl1pPr>
            <a:lvl2pPr marR="0" lvl="1" algn="l" rtl="0">
              <a:lnSpc>
                <a:spcPct val="90000"/>
              </a:lnSpc>
              <a:spcBef>
                <a:spcPts val="500"/>
              </a:spcBef>
              <a:spcAft>
                <a:spcPts val="0"/>
              </a:spcAft>
              <a:buClr>
                <a:srgbClr val="2F5496"/>
              </a:buClr>
              <a:buSzPts val="2800"/>
              <a:buFont typeface="Arial"/>
              <a:buNone/>
              <a:defRPr sz="2800" b="0" i="0" u="none" strike="noStrike" cap="none">
                <a:solidFill>
                  <a:srgbClr val="2F5496"/>
                </a:solidFill>
                <a:latin typeface="Calibri"/>
                <a:ea typeface="Calibri"/>
                <a:cs typeface="Calibri"/>
                <a:sym typeface="Calibri"/>
              </a:defRPr>
            </a:lvl2pPr>
            <a:lvl3pPr marR="0" lvl="2" algn="l" rtl="0">
              <a:lnSpc>
                <a:spcPct val="90000"/>
              </a:lnSpc>
              <a:spcBef>
                <a:spcPts val="500"/>
              </a:spcBef>
              <a:spcAft>
                <a:spcPts val="0"/>
              </a:spcAft>
              <a:buClr>
                <a:srgbClr val="2F5496"/>
              </a:buClr>
              <a:buSzPts val="2400"/>
              <a:buFont typeface="Arial"/>
              <a:buNone/>
              <a:defRPr sz="2400" b="0" i="0" u="none" strike="noStrike" cap="none">
                <a:solidFill>
                  <a:srgbClr val="2F5496"/>
                </a:solidFill>
                <a:latin typeface="Calibri"/>
                <a:ea typeface="Calibri"/>
                <a:cs typeface="Calibri"/>
                <a:sym typeface="Calibri"/>
              </a:defRPr>
            </a:lvl3pPr>
            <a:lvl4pPr marR="0" lvl="3" algn="l" rtl="0">
              <a:lnSpc>
                <a:spcPct val="90000"/>
              </a:lnSpc>
              <a:spcBef>
                <a:spcPts val="500"/>
              </a:spcBef>
              <a:spcAft>
                <a:spcPts val="0"/>
              </a:spcAft>
              <a:buClr>
                <a:srgbClr val="2F5496"/>
              </a:buClr>
              <a:buSzPts val="2000"/>
              <a:buFont typeface="Arial"/>
              <a:buNone/>
              <a:defRPr sz="2000" b="0" i="0" u="none" strike="noStrike" cap="none">
                <a:solidFill>
                  <a:srgbClr val="2F5496"/>
                </a:solidFill>
                <a:latin typeface="Calibri"/>
                <a:ea typeface="Calibri"/>
                <a:cs typeface="Calibri"/>
                <a:sym typeface="Calibri"/>
              </a:defRPr>
            </a:lvl4pPr>
            <a:lvl5pPr marR="0" lvl="4" algn="l" rtl="0">
              <a:lnSpc>
                <a:spcPct val="90000"/>
              </a:lnSpc>
              <a:spcBef>
                <a:spcPts val="500"/>
              </a:spcBef>
              <a:spcAft>
                <a:spcPts val="0"/>
              </a:spcAft>
              <a:buClr>
                <a:srgbClr val="2F5496"/>
              </a:buClr>
              <a:buSzPts val="2000"/>
              <a:buFont typeface="Arial"/>
              <a:buNone/>
              <a:defRPr sz="2000" b="0" i="0" u="none" strike="noStrike" cap="none">
                <a:solidFill>
                  <a:srgbClr val="2F5496"/>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r>
              <a:rPr lang="en-US"/>
              <a:t>Click icon to add picture</a:t>
            </a:r>
            <a:endParaRPr/>
          </a:p>
        </p:txBody>
      </p:sp>
      <p:sp>
        <p:nvSpPr>
          <p:cNvPr id="74" name="Google Shape;74;p15"/>
          <p:cNvSpPr txBox="1">
            <a:spLocks noGrp="1"/>
          </p:cNvSpPr>
          <p:nvPr>
            <p:ph type="body" idx="1"/>
          </p:nvPr>
        </p:nvSpPr>
        <p:spPr>
          <a:xfrm>
            <a:off x="152399" y="2057400"/>
            <a:ext cx="3925030"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2F5496"/>
              </a:buClr>
              <a:buSzPts val="1600"/>
              <a:buNone/>
              <a:defRPr sz="1600"/>
            </a:lvl1pPr>
            <a:lvl2pPr marL="914400" lvl="1" indent="-228600" algn="l">
              <a:lnSpc>
                <a:spcPct val="90000"/>
              </a:lnSpc>
              <a:spcBef>
                <a:spcPts val="500"/>
              </a:spcBef>
              <a:spcAft>
                <a:spcPts val="0"/>
              </a:spcAft>
              <a:buClr>
                <a:srgbClr val="2F5496"/>
              </a:buClr>
              <a:buSzPts val="1400"/>
              <a:buNone/>
              <a:defRPr sz="1400"/>
            </a:lvl2pPr>
            <a:lvl3pPr marL="1371600" lvl="2" indent="-228600" algn="l">
              <a:lnSpc>
                <a:spcPct val="90000"/>
              </a:lnSpc>
              <a:spcBef>
                <a:spcPts val="500"/>
              </a:spcBef>
              <a:spcAft>
                <a:spcPts val="0"/>
              </a:spcAft>
              <a:buClr>
                <a:srgbClr val="2F5496"/>
              </a:buClr>
              <a:buSzPts val="1200"/>
              <a:buNone/>
              <a:defRPr sz="1200"/>
            </a:lvl3pPr>
            <a:lvl4pPr marL="1828800" lvl="3" indent="-228600" algn="l">
              <a:lnSpc>
                <a:spcPct val="90000"/>
              </a:lnSpc>
              <a:spcBef>
                <a:spcPts val="500"/>
              </a:spcBef>
              <a:spcAft>
                <a:spcPts val="0"/>
              </a:spcAft>
              <a:buClr>
                <a:srgbClr val="2F5496"/>
              </a:buClr>
              <a:buSzPts val="1000"/>
              <a:buNone/>
              <a:defRPr sz="1000"/>
            </a:lvl4pPr>
            <a:lvl5pPr marL="2286000" lvl="4" indent="-228600" algn="l">
              <a:lnSpc>
                <a:spcPct val="90000"/>
              </a:lnSpc>
              <a:spcBef>
                <a:spcPts val="500"/>
              </a:spcBef>
              <a:spcAft>
                <a:spcPts val="0"/>
              </a:spcAft>
              <a:buClr>
                <a:srgbClr val="2F5496"/>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a:t>Click to edit Master text styles</a:t>
            </a:r>
          </a:p>
        </p:txBody>
      </p:sp>
      <p:sp>
        <p:nvSpPr>
          <p:cNvPr id="75" name="Google Shape;75;p15"/>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18753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p:nvPr/>
        </p:nvSpPr>
        <p:spPr>
          <a:xfrm>
            <a:off x="10050830" y="0"/>
            <a:ext cx="2141170" cy="6858000"/>
          </a:xfrm>
          <a:prstGeom prst="rect">
            <a:avLst/>
          </a:prstGeom>
          <a:solidFill>
            <a:srgbClr val="262626"/>
          </a:solidFill>
          <a:ln w="9525"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7" name="Google Shape;7;p6"/>
          <p:cNvSpPr txBox="1">
            <a:spLocks noGrp="1"/>
          </p:cNvSpPr>
          <p:nvPr>
            <p:ph type="title"/>
          </p:nvPr>
        </p:nvSpPr>
        <p:spPr>
          <a:xfrm>
            <a:off x="152399" y="365125"/>
            <a:ext cx="9800493"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1F3864"/>
              </a:buClr>
              <a:buSzPts val="4400"/>
              <a:buFont typeface="Calibri"/>
              <a:buNone/>
              <a:defRPr sz="4400" b="0" i="0" u="none" strike="noStrike" cap="none">
                <a:solidFill>
                  <a:srgbClr val="1F3864"/>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6"/>
          <p:cNvSpPr txBox="1">
            <a:spLocks noGrp="1"/>
          </p:cNvSpPr>
          <p:nvPr>
            <p:ph type="body" idx="1"/>
          </p:nvPr>
        </p:nvSpPr>
        <p:spPr>
          <a:xfrm>
            <a:off x="152399" y="1825625"/>
            <a:ext cx="9800493"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2F5496"/>
              </a:buClr>
              <a:buSzPts val="2800"/>
              <a:buFont typeface="Arial"/>
              <a:buChar char="•"/>
              <a:defRPr sz="2800" b="0" i="0" u="none" strike="noStrike" cap="none">
                <a:solidFill>
                  <a:srgbClr val="2F5496"/>
                </a:solidFill>
                <a:latin typeface="Calibri"/>
                <a:ea typeface="Calibri"/>
                <a:cs typeface="Calibri"/>
                <a:sym typeface="Calibri"/>
              </a:defRPr>
            </a:lvl1pPr>
            <a:lvl2pPr marL="914400" marR="0" lvl="1" indent="-381000" algn="l" rtl="0">
              <a:lnSpc>
                <a:spcPct val="90000"/>
              </a:lnSpc>
              <a:spcBef>
                <a:spcPts val="500"/>
              </a:spcBef>
              <a:spcAft>
                <a:spcPts val="0"/>
              </a:spcAft>
              <a:buClr>
                <a:srgbClr val="2F5496"/>
              </a:buClr>
              <a:buSzPts val="2400"/>
              <a:buFont typeface="Arial"/>
              <a:buChar char="•"/>
              <a:defRPr sz="2400" b="0" i="0" u="none" strike="noStrike" cap="none">
                <a:solidFill>
                  <a:srgbClr val="2F5496"/>
                </a:solidFill>
                <a:latin typeface="Calibri"/>
                <a:ea typeface="Calibri"/>
                <a:cs typeface="Calibri"/>
                <a:sym typeface="Calibri"/>
              </a:defRPr>
            </a:lvl2pPr>
            <a:lvl3pPr marL="1371600" marR="0" lvl="2" indent="-355600" algn="l" rtl="0">
              <a:lnSpc>
                <a:spcPct val="90000"/>
              </a:lnSpc>
              <a:spcBef>
                <a:spcPts val="500"/>
              </a:spcBef>
              <a:spcAft>
                <a:spcPts val="0"/>
              </a:spcAft>
              <a:buClr>
                <a:srgbClr val="2F5496"/>
              </a:buClr>
              <a:buSzPts val="2000"/>
              <a:buFont typeface="Arial"/>
              <a:buChar char="•"/>
              <a:defRPr sz="2000" b="0" i="0" u="none" strike="noStrike" cap="none">
                <a:solidFill>
                  <a:srgbClr val="2F5496"/>
                </a:solidFill>
                <a:latin typeface="Calibri"/>
                <a:ea typeface="Calibri"/>
                <a:cs typeface="Calibri"/>
                <a:sym typeface="Calibri"/>
              </a:defRPr>
            </a:lvl3pPr>
            <a:lvl4pPr marL="1828800" marR="0" lvl="3" indent="-342900" algn="l" rtl="0">
              <a:lnSpc>
                <a:spcPct val="90000"/>
              </a:lnSpc>
              <a:spcBef>
                <a:spcPts val="500"/>
              </a:spcBef>
              <a:spcAft>
                <a:spcPts val="0"/>
              </a:spcAft>
              <a:buClr>
                <a:srgbClr val="2F5496"/>
              </a:buClr>
              <a:buSzPts val="1800"/>
              <a:buFont typeface="Arial"/>
              <a:buChar char="•"/>
              <a:defRPr sz="1800" b="0" i="0" u="none" strike="noStrike" cap="none">
                <a:solidFill>
                  <a:srgbClr val="2F5496"/>
                </a:solidFill>
                <a:latin typeface="Calibri"/>
                <a:ea typeface="Calibri"/>
                <a:cs typeface="Calibri"/>
                <a:sym typeface="Calibri"/>
              </a:defRPr>
            </a:lvl4pPr>
            <a:lvl5pPr marL="2286000" marR="0" lvl="4" indent="-342900" algn="l" rtl="0">
              <a:lnSpc>
                <a:spcPct val="90000"/>
              </a:lnSpc>
              <a:spcBef>
                <a:spcPts val="500"/>
              </a:spcBef>
              <a:spcAft>
                <a:spcPts val="0"/>
              </a:spcAft>
              <a:buClr>
                <a:srgbClr val="2F5496"/>
              </a:buClr>
              <a:buSzPts val="1800"/>
              <a:buFont typeface="Arial"/>
              <a:buChar char="•"/>
              <a:defRPr sz="1800" b="0" i="0" u="none" strike="noStrike" cap="none">
                <a:solidFill>
                  <a:srgbClr val="2F549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6"/>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5" name="Picture 4">
            <a:extLst>
              <a:ext uri="{FF2B5EF4-FFF2-40B4-BE49-F238E27FC236}">
                <a16:creationId xmlns:a16="http://schemas.microsoft.com/office/drawing/2014/main" id="{E33E6A13-6A04-48D4-BE9B-1321014C19BA}"/>
              </a:ext>
            </a:extLst>
          </p:cNvPr>
          <p:cNvPicPr>
            <a:picLocks noChangeAspect="1"/>
          </p:cNvPicPr>
          <p:nvPr userDrawn="1"/>
        </p:nvPicPr>
        <p:blipFill>
          <a:blip r:embed="rId13"/>
          <a:stretch>
            <a:fillRect/>
          </a:stretch>
        </p:blipFill>
        <p:spPr>
          <a:xfrm>
            <a:off x="10233499" y="4742351"/>
            <a:ext cx="1775832" cy="1482434"/>
          </a:xfrm>
          <a:prstGeom prst="rect">
            <a:avLst/>
          </a:prstGeom>
        </p:spPr>
      </p:pic>
      <p:pic>
        <p:nvPicPr>
          <p:cNvPr id="15" name="Picture 14">
            <a:extLst>
              <a:ext uri="{FF2B5EF4-FFF2-40B4-BE49-F238E27FC236}">
                <a16:creationId xmlns:a16="http://schemas.microsoft.com/office/drawing/2014/main" id="{A8BFE228-50CE-4AF2-8C9B-5B2C28BBF1C2}"/>
              </a:ext>
            </a:extLst>
          </p:cNvPr>
          <p:cNvPicPr>
            <a:picLocks noChangeAspect="1"/>
          </p:cNvPicPr>
          <p:nvPr userDrawn="1"/>
        </p:nvPicPr>
        <p:blipFill>
          <a:blip r:embed="rId14"/>
          <a:stretch>
            <a:fillRect/>
          </a:stretch>
        </p:blipFill>
        <p:spPr>
          <a:xfrm>
            <a:off x="10158175" y="365125"/>
            <a:ext cx="1926479" cy="1692000"/>
          </a:xfrm>
          <a:prstGeom prst="rect">
            <a:avLst/>
          </a:prstGeom>
        </p:spPr>
      </p:pic>
    </p:spTree>
    <p:extLst>
      <p:ext uri="{BB962C8B-B14F-4D97-AF65-F5344CB8AC3E}">
        <p14:creationId xmlns:p14="http://schemas.microsoft.com/office/powerpoint/2010/main" val="99699025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odata.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hyperlink" Target="https://services.odata.org/V2/Northwind/Northwind.svc/$metadata"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ervices.odata.org/V2/Northwind/Northwind.svc/"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hyperlink" Target="https://openui5.hana.ondemand.com/#/topic/be0cf40f61184b358b5faedaec98b2da"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ui5.sap.com/#/api/sap.ui.model.Filter"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0.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F244ED-D6F4-444F-9A93-9766C38B9239}"/>
              </a:ext>
            </a:extLst>
          </p:cNvPr>
          <p:cNvSpPr>
            <a:spLocks noGrp="1"/>
          </p:cNvSpPr>
          <p:nvPr>
            <p:ph type="ctrTitle"/>
          </p:nvPr>
        </p:nvSpPr>
        <p:spPr/>
        <p:txBody>
          <a:bodyPr>
            <a:normAutofit/>
          </a:bodyPr>
          <a:lstStyle/>
          <a:p>
            <a:r>
              <a:rPr lang="en-GB" sz="4800" b="1" dirty="0">
                <a:solidFill>
                  <a:srgbClr val="FEC630"/>
                </a:solidFill>
                <a:latin typeface="Arial"/>
                <a:ea typeface="Arial"/>
                <a:cs typeface="Arial"/>
                <a:sym typeface="Arial"/>
              </a:rPr>
              <a:t>Learn OpenUI5 step by step</a:t>
            </a:r>
            <a:endParaRPr lang="en-US" sz="4800" dirty="0"/>
          </a:p>
        </p:txBody>
      </p:sp>
      <p:sp>
        <p:nvSpPr>
          <p:cNvPr id="5" name="Subtitle 4">
            <a:extLst>
              <a:ext uri="{FF2B5EF4-FFF2-40B4-BE49-F238E27FC236}">
                <a16:creationId xmlns:a16="http://schemas.microsoft.com/office/drawing/2014/main" id="{C48A2EB2-54C7-4457-B127-745BAEFCD157}"/>
              </a:ext>
            </a:extLst>
          </p:cNvPr>
          <p:cNvSpPr>
            <a:spLocks noGrp="1"/>
          </p:cNvSpPr>
          <p:nvPr>
            <p:ph type="subTitle" idx="1"/>
          </p:nvPr>
        </p:nvSpPr>
        <p:spPr/>
        <p:txBody>
          <a:bodyPr/>
          <a:lstStyle/>
          <a:p>
            <a:r>
              <a:rPr lang="en-US" dirty="0">
                <a:solidFill>
                  <a:srgbClr val="FF5969"/>
                </a:solidFill>
                <a:latin typeface="Arial"/>
                <a:ea typeface="Arial"/>
                <a:cs typeface="Arial"/>
                <a:sym typeface="Arial"/>
              </a:rPr>
              <a:t>Lesson #4</a:t>
            </a:r>
          </a:p>
        </p:txBody>
      </p:sp>
      <p:pic>
        <p:nvPicPr>
          <p:cNvPr id="8" name="Google Shape;96;p1">
            <a:extLst>
              <a:ext uri="{FF2B5EF4-FFF2-40B4-BE49-F238E27FC236}">
                <a16:creationId xmlns:a16="http://schemas.microsoft.com/office/drawing/2014/main" id="{06A4ABFB-7808-477B-9091-25CD9CF5D0F7}"/>
              </a:ext>
            </a:extLst>
          </p:cNvPr>
          <p:cNvPicPr preferRelativeResize="0"/>
          <p:nvPr/>
        </p:nvPicPr>
        <p:blipFill rotWithShape="1">
          <a:blip r:embed="rId2">
            <a:alphaModFix/>
          </a:blip>
          <a:srcRect/>
          <a:stretch/>
        </p:blipFill>
        <p:spPr>
          <a:xfrm>
            <a:off x="3166693" y="1314400"/>
            <a:ext cx="3695700" cy="1143000"/>
          </a:xfrm>
          <a:prstGeom prst="rect">
            <a:avLst/>
          </a:prstGeom>
          <a:noFill/>
          <a:ln>
            <a:noFill/>
          </a:ln>
        </p:spPr>
      </p:pic>
      <p:sp>
        <p:nvSpPr>
          <p:cNvPr id="9" name="Google Shape;97;p1">
            <a:extLst>
              <a:ext uri="{FF2B5EF4-FFF2-40B4-BE49-F238E27FC236}">
                <a16:creationId xmlns:a16="http://schemas.microsoft.com/office/drawing/2014/main" id="{D63541DA-17B6-41CC-BE49-4E599149E910}"/>
              </a:ext>
            </a:extLst>
          </p:cNvPr>
          <p:cNvSpPr txBox="1"/>
          <p:nvPr/>
        </p:nvSpPr>
        <p:spPr>
          <a:xfrm>
            <a:off x="442543" y="6268064"/>
            <a:ext cx="322569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b="0" i="0" u="none" strike="noStrike" cap="none" dirty="0">
                <a:solidFill>
                  <a:srgbClr val="0070C0"/>
                </a:solidFill>
                <a:latin typeface="Calibri"/>
                <a:ea typeface="Calibri"/>
                <a:cs typeface="Calibri"/>
                <a:sym typeface="Calibri"/>
              </a:rPr>
              <a:t>Presented by: Mahdi J.Ansari</a:t>
            </a:r>
            <a:endParaRPr sz="1800" dirty="0">
              <a:solidFill>
                <a:srgbClr val="0070C0"/>
              </a:solidFill>
              <a:latin typeface="Calibri"/>
              <a:ea typeface="Calibri"/>
              <a:cs typeface="Calibri"/>
              <a:sym typeface="Calibri"/>
            </a:endParaRPr>
          </a:p>
        </p:txBody>
      </p:sp>
      <p:sp>
        <p:nvSpPr>
          <p:cNvPr id="10" name="Google Shape;98;p1">
            <a:extLst>
              <a:ext uri="{FF2B5EF4-FFF2-40B4-BE49-F238E27FC236}">
                <a16:creationId xmlns:a16="http://schemas.microsoft.com/office/drawing/2014/main" id="{AC535F3A-52AB-4849-A7B9-A695917DE379}"/>
              </a:ext>
            </a:extLst>
          </p:cNvPr>
          <p:cNvSpPr txBox="1"/>
          <p:nvPr/>
        </p:nvSpPr>
        <p:spPr>
          <a:xfrm>
            <a:off x="4078902" y="6268064"/>
            <a:ext cx="21502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dirty="0">
                <a:solidFill>
                  <a:srgbClr val="0070C0"/>
                </a:solidFill>
                <a:latin typeface="Calibri"/>
                <a:ea typeface="Calibri"/>
                <a:cs typeface="Calibri"/>
                <a:sym typeface="Calibri"/>
              </a:rPr>
              <a:t>www.mjzsoft.com</a:t>
            </a:r>
            <a:endParaRPr sz="1800" dirty="0">
              <a:solidFill>
                <a:srgbClr val="0070C0"/>
              </a:solidFill>
              <a:latin typeface="Calibri"/>
              <a:ea typeface="Calibri"/>
              <a:cs typeface="Calibri"/>
              <a:sym typeface="Calibri"/>
            </a:endParaRPr>
          </a:p>
        </p:txBody>
      </p:sp>
      <p:sp>
        <p:nvSpPr>
          <p:cNvPr id="11" name="Google Shape;99;p1">
            <a:extLst>
              <a:ext uri="{FF2B5EF4-FFF2-40B4-BE49-F238E27FC236}">
                <a16:creationId xmlns:a16="http://schemas.microsoft.com/office/drawing/2014/main" id="{109B380D-B3F1-4C9F-BD63-F843424EAAA4}"/>
              </a:ext>
            </a:extLst>
          </p:cNvPr>
          <p:cNvSpPr txBox="1"/>
          <p:nvPr/>
        </p:nvSpPr>
        <p:spPr>
          <a:xfrm>
            <a:off x="6862393" y="6268064"/>
            <a:ext cx="26577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dirty="0">
                <a:solidFill>
                  <a:srgbClr val="0070C0"/>
                </a:solidFill>
                <a:latin typeface="Calibri"/>
                <a:ea typeface="Calibri"/>
                <a:cs typeface="Calibri"/>
                <a:sym typeface="Calibri"/>
              </a:rPr>
              <a:t>linkedin.com/in/mjbza/</a:t>
            </a:r>
            <a:endParaRPr dirty="0"/>
          </a:p>
        </p:txBody>
      </p:sp>
    </p:spTree>
    <p:extLst>
      <p:ext uri="{BB962C8B-B14F-4D97-AF65-F5344CB8AC3E}">
        <p14:creationId xmlns:p14="http://schemas.microsoft.com/office/powerpoint/2010/main" val="3387734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07116-490C-42BC-852A-B6D6A5070BD3}"/>
              </a:ext>
            </a:extLst>
          </p:cNvPr>
          <p:cNvSpPr>
            <a:spLocks noGrp="1"/>
          </p:cNvSpPr>
          <p:nvPr>
            <p:ph type="title"/>
          </p:nvPr>
        </p:nvSpPr>
        <p:spPr/>
        <p:txBody>
          <a:bodyPr/>
          <a:lstStyle/>
          <a:p>
            <a:r>
              <a:rPr lang="en-US" dirty="0"/>
              <a:t>What do we know now?</a:t>
            </a:r>
          </a:p>
        </p:txBody>
      </p:sp>
      <p:sp>
        <p:nvSpPr>
          <p:cNvPr id="3" name="Text Placeholder 2">
            <a:extLst>
              <a:ext uri="{FF2B5EF4-FFF2-40B4-BE49-F238E27FC236}">
                <a16:creationId xmlns:a16="http://schemas.microsoft.com/office/drawing/2014/main" id="{0C24A835-FE90-4E2E-8C9E-16D7EB95438A}"/>
              </a:ext>
            </a:extLst>
          </p:cNvPr>
          <p:cNvSpPr>
            <a:spLocks noGrp="1"/>
          </p:cNvSpPr>
          <p:nvPr>
            <p:ph type="body" idx="1"/>
          </p:nvPr>
        </p:nvSpPr>
        <p:spPr/>
        <p:txBody>
          <a:bodyPr/>
          <a:lstStyle/>
          <a:p>
            <a:r>
              <a:rPr lang="en-US" dirty="0"/>
              <a:t>UI Theme Designer </a:t>
            </a:r>
          </a:p>
          <a:p>
            <a:r>
              <a:rPr lang="en-US" dirty="0"/>
              <a:t>Event handlers </a:t>
            </a:r>
          </a:p>
          <a:p>
            <a:r>
              <a:rPr lang="en-US" dirty="0"/>
              <a:t>Models in UI5 (XML, JSON, OData, Resource)</a:t>
            </a:r>
          </a:p>
          <a:p>
            <a:r>
              <a:rPr lang="en-US" dirty="0"/>
              <a:t>Bindings (One-time, One-way, two-way)</a:t>
            </a:r>
          </a:p>
          <a:p>
            <a:r>
              <a:rPr lang="en-US" dirty="0"/>
              <a:t>Model View</a:t>
            </a:r>
          </a:p>
        </p:txBody>
      </p:sp>
    </p:spTree>
    <p:extLst>
      <p:ext uri="{BB962C8B-B14F-4D97-AF65-F5344CB8AC3E}">
        <p14:creationId xmlns:p14="http://schemas.microsoft.com/office/powerpoint/2010/main" val="1330698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C48692-B6B2-45F3-B9D9-F3428B165A47}"/>
              </a:ext>
            </a:extLst>
          </p:cNvPr>
          <p:cNvSpPr>
            <a:spLocks noGrp="1"/>
          </p:cNvSpPr>
          <p:nvPr>
            <p:ph type="title"/>
          </p:nvPr>
        </p:nvSpPr>
        <p:spPr/>
        <p:txBody>
          <a:bodyPr/>
          <a:lstStyle/>
          <a:p>
            <a:r>
              <a:rPr lang="en-US" dirty="0"/>
              <a:t>OData </a:t>
            </a:r>
          </a:p>
        </p:txBody>
      </p:sp>
      <p:sp>
        <p:nvSpPr>
          <p:cNvPr id="6" name="Text Placeholder 5">
            <a:extLst>
              <a:ext uri="{FF2B5EF4-FFF2-40B4-BE49-F238E27FC236}">
                <a16:creationId xmlns:a16="http://schemas.microsoft.com/office/drawing/2014/main" id="{595172D3-A2E0-44FB-ADF8-1BEA7B5F6CA3}"/>
              </a:ext>
            </a:extLst>
          </p:cNvPr>
          <p:cNvSpPr>
            <a:spLocks noGrp="1"/>
          </p:cNvSpPr>
          <p:nvPr>
            <p:ph type="body" idx="1"/>
          </p:nvPr>
        </p:nvSpPr>
        <p:spPr>
          <a:xfrm>
            <a:off x="293511" y="1219200"/>
            <a:ext cx="4203844" cy="4957763"/>
          </a:xfrm>
        </p:spPr>
        <p:txBody>
          <a:bodyPr/>
          <a:lstStyle/>
          <a:p>
            <a:r>
              <a:rPr lang="en-GB" dirty="0"/>
              <a:t>Open Data (OData) is a protocol to allow the creation and consumption of RESTful APIs in a standard way.</a:t>
            </a:r>
            <a:br>
              <a:rPr lang="en-GB" dirty="0"/>
            </a:br>
            <a:r>
              <a:rPr lang="en-US" dirty="0">
                <a:solidFill>
                  <a:srgbClr val="00B0F0"/>
                </a:solidFill>
                <a:hlinkClick r:id="rId3">
                  <a:extLst>
                    <a:ext uri="{A12FA001-AC4F-418D-AE19-62706E023703}">
                      <ahyp:hlinkClr xmlns:ahyp="http://schemas.microsoft.com/office/drawing/2018/hyperlinkcolor" val="tx"/>
                    </a:ext>
                  </a:extLst>
                </a:hlinkClick>
              </a:rPr>
              <a:t>https://www.odata.org/</a:t>
            </a:r>
            <a:endParaRPr lang="en-GB" dirty="0">
              <a:solidFill>
                <a:srgbClr val="00B0F0"/>
              </a:solidFill>
            </a:endParaRPr>
          </a:p>
          <a:p>
            <a:r>
              <a:rPr lang="en-GB" dirty="0"/>
              <a:t>UI5 supports OData version 2 and 4.</a:t>
            </a:r>
          </a:p>
          <a:p>
            <a:r>
              <a:rPr lang="en-GB" dirty="0">
                <a:solidFill>
                  <a:srgbClr val="00B0F0"/>
                </a:solidFill>
                <a:hlinkClick r:id="rId4">
                  <a:extLst>
                    <a:ext uri="{A12FA001-AC4F-418D-AE19-62706E023703}">
                      <ahyp:hlinkClr xmlns:ahyp="http://schemas.microsoft.com/office/drawing/2018/hyperlinkcolor" val="tx"/>
                    </a:ext>
                  </a:extLst>
                </a:hlinkClick>
              </a:rPr>
              <a:t>$metadata</a:t>
            </a:r>
            <a:endParaRPr lang="en-GB" dirty="0">
              <a:solidFill>
                <a:srgbClr val="00B0F0"/>
              </a:solidFill>
            </a:endParaRPr>
          </a:p>
          <a:p>
            <a:endParaRPr lang="en-US" dirty="0"/>
          </a:p>
        </p:txBody>
      </p:sp>
      <p:pic>
        <p:nvPicPr>
          <p:cNvPr id="8" name="Picture 7" descr="A screenshot of a cell phone&#10;&#10;Description automatically generated">
            <a:extLst>
              <a:ext uri="{FF2B5EF4-FFF2-40B4-BE49-F238E27FC236}">
                <a16:creationId xmlns:a16="http://schemas.microsoft.com/office/drawing/2014/main" id="{B2E47080-AF60-49D7-8136-10102D2329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0423" y="74645"/>
            <a:ext cx="4734288" cy="6708710"/>
          </a:xfrm>
          <a:prstGeom prst="rect">
            <a:avLst/>
          </a:prstGeom>
        </p:spPr>
      </p:pic>
    </p:spTree>
    <p:extLst>
      <p:ext uri="{BB962C8B-B14F-4D97-AF65-F5344CB8AC3E}">
        <p14:creationId xmlns:p14="http://schemas.microsoft.com/office/powerpoint/2010/main" val="3547470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51AB8-1AF8-446C-8495-55ED8CAC4E59}"/>
              </a:ext>
            </a:extLst>
          </p:cNvPr>
          <p:cNvSpPr>
            <a:spLocks noGrp="1"/>
          </p:cNvSpPr>
          <p:nvPr>
            <p:ph type="title"/>
          </p:nvPr>
        </p:nvSpPr>
        <p:spPr>
          <a:xfrm>
            <a:off x="293509" y="365125"/>
            <a:ext cx="9652924" cy="696031"/>
          </a:xfrm>
        </p:spPr>
        <p:txBody>
          <a:bodyPr>
            <a:normAutofit/>
          </a:bodyPr>
          <a:lstStyle/>
          <a:p>
            <a:r>
              <a:rPr lang="en-US" dirty="0"/>
              <a:t>Setting up Northwind Destination</a:t>
            </a:r>
          </a:p>
        </p:txBody>
      </p:sp>
      <p:sp>
        <p:nvSpPr>
          <p:cNvPr id="3" name="Text Placeholder 2">
            <a:extLst>
              <a:ext uri="{FF2B5EF4-FFF2-40B4-BE49-F238E27FC236}">
                <a16:creationId xmlns:a16="http://schemas.microsoft.com/office/drawing/2014/main" id="{B5122057-286F-44FF-867E-7529F540D056}"/>
              </a:ext>
            </a:extLst>
          </p:cNvPr>
          <p:cNvSpPr>
            <a:spLocks noGrp="1"/>
          </p:cNvSpPr>
          <p:nvPr>
            <p:ph type="body" idx="1"/>
          </p:nvPr>
        </p:nvSpPr>
        <p:spPr>
          <a:xfrm>
            <a:off x="293511" y="1219201"/>
            <a:ext cx="3810000" cy="1126066"/>
          </a:xfrm>
        </p:spPr>
        <p:txBody>
          <a:bodyPr>
            <a:normAutofit fontScale="70000" lnSpcReduction="20000"/>
          </a:bodyPr>
          <a:lstStyle/>
          <a:p>
            <a:r>
              <a:rPr lang="en-US" dirty="0"/>
              <a:t>Same Origin Policy</a:t>
            </a:r>
          </a:p>
          <a:p>
            <a:r>
              <a:rPr lang="en-US" dirty="0"/>
              <a:t>Go to HCP</a:t>
            </a:r>
          </a:p>
          <a:p>
            <a:r>
              <a:rPr lang="en-US" dirty="0"/>
              <a:t>Create a new Destination</a:t>
            </a:r>
          </a:p>
          <a:p>
            <a:endParaRPr lang="en-US" dirty="0"/>
          </a:p>
        </p:txBody>
      </p:sp>
      <p:graphicFrame>
        <p:nvGraphicFramePr>
          <p:cNvPr id="4" name="Table 3">
            <a:extLst>
              <a:ext uri="{FF2B5EF4-FFF2-40B4-BE49-F238E27FC236}">
                <a16:creationId xmlns:a16="http://schemas.microsoft.com/office/drawing/2014/main" id="{8D1EAA54-81BE-4AFC-B47A-B92F6AE6E58F}"/>
              </a:ext>
            </a:extLst>
          </p:cNvPr>
          <p:cNvGraphicFramePr>
            <a:graphicFrameLocks noGrp="1"/>
          </p:cNvGraphicFramePr>
          <p:nvPr>
            <p:extLst>
              <p:ext uri="{D42A27DB-BD31-4B8C-83A1-F6EECF244321}">
                <p14:modId xmlns:p14="http://schemas.microsoft.com/office/powerpoint/2010/main" val="412529814"/>
              </p:ext>
            </p:extLst>
          </p:nvPr>
        </p:nvGraphicFramePr>
        <p:xfrm>
          <a:off x="293510" y="2503312"/>
          <a:ext cx="3810000" cy="3185160"/>
        </p:xfrm>
        <a:graphic>
          <a:graphicData uri="http://schemas.openxmlformats.org/drawingml/2006/table">
            <a:tbl>
              <a:tblPr firstRow="1" firstCol="1">
                <a:tableStyleId>{BDBED569-4797-4DF1-A0F4-6AAB3CD982D8}</a:tableStyleId>
              </a:tblPr>
              <a:tblGrid>
                <a:gridCol w="1619266">
                  <a:extLst>
                    <a:ext uri="{9D8B030D-6E8A-4147-A177-3AD203B41FA5}">
                      <a16:colId xmlns:a16="http://schemas.microsoft.com/office/drawing/2014/main" val="3542300425"/>
                    </a:ext>
                  </a:extLst>
                </a:gridCol>
                <a:gridCol w="2190734">
                  <a:extLst>
                    <a:ext uri="{9D8B030D-6E8A-4147-A177-3AD203B41FA5}">
                      <a16:colId xmlns:a16="http://schemas.microsoft.com/office/drawing/2014/main" val="3568720094"/>
                    </a:ext>
                  </a:extLst>
                </a:gridCol>
              </a:tblGrid>
              <a:tr h="0">
                <a:tc>
                  <a:txBody>
                    <a:bodyPr/>
                    <a:lstStyle/>
                    <a:p>
                      <a:pPr algn="l"/>
                      <a:r>
                        <a:rPr lang="en-US" dirty="0">
                          <a:solidFill>
                            <a:schemeClr val="bg1">
                              <a:lumMod val="95000"/>
                            </a:schemeClr>
                          </a:solidFill>
                          <a:effectLst/>
                        </a:rPr>
                        <a:t>Parameter</a:t>
                      </a:r>
                    </a:p>
                  </a:txBody>
                  <a:tcPr marL="76200" marR="76200" marT="38100" marB="38100" anchor="ctr">
                    <a:solidFill>
                      <a:srgbClr val="002060"/>
                    </a:solidFill>
                  </a:tcPr>
                </a:tc>
                <a:tc>
                  <a:txBody>
                    <a:bodyPr/>
                    <a:lstStyle/>
                    <a:p>
                      <a:pPr algn="l"/>
                      <a:r>
                        <a:rPr lang="en-US" dirty="0">
                          <a:solidFill>
                            <a:schemeClr val="bg1">
                              <a:lumMod val="95000"/>
                            </a:schemeClr>
                          </a:solidFill>
                          <a:effectLst/>
                        </a:rPr>
                        <a:t>Value</a:t>
                      </a:r>
                    </a:p>
                  </a:txBody>
                  <a:tcPr marL="76200" marR="76200" marT="38100" marB="38100" anchor="ctr">
                    <a:solidFill>
                      <a:srgbClr val="002060"/>
                    </a:solidFill>
                  </a:tcPr>
                </a:tc>
                <a:extLst>
                  <a:ext uri="{0D108BD9-81ED-4DB2-BD59-A6C34878D82A}">
                    <a16:rowId xmlns:a16="http://schemas.microsoft.com/office/drawing/2014/main" val="2503137557"/>
                  </a:ext>
                </a:extLst>
              </a:tr>
              <a:tr h="0">
                <a:tc>
                  <a:txBody>
                    <a:bodyPr/>
                    <a:lstStyle/>
                    <a:p>
                      <a:pPr algn="l"/>
                      <a:r>
                        <a:rPr lang="en-US" dirty="0">
                          <a:solidFill>
                            <a:srgbClr val="002060"/>
                          </a:solidFill>
                          <a:effectLst/>
                        </a:rPr>
                        <a:t>Name</a:t>
                      </a:r>
                    </a:p>
                  </a:txBody>
                  <a:tcPr marL="76200" marR="76200" marT="38100" marB="38100" anchor="ctr"/>
                </a:tc>
                <a:tc>
                  <a:txBody>
                    <a:bodyPr/>
                    <a:lstStyle/>
                    <a:p>
                      <a:pPr algn="l"/>
                      <a:r>
                        <a:rPr lang="en-US" dirty="0">
                          <a:solidFill>
                            <a:schemeClr val="accent1">
                              <a:lumMod val="75000"/>
                            </a:schemeClr>
                          </a:solidFill>
                          <a:effectLst/>
                        </a:rPr>
                        <a:t>Northwind</a:t>
                      </a:r>
                    </a:p>
                  </a:txBody>
                  <a:tcPr marL="76200" marR="76200" marT="38100" marB="38100" anchor="ctr"/>
                </a:tc>
                <a:extLst>
                  <a:ext uri="{0D108BD9-81ED-4DB2-BD59-A6C34878D82A}">
                    <a16:rowId xmlns:a16="http://schemas.microsoft.com/office/drawing/2014/main" val="3569792507"/>
                  </a:ext>
                </a:extLst>
              </a:tr>
              <a:tr h="0">
                <a:tc>
                  <a:txBody>
                    <a:bodyPr/>
                    <a:lstStyle/>
                    <a:p>
                      <a:pPr algn="l"/>
                      <a:r>
                        <a:rPr lang="en-US" dirty="0">
                          <a:solidFill>
                            <a:srgbClr val="002060"/>
                          </a:solidFill>
                          <a:effectLst/>
                        </a:rPr>
                        <a:t>Type</a:t>
                      </a:r>
                    </a:p>
                  </a:txBody>
                  <a:tcPr marL="76200" marR="76200" marT="38100" marB="38100" anchor="ctr"/>
                </a:tc>
                <a:tc>
                  <a:txBody>
                    <a:bodyPr/>
                    <a:lstStyle/>
                    <a:p>
                      <a:pPr algn="l"/>
                      <a:r>
                        <a:rPr lang="en-US" dirty="0">
                          <a:solidFill>
                            <a:schemeClr val="accent1">
                              <a:lumMod val="75000"/>
                            </a:schemeClr>
                          </a:solidFill>
                          <a:effectLst/>
                        </a:rPr>
                        <a:t>HTTP</a:t>
                      </a:r>
                    </a:p>
                  </a:txBody>
                  <a:tcPr marL="76200" marR="76200" marT="38100" marB="38100" anchor="ctr"/>
                </a:tc>
                <a:extLst>
                  <a:ext uri="{0D108BD9-81ED-4DB2-BD59-A6C34878D82A}">
                    <a16:rowId xmlns:a16="http://schemas.microsoft.com/office/drawing/2014/main" val="570387118"/>
                  </a:ext>
                </a:extLst>
              </a:tr>
              <a:tr h="0">
                <a:tc>
                  <a:txBody>
                    <a:bodyPr/>
                    <a:lstStyle/>
                    <a:p>
                      <a:pPr algn="l"/>
                      <a:r>
                        <a:rPr lang="en-US" dirty="0">
                          <a:solidFill>
                            <a:srgbClr val="002060"/>
                          </a:solidFill>
                          <a:effectLst/>
                        </a:rPr>
                        <a:t>Description</a:t>
                      </a:r>
                    </a:p>
                  </a:txBody>
                  <a:tcPr marL="76200" marR="76200" marT="38100" marB="38100" anchor="ctr"/>
                </a:tc>
                <a:tc>
                  <a:txBody>
                    <a:bodyPr/>
                    <a:lstStyle/>
                    <a:p>
                      <a:pPr algn="l"/>
                      <a:r>
                        <a:rPr lang="en-US" dirty="0">
                          <a:solidFill>
                            <a:schemeClr val="accent1">
                              <a:lumMod val="75000"/>
                            </a:schemeClr>
                          </a:solidFill>
                          <a:effectLst/>
                        </a:rPr>
                        <a:t>Northwind OData Service</a:t>
                      </a:r>
                    </a:p>
                  </a:txBody>
                  <a:tcPr marL="76200" marR="76200" marT="38100" marB="38100" anchor="ctr"/>
                </a:tc>
                <a:extLst>
                  <a:ext uri="{0D108BD9-81ED-4DB2-BD59-A6C34878D82A}">
                    <a16:rowId xmlns:a16="http://schemas.microsoft.com/office/drawing/2014/main" val="1772117658"/>
                  </a:ext>
                </a:extLst>
              </a:tr>
              <a:tr h="0">
                <a:tc>
                  <a:txBody>
                    <a:bodyPr/>
                    <a:lstStyle/>
                    <a:p>
                      <a:pPr algn="l"/>
                      <a:r>
                        <a:rPr lang="en-US" dirty="0">
                          <a:solidFill>
                            <a:srgbClr val="002060"/>
                          </a:solidFill>
                          <a:effectLst/>
                        </a:rPr>
                        <a:t>URL</a:t>
                      </a:r>
                    </a:p>
                  </a:txBody>
                  <a:tcPr marL="76200" marR="76200" marT="38100" marB="38100" anchor="ctr"/>
                </a:tc>
                <a:tc>
                  <a:txBody>
                    <a:bodyPr/>
                    <a:lstStyle/>
                    <a:p>
                      <a:pPr algn="l"/>
                      <a:r>
                        <a:rPr lang="en-US" dirty="0">
                          <a:solidFill>
                            <a:schemeClr val="accent1">
                              <a:lumMod val="75000"/>
                            </a:schemeClr>
                          </a:solidFill>
                          <a:effectLst/>
                        </a:rPr>
                        <a:t>https://services.odata.org</a:t>
                      </a:r>
                    </a:p>
                  </a:txBody>
                  <a:tcPr marL="76200" marR="76200" marT="38100" marB="38100" anchor="ctr"/>
                </a:tc>
                <a:extLst>
                  <a:ext uri="{0D108BD9-81ED-4DB2-BD59-A6C34878D82A}">
                    <a16:rowId xmlns:a16="http://schemas.microsoft.com/office/drawing/2014/main" val="281346434"/>
                  </a:ext>
                </a:extLst>
              </a:tr>
              <a:tr h="0">
                <a:tc>
                  <a:txBody>
                    <a:bodyPr/>
                    <a:lstStyle/>
                    <a:p>
                      <a:pPr algn="l"/>
                      <a:r>
                        <a:rPr lang="en-US" dirty="0">
                          <a:solidFill>
                            <a:srgbClr val="002060"/>
                          </a:solidFill>
                          <a:effectLst/>
                        </a:rPr>
                        <a:t>Proxy Type</a:t>
                      </a:r>
                    </a:p>
                  </a:txBody>
                  <a:tcPr marL="76200" marR="76200" marT="38100" marB="38100" anchor="ctr"/>
                </a:tc>
                <a:tc>
                  <a:txBody>
                    <a:bodyPr/>
                    <a:lstStyle/>
                    <a:p>
                      <a:pPr algn="l"/>
                      <a:r>
                        <a:rPr lang="en-US" dirty="0">
                          <a:solidFill>
                            <a:schemeClr val="accent1">
                              <a:lumMod val="75000"/>
                            </a:schemeClr>
                          </a:solidFill>
                          <a:effectLst/>
                        </a:rPr>
                        <a:t>Internet</a:t>
                      </a:r>
                    </a:p>
                  </a:txBody>
                  <a:tcPr marL="76200" marR="76200" marT="38100" marB="38100" anchor="ctr"/>
                </a:tc>
                <a:extLst>
                  <a:ext uri="{0D108BD9-81ED-4DB2-BD59-A6C34878D82A}">
                    <a16:rowId xmlns:a16="http://schemas.microsoft.com/office/drawing/2014/main" val="1153001162"/>
                  </a:ext>
                </a:extLst>
              </a:tr>
              <a:tr h="0">
                <a:tc>
                  <a:txBody>
                    <a:bodyPr/>
                    <a:lstStyle/>
                    <a:p>
                      <a:pPr algn="l"/>
                      <a:r>
                        <a:rPr lang="en-US" dirty="0">
                          <a:solidFill>
                            <a:srgbClr val="002060"/>
                          </a:solidFill>
                          <a:effectLst/>
                        </a:rPr>
                        <a:t>Authentication</a:t>
                      </a:r>
                    </a:p>
                  </a:txBody>
                  <a:tcPr marL="76200" marR="76200" marT="38100" marB="38100" anchor="ctr"/>
                </a:tc>
                <a:tc>
                  <a:txBody>
                    <a:bodyPr/>
                    <a:lstStyle/>
                    <a:p>
                      <a:pPr algn="l"/>
                      <a:r>
                        <a:rPr lang="en-US" dirty="0" err="1">
                          <a:solidFill>
                            <a:schemeClr val="accent1">
                              <a:lumMod val="75000"/>
                            </a:schemeClr>
                          </a:solidFill>
                          <a:effectLst/>
                        </a:rPr>
                        <a:t>NoAuthentication</a:t>
                      </a:r>
                      <a:endParaRPr lang="en-US" dirty="0">
                        <a:solidFill>
                          <a:schemeClr val="accent1">
                            <a:lumMod val="75000"/>
                          </a:schemeClr>
                        </a:solidFill>
                        <a:effectLst/>
                      </a:endParaRPr>
                    </a:p>
                  </a:txBody>
                  <a:tcPr marL="76200" marR="76200" marT="38100" marB="38100" anchor="ctr"/>
                </a:tc>
                <a:extLst>
                  <a:ext uri="{0D108BD9-81ED-4DB2-BD59-A6C34878D82A}">
                    <a16:rowId xmlns:a16="http://schemas.microsoft.com/office/drawing/2014/main" val="1724463741"/>
                  </a:ext>
                </a:extLst>
              </a:tr>
              <a:tr h="0">
                <a:tc>
                  <a:txBody>
                    <a:bodyPr/>
                    <a:lstStyle/>
                    <a:p>
                      <a:pPr algn="l"/>
                      <a:r>
                        <a:rPr lang="en-US" dirty="0" err="1">
                          <a:solidFill>
                            <a:srgbClr val="002060"/>
                          </a:solidFill>
                          <a:effectLst/>
                        </a:rPr>
                        <a:t>TrustAll</a:t>
                      </a:r>
                      <a:endParaRPr lang="en-US" dirty="0">
                        <a:solidFill>
                          <a:srgbClr val="002060"/>
                        </a:solidFill>
                        <a:effectLst/>
                      </a:endParaRPr>
                    </a:p>
                  </a:txBody>
                  <a:tcPr marL="76200" marR="76200" marT="38100" marB="38100" anchor="ctr"/>
                </a:tc>
                <a:tc>
                  <a:txBody>
                    <a:bodyPr/>
                    <a:lstStyle/>
                    <a:p>
                      <a:pPr algn="l"/>
                      <a:r>
                        <a:rPr lang="en-US" dirty="0">
                          <a:solidFill>
                            <a:schemeClr val="accent1">
                              <a:lumMod val="75000"/>
                            </a:schemeClr>
                          </a:solidFill>
                          <a:effectLst/>
                        </a:rPr>
                        <a:t>true</a:t>
                      </a:r>
                    </a:p>
                  </a:txBody>
                  <a:tcPr marL="76200" marR="76200" marT="38100" marB="38100" anchor="ctr"/>
                </a:tc>
                <a:extLst>
                  <a:ext uri="{0D108BD9-81ED-4DB2-BD59-A6C34878D82A}">
                    <a16:rowId xmlns:a16="http://schemas.microsoft.com/office/drawing/2014/main" val="2775132000"/>
                  </a:ext>
                </a:extLst>
              </a:tr>
              <a:tr h="0">
                <a:tc>
                  <a:txBody>
                    <a:bodyPr/>
                    <a:lstStyle/>
                    <a:p>
                      <a:pPr algn="l"/>
                      <a:r>
                        <a:rPr lang="en-US" dirty="0" err="1">
                          <a:solidFill>
                            <a:srgbClr val="002060"/>
                          </a:solidFill>
                          <a:effectLst/>
                        </a:rPr>
                        <a:t>WebIDEEnabled</a:t>
                      </a:r>
                      <a:endParaRPr lang="en-US" dirty="0">
                        <a:solidFill>
                          <a:srgbClr val="002060"/>
                        </a:solidFill>
                        <a:effectLst/>
                      </a:endParaRPr>
                    </a:p>
                  </a:txBody>
                  <a:tcPr marL="76200" marR="76200" marT="38100" marB="38100" anchor="ctr"/>
                </a:tc>
                <a:tc>
                  <a:txBody>
                    <a:bodyPr/>
                    <a:lstStyle/>
                    <a:p>
                      <a:pPr algn="l"/>
                      <a:r>
                        <a:rPr lang="en-US" dirty="0">
                          <a:solidFill>
                            <a:schemeClr val="accent1">
                              <a:lumMod val="75000"/>
                            </a:schemeClr>
                          </a:solidFill>
                          <a:effectLst/>
                        </a:rPr>
                        <a:t>true</a:t>
                      </a:r>
                    </a:p>
                  </a:txBody>
                  <a:tcPr marL="76200" marR="76200" marT="38100" marB="38100" anchor="ctr"/>
                </a:tc>
                <a:extLst>
                  <a:ext uri="{0D108BD9-81ED-4DB2-BD59-A6C34878D82A}">
                    <a16:rowId xmlns:a16="http://schemas.microsoft.com/office/drawing/2014/main" val="2691849688"/>
                  </a:ext>
                </a:extLst>
              </a:tr>
              <a:tr h="0">
                <a:tc>
                  <a:txBody>
                    <a:bodyPr/>
                    <a:lstStyle/>
                    <a:p>
                      <a:pPr algn="l"/>
                      <a:r>
                        <a:rPr lang="en-US">
                          <a:solidFill>
                            <a:srgbClr val="002060"/>
                          </a:solidFill>
                          <a:effectLst/>
                        </a:rPr>
                        <a:t>WebIDESystem</a:t>
                      </a:r>
                    </a:p>
                  </a:txBody>
                  <a:tcPr marL="76200" marR="76200" marT="38100" marB="38100" anchor="ctr"/>
                </a:tc>
                <a:tc>
                  <a:txBody>
                    <a:bodyPr/>
                    <a:lstStyle/>
                    <a:p>
                      <a:pPr algn="l"/>
                      <a:r>
                        <a:rPr lang="en-US" dirty="0">
                          <a:solidFill>
                            <a:schemeClr val="accent1">
                              <a:lumMod val="75000"/>
                            </a:schemeClr>
                          </a:solidFill>
                          <a:effectLst/>
                        </a:rPr>
                        <a:t>Northwind</a:t>
                      </a:r>
                    </a:p>
                  </a:txBody>
                  <a:tcPr marL="76200" marR="76200" marT="38100" marB="38100" anchor="ctr"/>
                </a:tc>
                <a:extLst>
                  <a:ext uri="{0D108BD9-81ED-4DB2-BD59-A6C34878D82A}">
                    <a16:rowId xmlns:a16="http://schemas.microsoft.com/office/drawing/2014/main" val="3881933189"/>
                  </a:ext>
                </a:extLst>
              </a:tr>
              <a:tr h="0">
                <a:tc>
                  <a:txBody>
                    <a:bodyPr/>
                    <a:lstStyle/>
                    <a:p>
                      <a:pPr algn="l"/>
                      <a:r>
                        <a:rPr lang="en-US" dirty="0" err="1">
                          <a:solidFill>
                            <a:srgbClr val="002060"/>
                          </a:solidFill>
                          <a:effectLst/>
                        </a:rPr>
                        <a:t>WebIDEUsage</a:t>
                      </a:r>
                      <a:endParaRPr lang="en-US" dirty="0">
                        <a:solidFill>
                          <a:srgbClr val="002060"/>
                        </a:solidFill>
                        <a:effectLst/>
                      </a:endParaRPr>
                    </a:p>
                  </a:txBody>
                  <a:tcPr marL="76200" marR="76200" marT="38100" marB="38100" anchor="ctr"/>
                </a:tc>
                <a:tc>
                  <a:txBody>
                    <a:bodyPr/>
                    <a:lstStyle/>
                    <a:p>
                      <a:pPr algn="l"/>
                      <a:r>
                        <a:rPr lang="en-US" dirty="0" err="1">
                          <a:solidFill>
                            <a:schemeClr val="accent1">
                              <a:lumMod val="75000"/>
                            </a:schemeClr>
                          </a:solidFill>
                          <a:effectLst/>
                        </a:rPr>
                        <a:t>odata_gen</a:t>
                      </a:r>
                      <a:endParaRPr lang="en-US" dirty="0">
                        <a:solidFill>
                          <a:schemeClr val="accent1">
                            <a:lumMod val="75000"/>
                          </a:schemeClr>
                        </a:solidFill>
                        <a:effectLst/>
                      </a:endParaRPr>
                    </a:p>
                  </a:txBody>
                  <a:tcPr marL="76200" marR="76200" marT="38100" marB="38100" anchor="ctr"/>
                </a:tc>
                <a:extLst>
                  <a:ext uri="{0D108BD9-81ED-4DB2-BD59-A6C34878D82A}">
                    <a16:rowId xmlns:a16="http://schemas.microsoft.com/office/drawing/2014/main" val="3979515831"/>
                  </a:ext>
                </a:extLst>
              </a:tr>
            </a:tbl>
          </a:graphicData>
        </a:graphic>
      </p:graphicFrame>
      <p:pic>
        <p:nvPicPr>
          <p:cNvPr id="6" name="Picture 5" descr="A screenshot of a computer&#10;&#10;Description automatically generated">
            <a:extLst>
              <a:ext uri="{FF2B5EF4-FFF2-40B4-BE49-F238E27FC236}">
                <a16:creationId xmlns:a16="http://schemas.microsoft.com/office/drawing/2014/main" id="{36BB6F4E-A97E-48D2-A0E7-0D96AE3A26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1124" y="951722"/>
            <a:ext cx="5866506" cy="5906278"/>
          </a:xfrm>
          <a:prstGeom prst="rect">
            <a:avLst/>
          </a:prstGeom>
        </p:spPr>
      </p:pic>
    </p:spTree>
    <p:extLst>
      <p:ext uri="{BB962C8B-B14F-4D97-AF65-F5344CB8AC3E}">
        <p14:creationId xmlns:p14="http://schemas.microsoft.com/office/powerpoint/2010/main" val="1858370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9A3A9-1BA5-4EAD-9B6F-495023820A50}"/>
              </a:ext>
            </a:extLst>
          </p:cNvPr>
          <p:cNvSpPr>
            <a:spLocks noGrp="1"/>
          </p:cNvSpPr>
          <p:nvPr>
            <p:ph type="title"/>
          </p:nvPr>
        </p:nvSpPr>
        <p:spPr>
          <a:xfrm>
            <a:off x="152399" y="-82743"/>
            <a:ext cx="9800493" cy="1325563"/>
          </a:xfrm>
        </p:spPr>
        <p:txBody>
          <a:bodyPr/>
          <a:lstStyle/>
          <a:p>
            <a:r>
              <a:rPr lang="en-US" dirty="0"/>
              <a:t>App#10: List of Products</a:t>
            </a:r>
          </a:p>
        </p:txBody>
      </p:sp>
      <p:sp>
        <p:nvSpPr>
          <p:cNvPr id="2" name="Text Placeholder 1">
            <a:extLst>
              <a:ext uri="{FF2B5EF4-FFF2-40B4-BE49-F238E27FC236}">
                <a16:creationId xmlns:a16="http://schemas.microsoft.com/office/drawing/2014/main" id="{AB981738-845F-49A4-941E-581364438677}"/>
              </a:ext>
            </a:extLst>
          </p:cNvPr>
          <p:cNvSpPr>
            <a:spLocks noGrp="1"/>
          </p:cNvSpPr>
          <p:nvPr>
            <p:ph type="body" idx="1"/>
          </p:nvPr>
        </p:nvSpPr>
        <p:spPr>
          <a:xfrm>
            <a:off x="152394" y="1023179"/>
            <a:ext cx="5548609" cy="4351338"/>
          </a:xfrm>
        </p:spPr>
        <p:txBody>
          <a:bodyPr/>
          <a:lstStyle/>
          <a:p>
            <a:r>
              <a:rPr lang="en-US"/>
              <a:t>Worklist </a:t>
            </a:r>
            <a:r>
              <a:rPr lang="en-US" dirty="0"/>
              <a:t>Template</a:t>
            </a:r>
          </a:p>
          <a:p>
            <a:r>
              <a:rPr lang="en-US" dirty="0">
                <a:solidFill>
                  <a:srgbClr val="00B0F0"/>
                </a:solidFill>
                <a:hlinkClick r:id="rId3">
                  <a:extLst>
                    <a:ext uri="{A12FA001-AC4F-418D-AE19-62706E023703}">
                      <ahyp:hlinkClr xmlns:ahyp="http://schemas.microsoft.com/office/drawing/2018/hyperlinkcolor" val="tx"/>
                    </a:ext>
                  </a:extLst>
                </a:hlinkClick>
              </a:rPr>
              <a:t>/V2/Northwind/</a:t>
            </a:r>
            <a:r>
              <a:rPr lang="en-US" dirty="0" err="1">
                <a:solidFill>
                  <a:srgbClr val="00B0F0"/>
                </a:solidFill>
                <a:hlinkClick r:id="rId3">
                  <a:extLst>
                    <a:ext uri="{A12FA001-AC4F-418D-AE19-62706E023703}">
                      <ahyp:hlinkClr xmlns:ahyp="http://schemas.microsoft.com/office/drawing/2018/hyperlinkcolor" val="tx"/>
                    </a:ext>
                  </a:extLst>
                </a:hlinkClick>
              </a:rPr>
              <a:t>Northwind.svc</a:t>
            </a:r>
            <a:r>
              <a:rPr lang="en-US" dirty="0">
                <a:solidFill>
                  <a:srgbClr val="00B0F0"/>
                </a:solidFill>
                <a:hlinkClick r:id="rId3">
                  <a:extLst>
                    <a:ext uri="{A12FA001-AC4F-418D-AE19-62706E023703}">
                      <ahyp:hlinkClr xmlns:ahyp="http://schemas.microsoft.com/office/drawing/2018/hyperlinkcolor" val="tx"/>
                    </a:ext>
                  </a:extLst>
                </a:hlinkClick>
              </a:rPr>
              <a:t>/</a:t>
            </a:r>
            <a:endParaRPr lang="en-US" dirty="0">
              <a:solidFill>
                <a:srgbClr val="00B0F0"/>
              </a:solidFill>
            </a:endParaRPr>
          </a:p>
          <a:p>
            <a:r>
              <a:rPr lang="en-US" dirty="0" err="1">
                <a:solidFill>
                  <a:srgbClr val="00B0F0"/>
                </a:solidFill>
                <a:hlinkClick r:id="rId4">
                  <a:extLst>
                    <a:ext uri="{A12FA001-AC4F-418D-AE19-62706E023703}">
                      <ahyp:hlinkClr xmlns:ahyp="http://schemas.microsoft.com/office/drawing/2018/hyperlinkcolor" val="tx"/>
                    </a:ext>
                  </a:extLst>
                </a:hlinkClick>
              </a:rPr>
              <a:t>manifest.json</a:t>
            </a:r>
            <a:endParaRPr lang="en-US" dirty="0">
              <a:solidFill>
                <a:srgbClr val="00B0F0"/>
              </a:solidFill>
            </a:endParaRPr>
          </a:p>
          <a:p>
            <a:r>
              <a:rPr lang="en-US" dirty="0"/>
              <a:t>Story Board</a:t>
            </a:r>
          </a:p>
          <a:p>
            <a:r>
              <a:rPr lang="en-US" dirty="0"/>
              <a:t>Routing</a:t>
            </a:r>
          </a:p>
        </p:txBody>
      </p:sp>
      <p:pic>
        <p:nvPicPr>
          <p:cNvPr id="5" name="Picture 4" descr="A screenshot of a social media post&#10;&#10;Description automatically generated">
            <a:extLst>
              <a:ext uri="{FF2B5EF4-FFF2-40B4-BE49-F238E27FC236}">
                <a16:creationId xmlns:a16="http://schemas.microsoft.com/office/drawing/2014/main" id="{71421FB5-9C50-4D83-9615-6491931DE3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221" y="4335936"/>
            <a:ext cx="4996956" cy="2414557"/>
          </a:xfrm>
          <a:prstGeom prst="rect">
            <a:avLst/>
          </a:prstGeom>
          <a:ln>
            <a:solidFill>
              <a:schemeClr val="tx2"/>
            </a:solidFill>
          </a:ln>
        </p:spPr>
      </p:pic>
      <p:pic>
        <p:nvPicPr>
          <p:cNvPr id="8" name="Picture 7" descr="A screenshot of a computer&#10;&#10;Description automatically generated">
            <a:extLst>
              <a:ext uri="{FF2B5EF4-FFF2-40B4-BE49-F238E27FC236}">
                <a16:creationId xmlns:a16="http://schemas.microsoft.com/office/drawing/2014/main" id="{0DB6FE78-F0B1-4782-A7C5-07CEAF0F44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97710" y="842500"/>
            <a:ext cx="4155182" cy="5918555"/>
          </a:xfrm>
          <a:prstGeom prst="rect">
            <a:avLst/>
          </a:prstGeom>
        </p:spPr>
      </p:pic>
    </p:spTree>
    <p:extLst>
      <p:ext uri="{BB962C8B-B14F-4D97-AF65-F5344CB8AC3E}">
        <p14:creationId xmlns:p14="http://schemas.microsoft.com/office/powerpoint/2010/main" val="2018279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9A3A9-1BA5-4EAD-9B6F-495023820A50}"/>
              </a:ext>
            </a:extLst>
          </p:cNvPr>
          <p:cNvSpPr>
            <a:spLocks noGrp="1"/>
          </p:cNvSpPr>
          <p:nvPr>
            <p:ph type="title"/>
          </p:nvPr>
        </p:nvSpPr>
        <p:spPr>
          <a:xfrm>
            <a:off x="152399" y="-82743"/>
            <a:ext cx="9800493" cy="1325563"/>
          </a:xfrm>
        </p:spPr>
        <p:txBody>
          <a:bodyPr/>
          <a:lstStyle/>
          <a:p>
            <a:r>
              <a:rPr lang="en-US" dirty="0"/>
              <a:t>App#11: List of Products</a:t>
            </a:r>
          </a:p>
        </p:txBody>
      </p:sp>
      <p:sp>
        <p:nvSpPr>
          <p:cNvPr id="2" name="Text Placeholder 1">
            <a:extLst>
              <a:ext uri="{FF2B5EF4-FFF2-40B4-BE49-F238E27FC236}">
                <a16:creationId xmlns:a16="http://schemas.microsoft.com/office/drawing/2014/main" id="{AB981738-845F-49A4-941E-581364438677}"/>
              </a:ext>
            </a:extLst>
          </p:cNvPr>
          <p:cNvSpPr>
            <a:spLocks noGrp="1"/>
          </p:cNvSpPr>
          <p:nvPr>
            <p:ph type="body" idx="1"/>
          </p:nvPr>
        </p:nvSpPr>
        <p:spPr>
          <a:xfrm>
            <a:off x="152394" y="1023179"/>
            <a:ext cx="5548609" cy="5596282"/>
          </a:xfrm>
        </p:spPr>
        <p:txBody>
          <a:bodyPr>
            <a:normAutofit lnSpcReduction="10000"/>
          </a:bodyPr>
          <a:lstStyle/>
          <a:p>
            <a:r>
              <a:rPr lang="en-US" dirty="0"/>
              <a:t>Component.js &amp; Fiori</a:t>
            </a:r>
          </a:p>
          <a:p>
            <a:r>
              <a:rPr lang="en-US" dirty="0" err="1"/>
              <a:t>sapUiTinyMargin</a:t>
            </a:r>
            <a:r>
              <a:rPr lang="en-US" dirty="0"/>
              <a:t> (8px)</a:t>
            </a:r>
          </a:p>
          <a:p>
            <a:pPr lvl="1" fontAlgn="base">
              <a:buFont typeface="Wingdings" panose="05000000000000000000" pitchFamily="2" charset="2"/>
              <a:buChar char="§"/>
            </a:pPr>
            <a:r>
              <a:rPr lang="en-US" sz="1800" dirty="0" err="1"/>
              <a:t>sapUiTinyMarginTop</a:t>
            </a:r>
            <a:r>
              <a:rPr lang="en-US" sz="1800" dirty="0"/>
              <a:t> </a:t>
            </a:r>
          </a:p>
          <a:p>
            <a:pPr lvl="1" fontAlgn="base">
              <a:buFont typeface="Wingdings" panose="05000000000000000000" pitchFamily="2" charset="2"/>
              <a:buChar char="§"/>
            </a:pPr>
            <a:r>
              <a:rPr lang="en-US" sz="1800" dirty="0" err="1"/>
              <a:t>sapUiTinyMarginBottom</a:t>
            </a:r>
            <a:endParaRPr lang="en-US" sz="1800" dirty="0"/>
          </a:p>
          <a:p>
            <a:pPr lvl="1" fontAlgn="base">
              <a:buFont typeface="Wingdings" panose="05000000000000000000" pitchFamily="2" charset="2"/>
              <a:buChar char="§"/>
            </a:pPr>
            <a:r>
              <a:rPr lang="en-US" sz="1800" dirty="0" err="1"/>
              <a:t>sapUiTinyMarginBegin</a:t>
            </a:r>
            <a:endParaRPr lang="en-US" sz="1800" dirty="0"/>
          </a:p>
          <a:p>
            <a:pPr lvl="1" fontAlgn="base">
              <a:buFont typeface="Wingdings" panose="05000000000000000000" pitchFamily="2" charset="2"/>
              <a:buChar char="§"/>
            </a:pPr>
            <a:r>
              <a:rPr lang="en-US" sz="1800" dirty="0" err="1"/>
              <a:t>sapUiTinyMarginEnd</a:t>
            </a:r>
            <a:endParaRPr lang="en-US" sz="1800" dirty="0"/>
          </a:p>
          <a:p>
            <a:pPr lvl="1">
              <a:buFont typeface="Wingdings" panose="05000000000000000000" pitchFamily="2" charset="2"/>
              <a:buChar char="§"/>
            </a:pPr>
            <a:r>
              <a:rPr lang="en-US" sz="1800" dirty="0" err="1"/>
              <a:t>sapUiTinyMarginBeginEnd</a:t>
            </a:r>
            <a:endParaRPr lang="en-US" sz="1800" dirty="0"/>
          </a:p>
          <a:p>
            <a:pPr lvl="1">
              <a:buFont typeface="Wingdings" panose="05000000000000000000" pitchFamily="2" charset="2"/>
              <a:buChar char="§"/>
            </a:pPr>
            <a:r>
              <a:rPr lang="en-US" sz="1800" dirty="0" err="1"/>
              <a:t>sapUiTinyMarginTopBottom</a:t>
            </a:r>
            <a:endParaRPr lang="en-US" sz="1800" dirty="0"/>
          </a:p>
          <a:p>
            <a:pPr lvl="1">
              <a:buFont typeface="Wingdings" panose="05000000000000000000" pitchFamily="2" charset="2"/>
              <a:buChar char="§"/>
            </a:pPr>
            <a:r>
              <a:rPr lang="en-US" sz="1800" dirty="0">
                <a:solidFill>
                  <a:schemeClr val="accent1">
                    <a:lumMod val="60000"/>
                    <a:lumOff val="40000"/>
                  </a:schemeClr>
                </a:solidFill>
              </a:rPr>
              <a:t>Small (16px), Medium (32px), Large (64px) </a:t>
            </a:r>
          </a:p>
          <a:p>
            <a:pPr>
              <a:buFont typeface="Arial" panose="020B0604020202020204" pitchFamily="34" charset="0"/>
              <a:buChar char="•"/>
            </a:pPr>
            <a:r>
              <a:rPr lang="en-US" dirty="0" err="1"/>
              <a:t>sapUiNoMargin</a:t>
            </a:r>
            <a:endParaRPr lang="en-US" dirty="0"/>
          </a:p>
          <a:p>
            <a:pPr>
              <a:buFont typeface="Arial" panose="020B0604020202020204" pitchFamily="34" charset="0"/>
              <a:buChar char="•"/>
            </a:pPr>
            <a:r>
              <a:rPr lang="en-US" dirty="0" err="1"/>
              <a:t>sapUiResponsiveMargin</a:t>
            </a:r>
            <a:endParaRPr lang="en-US" dirty="0"/>
          </a:p>
          <a:p>
            <a:r>
              <a:rPr lang="en-US" dirty="0" err="1"/>
              <a:t>sapUiNoContentPadding</a:t>
            </a:r>
            <a:endParaRPr lang="en-US" dirty="0"/>
          </a:p>
          <a:p>
            <a:r>
              <a:rPr lang="en-US" dirty="0" err="1"/>
              <a:t>sapUiContentPadding</a:t>
            </a:r>
            <a:endParaRPr lang="en-US" dirty="0"/>
          </a:p>
          <a:p>
            <a:r>
              <a:rPr lang="en-US" dirty="0" err="1"/>
              <a:t>sapUiResponsiveContentPadding</a:t>
            </a:r>
            <a:endParaRPr lang="en-US" dirty="0"/>
          </a:p>
          <a:p>
            <a:pPr>
              <a:buFont typeface="Arial" panose="020B0604020202020204" pitchFamily="34" charset="0"/>
              <a:buChar char="•"/>
            </a:pPr>
            <a:endParaRPr lang="en-US" sz="2400" dirty="0"/>
          </a:p>
          <a:p>
            <a:pPr>
              <a:buFont typeface="Wingdings" panose="05000000000000000000" pitchFamily="2" charset="2"/>
              <a:buChar char="§"/>
            </a:pPr>
            <a:endParaRPr lang="en-US" sz="2200" dirty="0">
              <a:solidFill>
                <a:schemeClr val="accent1">
                  <a:lumMod val="60000"/>
                  <a:lumOff val="40000"/>
                </a:schemeClr>
              </a:solidFill>
            </a:endParaRPr>
          </a:p>
          <a:p>
            <a:pPr lvl="1">
              <a:buFont typeface="Wingdings" panose="05000000000000000000" pitchFamily="2" charset="2"/>
              <a:buChar char="§"/>
            </a:pPr>
            <a:endParaRPr lang="en-US" sz="1800" dirty="0"/>
          </a:p>
          <a:p>
            <a:endParaRPr lang="en-US" dirty="0"/>
          </a:p>
        </p:txBody>
      </p:sp>
      <p:pic>
        <p:nvPicPr>
          <p:cNvPr id="9" name="Picture 8" descr="A screen shot of a computer&#10;&#10;Description automatically generated">
            <a:extLst>
              <a:ext uri="{FF2B5EF4-FFF2-40B4-BE49-F238E27FC236}">
                <a16:creationId xmlns:a16="http://schemas.microsoft.com/office/drawing/2014/main" id="{B3FB3061-B2EC-4AD2-8DA4-7973E33476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3251" y="784915"/>
            <a:ext cx="4249641" cy="6072809"/>
          </a:xfrm>
          <a:prstGeom prst="rect">
            <a:avLst/>
          </a:prstGeom>
        </p:spPr>
      </p:pic>
    </p:spTree>
    <p:extLst>
      <p:ext uri="{BB962C8B-B14F-4D97-AF65-F5344CB8AC3E}">
        <p14:creationId xmlns:p14="http://schemas.microsoft.com/office/powerpoint/2010/main" val="2712491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9A3A9-1BA5-4EAD-9B6F-495023820A50}"/>
              </a:ext>
            </a:extLst>
          </p:cNvPr>
          <p:cNvSpPr>
            <a:spLocks noGrp="1"/>
          </p:cNvSpPr>
          <p:nvPr>
            <p:ph type="title"/>
          </p:nvPr>
        </p:nvSpPr>
        <p:spPr>
          <a:xfrm>
            <a:off x="152399" y="-82743"/>
            <a:ext cx="9800493" cy="1325563"/>
          </a:xfrm>
        </p:spPr>
        <p:txBody>
          <a:bodyPr/>
          <a:lstStyle/>
          <a:p>
            <a:r>
              <a:rPr lang="en-US" dirty="0"/>
              <a:t>App#11: List of Products</a:t>
            </a:r>
          </a:p>
        </p:txBody>
      </p:sp>
      <p:sp>
        <p:nvSpPr>
          <p:cNvPr id="2" name="Text Placeholder 1">
            <a:extLst>
              <a:ext uri="{FF2B5EF4-FFF2-40B4-BE49-F238E27FC236}">
                <a16:creationId xmlns:a16="http://schemas.microsoft.com/office/drawing/2014/main" id="{AB981738-845F-49A4-941E-581364438677}"/>
              </a:ext>
            </a:extLst>
          </p:cNvPr>
          <p:cNvSpPr>
            <a:spLocks noGrp="1"/>
          </p:cNvSpPr>
          <p:nvPr>
            <p:ph type="body" idx="1"/>
          </p:nvPr>
        </p:nvSpPr>
        <p:spPr>
          <a:xfrm>
            <a:off x="152394" y="1023179"/>
            <a:ext cx="5548609" cy="5596282"/>
          </a:xfrm>
        </p:spPr>
        <p:txBody>
          <a:bodyPr>
            <a:normAutofit/>
          </a:bodyPr>
          <a:lstStyle/>
          <a:p>
            <a:r>
              <a:rPr lang="en-US" dirty="0"/>
              <a:t>Sort &amp; Group</a:t>
            </a:r>
          </a:p>
          <a:p>
            <a:r>
              <a:rPr lang="en-US" dirty="0">
                <a:hlinkClick r:id="rId3"/>
              </a:rPr>
              <a:t>Filter</a:t>
            </a:r>
            <a:endParaRPr lang="en-US" dirty="0"/>
          </a:p>
          <a:p>
            <a:r>
              <a:rPr lang="en-US" dirty="0"/>
              <a:t>Variables in i18n strings</a:t>
            </a:r>
          </a:p>
          <a:p>
            <a:r>
              <a:rPr lang="en-US" dirty="0" err="1"/>
              <a:t>SemanticPage</a:t>
            </a:r>
            <a:endParaRPr lang="en-US" dirty="0"/>
          </a:p>
          <a:p>
            <a:r>
              <a:rPr lang="en-US" dirty="0" err="1"/>
              <a:t>footerCustomActions</a:t>
            </a:r>
            <a:endParaRPr lang="en-US" dirty="0"/>
          </a:p>
          <a:p>
            <a:r>
              <a:rPr lang="en-US" dirty="0" err="1"/>
              <a:t>sap.ui.layout</a:t>
            </a:r>
            <a:endParaRPr lang="en-US" dirty="0"/>
          </a:p>
          <a:p>
            <a:pPr>
              <a:buFont typeface="Arial" panose="020B0604020202020204" pitchFamily="34" charset="0"/>
              <a:buChar char="•"/>
            </a:pPr>
            <a:endParaRPr lang="en-US" sz="2400" dirty="0"/>
          </a:p>
          <a:p>
            <a:pPr>
              <a:buFont typeface="Wingdings" panose="05000000000000000000" pitchFamily="2" charset="2"/>
              <a:buChar char="§"/>
            </a:pPr>
            <a:endParaRPr lang="en-US" sz="2200" dirty="0">
              <a:solidFill>
                <a:schemeClr val="accent1">
                  <a:lumMod val="60000"/>
                  <a:lumOff val="40000"/>
                </a:schemeClr>
              </a:solidFill>
            </a:endParaRPr>
          </a:p>
          <a:p>
            <a:pPr lvl="1">
              <a:buFont typeface="Wingdings" panose="05000000000000000000" pitchFamily="2" charset="2"/>
              <a:buChar char="§"/>
            </a:pPr>
            <a:endParaRPr lang="en-US" sz="1800" dirty="0"/>
          </a:p>
          <a:p>
            <a:endParaRPr lang="en-US" dirty="0"/>
          </a:p>
        </p:txBody>
      </p:sp>
      <p:pic>
        <p:nvPicPr>
          <p:cNvPr id="5" name="Picture 4" descr="A screenshot of a computer&#10;&#10;Description automatically generated">
            <a:extLst>
              <a:ext uri="{FF2B5EF4-FFF2-40B4-BE49-F238E27FC236}">
                <a16:creationId xmlns:a16="http://schemas.microsoft.com/office/drawing/2014/main" id="{E6E20610-2462-484C-8622-0FA856D2A7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6902" y="799824"/>
            <a:ext cx="4236051" cy="604299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98E49E86-749C-4086-A9BC-F7F013956C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6315" y="4184595"/>
            <a:ext cx="3786672" cy="2658220"/>
          </a:xfrm>
          <a:prstGeom prst="rect">
            <a:avLst/>
          </a:prstGeom>
        </p:spPr>
      </p:pic>
    </p:spTree>
    <p:extLst>
      <p:ext uri="{BB962C8B-B14F-4D97-AF65-F5344CB8AC3E}">
        <p14:creationId xmlns:p14="http://schemas.microsoft.com/office/powerpoint/2010/main" val="616943080"/>
      </p:ext>
    </p:extLst>
  </p:cSld>
  <p:clrMapOvr>
    <a:masterClrMapping/>
  </p:clrMapOvr>
</p:sld>
</file>

<file path=ppt/theme/theme1.xml><?xml version="1.0" encoding="utf-8"?>
<a:theme xmlns:a="http://schemas.openxmlformats.org/drawingml/2006/main" name="MJZSoft">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I5_000.pptx" id="{1D8A65B2-0BAD-422B-86DA-84FA77C04665}" vid="{2292AC4F-EBD5-40A4-8419-7018E0B5F3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UI5_000</Template>
  <TotalTime>0</TotalTime>
  <Words>339</Words>
  <Application>Microsoft Office PowerPoint</Application>
  <PresentationFormat>Widescreen</PresentationFormat>
  <Paragraphs>88</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Wingdings</vt:lpstr>
      <vt:lpstr>MJZSoft</vt:lpstr>
      <vt:lpstr>Learn OpenUI5 step by step</vt:lpstr>
      <vt:lpstr>What do we know now?</vt:lpstr>
      <vt:lpstr>OData </vt:lpstr>
      <vt:lpstr>Setting up Northwind Destination</vt:lpstr>
      <vt:lpstr>App#10: List of Products</vt:lpstr>
      <vt:lpstr>App#11: List of Products</vt:lpstr>
      <vt:lpstr>App#11: List of Products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OpenUI5 step by step</dc:title>
  <dc:creator>Mahdi Jaberzadeh Ansari</dc:creator>
  <cp:lastModifiedBy>Mahdi Jaberzadeh Ansari</cp:lastModifiedBy>
  <cp:revision>56</cp:revision>
  <dcterms:created xsi:type="dcterms:W3CDTF">2019-09-13T11:06:41Z</dcterms:created>
  <dcterms:modified xsi:type="dcterms:W3CDTF">2019-09-17T15:00:54Z</dcterms:modified>
</cp:coreProperties>
</file>