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24" autoAdjust="0"/>
  </p:normalViewPr>
  <p:slideViewPr>
    <p:cSldViewPr snapToGrid="0">
      <p:cViewPr varScale="1">
        <p:scale>
          <a:sx n="96" d="100"/>
          <a:sy n="96" d="100"/>
        </p:scale>
        <p:origin x="10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B6A6-A5EC-474C-9974-408E57F2AD69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1A40-B447-49DA-903F-40CA5AB6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#4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OData ($metadata, $filter, $</a:t>
            </a:r>
            <a:r>
              <a:rPr lang="en-US" dirty="0" err="1"/>
              <a:t>orderby</a:t>
            </a:r>
            <a:r>
              <a:rPr lang="en-US" dirty="0"/>
              <a:t>)</a:t>
            </a:r>
          </a:p>
          <a:p>
            <a:r>
              <a:rPr lang="en-US" dirty="0"/>
              <a:t>Same Origin Policy in Browsers</a:t>
            </a:r>
          </a:p>
          <a:p>
            <a:r>
              <a:rPr lang="en-US" dirty="0"/>
              <a:t>Config a Destination for Northwind </a:t>
            </a:r>
          </a:p>
          <a:p>
            <a:r>
              <a:rPr lang="en-US" dirty="0"/>
              <a:t>Worklist Application Template</a:t>
            </a:r>
          </a:p>
          <a:p>
            <a:r>
              <a:rPr lang="en-US" dirty="0"/>
              <a:t>Story Board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Margins and Paddings</a:t>
            </a:r>
          </a:p>
          <a:p>
            <a:r>
              <a:rPr lang="en-US" dirty="0" err="1"/>
              <a:t>SemanticPage</a:t>
            </a:r>
            <a:endParaRPr lang="en-US" dirty="0"/>
          </a:p>
          <a:p>
            <a:r>
              <a:rPr lang="en-US" dirty="0"/>
              <a:t>Form</a:t>
            </a:r>
          </a:p>
          <a:p>
            <a:r>
              <a:rPr lang="en-US" dirty="0"/>
              <a:t>Binding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E881E-4B37-4FB6-8FE5-37BA534E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55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Margins and Paddings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App#12</a:t>
            </a:r>
            <a:r>
              <a:rPr lang="en-US"/>
              <a:t>: Mock server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548609" cy="5596282"/>
          </a:xfrm>
        </p:spPr>
        <p:txBody>
          <a:bodyPr>
            <a:normAutofit/>
          </a:bodyPr>
          <a:lstStyle/>
          <a:p>
            <a:r>
              <a:rPr lang="en-US" dirty="0"/>
              <a:t>Sort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3080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79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72</vt:lpstr>
      <vt:lpstr>Arial</vt:lpstr>
      <vt:lpstr>Calibri</vt:lpstr>
      <vt:lpstr>Wingdings</vt:lpstr>
      <vt:lpstr>MJZSoft</vt:lpstr>
      <vt:lpstr>Learn OpenUI5 step by step</vt:lpstr>
      <vt:lpstr>What do we know now?</vt:lpstr>
      <vt:lpstr>App#12: Mock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61</cp:revision>
  <dcterms:created xsi:type="dcterms:W3CDTF">2019-09-13T11:06:41Z</dcterms:created>
  <dcterms:modified xsi:type="dcterms:W3CDTF">2019-09-17T15:14:04Z</dcterms:modified>
</cp:coreProperties>
</file>