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B6A6-A5EC-474C-9974-408E57F2AD69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1A40-B447-49DA-903F-40CA5AB62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with Northwind a little bit.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1A40-B447-49DA-903F-40CA5AB62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6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Search: Descriptor for Applications, Components, and Libraries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are independent and reusable parts used in OpenUI5 applications.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cozy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controls with dimensions large enough to enable fingertip interaction. This factor is ideal for devices operated by touch.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 factor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reduces the dimensions of the controls, allowing more information to be displayed on the UI. This factor is ideal for devices operated by mouse and keyboard.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1A40-B447-49DA-903F-40CA5AB620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 preserve="1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7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 preserve="1">
  <p:cSld name="Titel und vertikaler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8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 preserve="1">
  <p:cSld name="Vertikaler Titel u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7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 preserve="1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 preserve="1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 preserve="1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 preserve="1">
  <p:cSld name="Abschnitts-&#10;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 preserve="1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 preserve="1">
  <p:cSld name="Inhalt mit Überschri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 preserve="1">
  <p:cSld name="Bild mit Überschrif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0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ata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services.odata.org/V2/Northwind/Northwind.svc/$meta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odata.org/V2/Northwind/Northwind.sv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openui5.hana.ondemand.com/#/topic/be0cf40f61184b358b5faedaec98b2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244ED-D6F4-444F-9A93-9766C38B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A2EB2-54C7-4457-B127-745BAEFC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#4</a:t>
            </a:r>
          </a:p>
        </p:txBody>
      </p:sp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06A4ABFB-7808-477B-9091-25CD9CF5D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3541DA-17B6-41CC-BE49-4E599149E910}"/>
              </a:ext>
            </a:extLst>
          </p:cNvPr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AC535F3A-52AB-4849-A7B9-A695917DE379}"/>
              </a:ext>
            </a:extLst>
          </p:cNvPr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9;p1">
            <a:extLst>
              <a:ext uri="{FF2B5EF4-FFF2-40B4-BE49-F238E27FC236}">
                <a16:creationId xmlns:a16="http://schemas.microsoft.com/office/drawing/2014/main" id="{109B380D-B3F1-4C9F-BD63-F843424EAAA4}"/>
              </a:ext>
            </a:extLst>
          </p:cNvPr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116-490C-42BC-852A-B6D6A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A835-FE90-4E2E-8C9E-16D7EB954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 Theme Designer </a:t>
            </a:r>
          </a:p>
          <a:p>
            <a:r>
              <a:rPr lang="en-US" dirty="0"/>
              <a:t>Event handlers </a:t>
            </a:r>
          </a:p>
          <a:p>
            <a:r>
              <a:rPr lang="en-US" dirty="0"/>
              <a:t>Models in UI5 (XML, JSON, OData, Resource)</a:t>
            </a:r>
          </a:p>
          <a:p>
            <a:r>
              <a:rPr lang="en-US" dirty="0"/>
              <a:t>Bindings (One-time, One-way, two-way)</a:t>
            </a:r>
          </a:p>
          <a:p>
            <a:r>
              <a:rPr lang="en-US" dirty="0"/>
              <a:t>Model View</a:t>
            </a:r>
          </a:p>
        </p:txBody>
      </p:sp>
    </p:spTree>
    <p:extLst>
      <p:ext uri="{BB962C8B-B14F-4D97-AF65-F5344CB8AC3E}">
        <p14:creationId xmlns:p14="http://schemas.microsoft.com/office/powerpoint/2010/main" val="13306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C48692-B6B2-45F3-B9D9-F3428B16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5172D3-A2E0-44FB-ADF8-1BEA7B5F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11" y="1219200"/>
            <a:ext cx="4203844" cy="4957763"/>
          </a:xfrm>
        </p:spPr>
        <p:txBody>
          <a:bodyPr/>
          <a:lstStyle/>
          <a:p>
            <a:r>
              <a:rPr lang="en-GB" dirty="0"/>
              <a:t>Open Data (OData) is a protocol to allow the creation and consumption of RESTful APIs in a standard way.</a:t>
            </a:r>
            <a:br>
              <a:rPr lang="en-GB" dirty="0"/>
            </a:b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https://www.odata.org/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UI5 supports OData version 2 and 4.</a:t>
            </a:r>
          </a:p>
          <a:p>
            <a:r>
              <a:rPr lang="en-GB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$metadata</a:t>
            </a:r>
            <a:endParaRPr lang="en-GB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47080-AF60-49D7-8136-10102D232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23" y="74645"/>
            <a:ext cx="4734288" cy="67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1AB8-1AF8-446C-8495-55ED8CAC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09" y="365125"/>
            <a:ext cx="9652924" cy="696031"/>
          </a:xfrm>
        </p:spPr>
        <p:txBody>
          <a:bodyPr>
            <a:normAutofit/>
          </a:bodyPr>
          <a:lstStyle/>
          <a:p>
            <a:r>
              <a:rPr lang="en-US" dirty="0"/>
              <a:t>Setting up Northwind Destination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2057-286F-44FF-867E-7529F5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11" y="1219201"/>
            <a:ext cx="3810000" cy="11260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Same Origin Policy</a:t>
            </a:r>
          </a:p>
          <a:p>
            <a:r>
              <a:rPr lang="en-US" dirty="0"/>
              <a:t>Go to HCP</a:t>
            </a:r>
          </a:p>
          <a:p>
            <a:r>
              <a:rPr lang="en-US" dirty="0"/>
              <a:t>Create a new Destination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EAA54-81BE-4AFC-B47A-B92F6AE6E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9814"/>
              </p:ext>
            </p:extLst>
          </p:nvPr>
        </p:nvGraphicFramePr>
        <p:xfrm>
          <a:off x="293510" y="2503312"/>
          <a:ext cx="3810000" cy="3185160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619266">
                  <a:extLst>
                    <a:ext uri="{9D8B030D-6E8A-4147-A177-3AD203B41FA5}">
                      <a16:colId xmlns:a16="http://schemas.microsoft.com/office/drawing/2014/main" val="3542300425"/>
                    </a:ext>
                  </a:extLst>
                </a:gridCol>
                <a:gridCol w="2190734">
                  <a:extLst>
                    <a:ext uri="{9D8B030D-6E8A-4147-A177-3AD203B41FA5}">
                      <a16:colId xmlns:a16="http://schemas.microsoft.com/office/drawing/2014/main" val="3568720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76200" marR="76200" marT="38100" marB="3810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Value</a:t>
                      </a:r>
                    </a:p>
                  </a:txBody>
                  <a:tcPr marL="76200" marR="76200" marT="38100" marB="3810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3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Name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Northwind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6979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HTTP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7038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Northwind OData Service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7211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URL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https://services.odata.org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46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Proxy 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Internet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5300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Authentication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NoAuthentication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2446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002060"/>
                          </a:solidFill>
                          <a:effectLst/>
                        </a:rPr>
                        <a:t>TrustAll</a:t>
                      </a:r>
                      <a:endParaRPr lang="en-US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7513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002060"/>
                          </a:solidFill>
                          <a:effectLst/>
                        </a:rPr>
                        <a:t>WebIDEEnabled</a:t>
                      </a:r>
                      <a:endParaRPr lang="en-US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9184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WebIDESystem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Northwind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8193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002060"/>
                          </a:solidFill>
                          <a:effectLst/>
                        </a:rPr>
                        <a:t>WebIDEUsage</a:t>
                      </a:r>
                      <a:endParaRPr lang="en-US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odata_gen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79515831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BB6F4E-A97E-48D2-A0E7-0D96AE3A2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24" y="951722"/>
            <a:ext cx="5866506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82743"/>
            <a:ext cx="9800493" cy="1325563"/>
          </a:xfrm>
        </p:spPr>
        <p:txBody>
          <a:bodyPr/>
          <a:lstStyle/>
          <a:p>
            <a:r>
              <a:rPr lang="en-US" dirty="0"/>
              <a:t>App#10: List of Products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4" y="1023179"/>
            <a:ext cx="5548609" cy="4351338"/>
          </a:xfrm>
        </p:spPr>
        <p:txBody>
          <a:bodyPr/>
          <a:lstStyle/>
          <a:p>
            <a:r>
              <a:rPr lang="en-US" dirty="0"/>
              <a:t>Master-Details Template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/V2/Northwind/</a:t>
            </a:r>
            <a:r>
              <a:rPr lang="en-US" dirty="0" err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Northwind.svc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manifest.json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Story Board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Component.js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421FB5-9C50-4D83-9615-6491931DE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1" y="4335936"/>
            <a:ext cx="4996956" cy="241455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B6FE78-F0B1-4782-A7C5-07CEAF0F4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10" y="842500"/>
            <a:ext cx="4155182" cy="59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9345"/>
      </p:ext>
    </p:extLst>
  </p:cSld>
  <p:clrMapOvr>
    <a:masterClrMapping/>
  </p:clrMapOvr>
</p:sld>
</file>

<file path=ppt/theme/theme1.xml><?xml version="1.0" encoding="utf-8"?>
<a:theme xmlns:a="http://schemas.openxmlformats.org/drawingml/2006/main" name="MJZSo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5_000.pptx" id="{1D8A65B2-0BAD-422B-86DA-84FA77C04665}" vid="{2292AC4F-EBD5-40A4-8419-7018E0B5F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UI5_000</Template>
  <TotalTime>0</TotalTime>
  <Words>189</Words>
  <Application>Microsoft Office PowerPoint</Application>
  <PresentationFormat>Widescreen</PresentationFormat>
  <Paragraphs>55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MJZSoft</vt:lpstr>
      <vt:lpstr>Learn OpenUI5 step by step</vt:lpstr>
      <vt:lpstr>What do we know now?</vt:lpstr>
      <vt:lpstr>OData </vt:lpstr>
      <vt:lpstr>Setting up Northwind Destination</vt:lpstr>
      <vt:lpstr>App#10: List of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41</cp:revision>
  <dcterms:created xsi:type="dcterms:W3CDTF">2019-09-13T11:06:41Z</dcterms:created>
  <dcterms:modified xsi:type="dcterms:W3CDTF">2019-09-16T14:19:44Z</dcterms:modified>
</cp:coreProperties>
</file>