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1882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trial version of SAP Web IDE can be accessed through the SAP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#1</a:t>
            </a:r>
            <a:endParaRPr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App#1: Hello World!</a:t>
            </a:r>
          </a:p>
        </p:txBody>
      </p:sp>
    </p:spTree>
    <p:extLst>
      <p:ext uri="{BB962C8B-B14F-4D97-AF65-F5344CB8AC3E}">
        <p14:creationId xmlns:p14="http://schemas.microsoft.com/office/powerpoint/2010/main" val="28767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HTML, CSS, JS, jQuery, XML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Static and Dynamic web pages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 Ajax and RESTful API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"/>
              <a:t>MVC design pattern </a:t>
            </a:r>
            <a:endParaRPr/>
          </a:p>
        </p:txBody>
      </p:sp>
      <p:pic>
        <p:nvPicPr>
          <p:cNvPr id="106" name="Google Shape;106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98666"/>
            <a:ext cx="25336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8672" y="4298666"/>
            <a:ext cx="2845936" cy="268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7801" y="4295174"/>
            <a:ext cx="18097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4070" y="4050808"/>
            <a:ext cx="3175984" cy="317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What is OpenUI5?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en" sz="2000">
                <a:solidFill>
                  <a:srgbClr val="8DA9DB"/>
                </a:solidFill>
              </a:rPr>
              <a:t>OpenUI5 is a JavaScript application framework designed to build responsive web applications for enterprise world.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Free and open source version of SAPUI5.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Uses front-end MVC design pattern.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" sz="2000"/>
              <a:t>Responsive Across Browsers and Devices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/>
          </a:p>
        </p:txBody>
      </p:sp>
      <p:pic>
        <p:nvPicPr>
          <p:cNvPr id="116" name="Google Shape;116;p3" descr="A screenshot of a cell phon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29319" y="1825625"/>
            <a:ext cx="38035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5707555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/>
          </a:p>
        </p:txBody>
      </p:sp>
      <p:pic>
        <p:nvPicPr>
          <p:cNvPr id="118" name="Google Shape;118;p3" descr="A screenshot of a computer scre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475" y="4010541"/>
            <a:ext cx="4724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/>
              <a:t>IDEs for UI5 development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" dirty="0"/>
              <a:t>1. SAP Web IDE</a:t>
            </a:r>
            <a:endParaRPr dirty="0"/>
          </a:p>
        </p:txBody>
      </p:sp>
      <p:pic>
        <p:nvPicPr>
          <p:cNvPr id="125" name="Google Shape;125;p4" descr="A screenshot of a computer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tretch/>
        </p:blipFill>
        <p:spPr>
          <a:xfrm>
            <a:off x="415738" y="2505075"/>
            <a:ext cx="4281861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"/>
              <a:t>2. Eclipse or any IDE of your choice</a:t>
            </a:r>
            <a:endParaRPr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27A608-BAD4-43CC-B0CE-EF97DDD5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18" y="2505075"/>
            <a:ext cx="4281861" cy="367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F9F8E-A15D-432F-8869-1584866BCC7E}"/>
              </a:ext>
            </a:extLst>
          </p:cNvPr>
          <p:cNvSpPr txBox="1"/>
          <p:nvPr/>
        </p:nvSpPr>
        <p:spPr>
          <a:xfrm>
            <a:off x="641477" y="6338986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https://help.sap.com/viewer/p/SAP_Web_IDE.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4F0924-6A1D-4304-88F1-D2DE169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Web IDE Cloud version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7FEA1F-9251-45E6-9E33-AE4BB37CE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800" indent="-457200">
              <a:buFont typeface="+mj-lt"/>
              <a:buAutoNum type="arabicPeriod"/>
            </a:pPr>
            <a:r>
              <a:rPr lang="en-GB" dirty="0"/>
              <a:t>Create an SAP Cloud Platform trial account:</a:t>
            </a:r>
            <a:br>
              <a:rPr lang="en-GB" dirty="0"/>
            </a:br>
            <a:r>
              <a:rPr lang="en-US" dirty="0">
                <a:latin typeface="Benton Sans"/>
              </a:rPr>
              <a:t> </a:t>
            </a:r>
            <a:r>
              <a:rPr lang="en-US" dirty="0">
                <a:solidFill>
                  <a:srgbClr val="00B0F0"/>
                </a:solidFill>
                <a:latin typeface="Benton Sans"/>
              </a:rPr>
              <a:t>https://account.hanatrial.ondemand.com/</a:t>
            </a:r>
            <a:endParaRPr lang="en-US" dirty="0">
              <a:solidFill>
                <a:srgbClr val="00B0F0"/>
              </a:solidFill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Then navigate to `</a:t>
            </a:r>
            <a:r>
              <a:rPr lang="en-US" dirty="0"/>
              <a:t>Neo Trial</a:t>
            </a:r>
            <a:r>
              <a:rPr lang="en-GB" dirty="0"/>
              <a:t>` account. 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Choose </a:t>
            </a:r>
            <a:r>
              <a:rPr lang="en-GB" b="1" dirty="0"/>
              <a:t>Services</a:t>
            </a:r>
            <a:r>
              <a:rPr lang="en-GB" dirty="0"/>
              <a:t> in the navigation bar of the SAP Cloud Platform cockpit.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Open the detailed information on your SAP Web IDE by choosing the SAP Web IDE Full-Stack tile.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Activate the service if it is disabled. 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Selecting </a:t>
            </a:r>
            <a:r>
              <a:rPr lang="en-GB" b="1" dirty="0"/>
              <a:t>Go to Service</a:t>
            </a:r>
            <a:r>
              <a:rPr lang="en-GB" dirty="0"/>
              <a:t> leads you to your personal SAP Web IDE.</a:t>
            </a:r>
          </a:p>
          <a:p>
            <a:pPr marL="685800" indent="-457200">
              <a:buFont typeface="+mj-lt"/>
              <a:buAutoNum type="arabicPeriod"/>
            </a:pPr>
            <a:r>
              <a:rPr lang="en-GB" dirty="0"/>
              <a:t>Bookmark the URL of the Web IDE for the next time.</a:t>
            </a:r>
            <a:endParaRPr lang="en-US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08325F-B0AC-473E-BD7D-27186A90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8" y="316513"/>
            <a:ext cx="5901511" cy="284345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876CA-8F17-4C0C-B89C-4B309DE5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427" y="3300655"/>
            <a:ext cx="5901511" cy="31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C89-1A25-4514-B268-A92D892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IDE on Local Machine (offline)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C105-30BE-4D3B-864E-B909753E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2057400"/>
            <a:ext cx="3925030" cy="2743201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Google the term `</a:t>
            </a:r>
            <a:r>
              <a:rPr lang="en-US" i="1" dirty="0">
                <a:solidFill>
                  <a:srgbClr val="92D050"/>
                </a:solidFill>
              </a:rPr>
              <a:t>SAP Web IDE Personal Edition</a:t>
            </a:r>
            <a:r>
              <a:rPr lang="en-US" dirty="0"/>
              <a:t>`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Normally in the following URL you can find the download link for a local version of Web IDE: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https://tools.hana.ondemand.com/#sapui5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this page you can find the link for downloading the SAPUI5 SDK and Runtime library also.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251C97-1D09-4A05-9D37-13E8D83C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17" y="448520"/>
            <a:ext cx="5400000" cy="596095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431908-AD57-4A27-96DA-A84F530B4E5E}"/>
              </a:ext>
            </a:extLst>
          </p:cNvPr>
          <p:cNvSpPr txBox="1">
            <a:spLocks/>
          </p:cNvSpPr>
          <p:nvPr/>
        </p:nvSpPr>
        <p:spPr>
          <a:xfrm>
            <a:off x="0" y="4770123"/>
            <a:ext cx="3925030" cy="208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b="1" dirty="0"/>
              <a:t>The Personal Edition can be used for the following purposes: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b="1" dirty="0"/>
              <a:t>Trial Use - </a:t>
            </a:r>
            <a:r>
              <a:rPr lang="en-GB" dirty="0"/>
              <a:t>for test and evaluation (non-productive scenarios).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b="1" dirty="0"/>
              <a:t>Productive Use - </a:t>
            </a:r>
            <a:r>
              <a:rPr lang="en-GB" dirty="0"/>
              <a:t>for customers with a paid subscription to SAP Web IDE on SAP Cloud Platform.</a:t>
            </a:r>
          </a:p>
          <a:p>
            <a:pPr marL="114300" indent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909C4-5601-458E-A5C7-379C3FD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GB" dirty="0"/>
              <a:t>Eclipse with SAPUI5 Tools extension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2A55EA-EC43-4389-9DC8-25D53B40C8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dirty="0"/>
              <a:t>Normally on the same page you can find the instruction for installing </a:t>
            </a:r>
            <a:r>
              <a:rPr lang="de-DE" dirty="0">
                <a:solidFill>
                  <a:srgbClr val="92D050"/>
                </a:solidFill>
              </a:rPr>
              <a:t>SAPUI5 Tools</a:t>
            </a:r>
            <a:r>
              <a:rPr lang="de-DE" dirty="0"/>
              <a:t> inside the Eclipse</a:t>
            </a:r>
            <a:br>
              <a:rPr lang="de-DE" dirty="0"/>
            </a:br>
            <a:r>
              <a:rPr lang="en-US" dirty="0">
                <a:solidFill>
                  <a:srgbClr val="00B0F0"/>
                </a:solidFill>
              </a:rPr>
              <a:t>https://tools.hana.ondemand.com/#sapui5</a:t>
            </a:r>
            <a:endParaRPr lang="de-DE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This extension provides an application project wizard, and some more.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31CDB3-9CE3-418B-A996-0BEC4D46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73" y="611608"/>
            <a:ext cx="5400000" cy="563478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74E84-D480-4B50-A461-40DE9EAA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3" y="4111151"/>
            <a:ext cx="3276600" cy="21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D84-918A-4845-9672-DAB0F0BC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Microsoft Visual Studio Code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D778-B5EA-4929-B7A0-61F38F5C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" y="2057400"/>
            <a:ext cx="3925030" cy="89361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92D050"/>
                </a:solidFill>
              </a:rPr>
              <a:t>UI5 Tooling</a:t>
            </a:r>
            <a:r>
              <a:rPr lang="en-GB" dirty="0"/>
              <a:t>:  is an open source Node.js based development environment to support application developers.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EC9E36-0B2A-41BC-9A20-B075BBF4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6" y="232756"/>
            <a:ext cx="5867400" cy="502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3EE49-6FE8-412C-9AEE-CFDAF07E071D}"/>
              </a:ext>
            </a:extLst>
          </p:cNvPr>
          <p:cNvSpPr/>
          <p:nvPr/>
        </p:nvSpPr>
        <p:spPr>
          <a:xfrm>
            <a:off x="689955" y="2951018"/>
            <a:ext cx="3387473" cy="19543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install -g @UI5/cli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Ui5 --help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git clone https://github.com/SAP/openui5-basic-template-app.git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cd openui5-basic-template-app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install 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run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ui5 serve -o /index.html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run lint</a:t>
            </a:r>
          </a:p>
          <a:p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test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CAFB9-C7E3-404C-B994-33EC9943C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31" b="9686"/>
          <a:stretch/>
        </p:blipFill>
        <p:spPr>
          <a:xfrm>
            <a:off x="4187534" y="4838566"/>
            <a:ext cx="5867401" cy="179077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0F2135E-2B3A-493D-8BAD-41E5B798A53D}"/>
              </a:ext>
            </a:extLst>
          </p:cNvPr>
          <p:cNvSpPr txBox="1">
            <a:spLocks/>
          </p:cNvSpPr>
          <p:nvPr/>
        </p:nvSpPr>
        <p:spPr>
          <a:xfrm>
            <a:off x="152398" y="4905399"/>
            <a:ext cx="3925030" cy="89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UI5 related plugins and </a:t>
            </a:r>
            <a:r>
              <a:rPr lang="en-GB" i="1" dirty="0" err="1">
                <a:solidFill>
                  <a:srgbClr val="92D050"/>
                </a:solidFill>
              </a:rPr>
              <a:t>ESLint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 are recommended to be used inside the VSC.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4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some coding … </a:t>
            </a:r>
          </a:p>
        </p:txBody>
      </p:sp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Benton Sans</vt:lpstr>
      <vt:lpstr>Calibri</vt:lpstr>
      <vt:lpstr>Consolas</vt:lpstr>
      <vt:lpstr>Noto Sans Symbols</vt:lpstr>
      <vt:lpstr>Office</vt:lpstr>
      <vt:lpstr>Learn OpenUI5 step by step</vt:lpstr>
      <vt:lpstr>Prerequisites</vt:lpstr>
      <vt:lpstr>What is OpenUI5?</vt:lpstr>
      <vt:lpstr>IDEs for UI5 development</vt:lpstr>
      <vt:lpstr>Start with Web IDE Cloud version</vt:lpstr>
      <vt:lpstr>Web IDE on Local Machine (offline)</vt:lpstr>
      <vt:lpstr>Using Eclipse with SAPUI5 Tools extension</vt:lpstr>
      <vt:lpstr>Using Microsoft Visual Studio Code </vt:lpstr>
      <vt:lpstr>Let’s continue with some coding … </vt:lpstr>
      <vt:lpstr>App#1: Hello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18</cp:revision>
  <dcterms:created xsi:type="dcterms:W3CDTF">2019-09-09T07:51:48Z</dcterms:created>
  <dcterms:modified xsi:type="dcterms:W3CDTF">2019-09-10T13:57:51Z</dcterms:modified>
</cp:coreProperties>
</file>