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36" d="100"/>
          <a:sy n="36" d="100"/>
        </p:scale>
        <p:origin x="101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01DC-73F0-3E2E-4A70-88D4B7F1A5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4893D1-1768-4A03-270D-DBD944537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3ADD7-D3B8-68F0-0EAF-A36AA4C8F09B}"/>
              </a:ext>
            </a:extLst>
          </p:cNvPr>
          <p:cNvSpPr>
            <a:spLocks noGrp="1"/>
          </p:cNvSpPr>
          <p:nvPr>
            <p:ph type="dt" sz="half" idx="10"/>
          </p:nvPr>
        </p:nvSpPr>
        <p:spPr/>
        <p:txBody>
          <a:bodyPr/>
          <a:lstStyle/>
          <a:p>
            <a:fld id="{1863BC4F-F427-4394-BA51-9971D66AB14A}" type="datetimeFigureOut">
              <a:rPr lang="en-US" smtClean="0"/>
              <a:t>1/31/2024</a:t>
            </a:fld>
            <a:endParaRPr lang="en-US"/>
          </a:p>
        </p:txBody>
      </p:sp>
      <p:sp>
        <p:nvSpPr>
          <p:cNvPr id="5" name="Footer Placeholder 4">
            <a:extLst>
              <a:ext uri="{FF2B5EF4-FFF2-40B4-BE49-F238E27FC236}">
                <a16:creationId xmlns:a16="http://schemas.microsoft.com/office/drawing/2014/main" id="{670BFB2D-5EA2-8D05-C7DD-E8EFBFB2E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B54BF-BE2D-CB5E-FCD7-76B37D01EAEA}"/>
              </a:ext>
            </a:extLst>
          </p:cNvPr>
          <p:cNvSpPr>
            <a:spLocks noGrp="1"/>
          </p:cNvSpPr>
          <p:nvPr>
            <p:ph type="sldNum" sz="quarter" idx="12"/>
          </p:nvPr>
        </p:nvSpPr>
        <p:spPr/>
        <p:txBody>
          <a:bodyPr/>
          <a:lstStyle/>
          <a:p>
            <a:fld id="{CDCCEF50-9C05-4B7A-8A07-A2735D80C061}" type="slidenum">
              <a:rPr lang="en-US" smtClean="0"/>
              <a:t>‹#›</a:t>
            </a:fld>
            <a:endParaRPr lang="en-US"/>
          </a:p>
        </p:txBody>
      </p:sp>
    </p:spTree>
    <p:extLst>
      <p:ext uri="{BB962C8B-B14F-4D97-AF65-F5344CB8AC3E}">
        <p14:creationId xmlns:p14="http://schemas.microsoft.com/office/powerpoint/2010/main" val="386742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039C-F1AF-59DD-7904-4714C64653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EAF59-DB76-3525-4F77-750C38A0CA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6778F-486F-4A09-859E-3C7F298716CB}"/>
              </a:ext>
            </a:extLst>
          </p:cNvPr>
          <p:cNvSpPr>
            <a:spLocks noGrp="1"/>
          </p:cNvSpPr>
          <p:nvPr>
            <p:ph type="dt" sz="half" idx="10"/>
          </p:nvPr>
        </p:nvSpPr>
        <p:spPr/>
        <p:txBody>
          <a:bodyPr/>
          <a:lstStyle/>
          <a:p>
            <a:fld id="{1863BC4F-F427-4394-BA51-9971D66AB14A}" type="datetimeFigureOut">
              <a:rPr lang="en-US" smtClean="0"/>
              <a:t>1/31/2024</a:t>
            </a:fld>
            <a:endParaRPr lang="en-US"/>
          </a:p>
        </p:txBody>
      </p:sp>
      <p:sp>
        <p:nvSpPr>
          <p:cNvPr id="5" name="Footer Placeholder 4">
            <a:extLst>
              <a:ext uri="{FF2B5EF4-FFF2-40B4-BE49-F238E27FC236}">
                <a16:creationId xmlns:a16="http://schemas.microsoft.com/office/drawing/2014/main" id="{1D23383C-CA01-B397-5730-9EA7D1A40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4A7A6-B686-44F7-8E85-787CBD09139E}"/>
              </a:ext>
            </a:extLst>
          </p:cNvPr>
          <p:cNvSpPr>
            <a:spLocks noGrp="1"/>
          </p:cNvSpPr>
          <p:nvPr>
            <p:ph type="sldNum" sz="quarter" idx="12"/>
          </p:nvPr>
        </p:nvSpPr>
        <p:spPr/>
        <p:txBody>
          <a:bodyPr/>
          <a:lstStyle/>
          <a:p>
            <a:fld id="{CDCCEF50-9C05-4B7A-8A07-A2735D80C061}" type="slidenum">
              <a:rPr lang="en-US" smtClean="0"/>
              <a:t>‹#›</a:t>
            </a:fld>
            <a:endParaRPr lang="en-US"/>
          </a:p>
        </p:txBody>
      </p:sp>
    </p:spTree>
    <p:extLst>
      <p:ext uri="{BB962C8B-B14F-4D97-AF65-F5344CB8AC3E}">
        <p14:creationId xmlns:p14="http://schemas.microsoft.com/office/powerpoint/2010/main" val="106266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9634D0-B44A-8C53-F043-D6FEA98AB1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A88F05-E5E2-9286-0C7B-ABF457F1FA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10BCA-3E5A-42CC-2DB5-102022E4F95D}"/>
              </a:ext>
            </a:extLst>
          </p:cNvPr>
          <p:cNvSpPr>
            <a:spLocks noGrp="1"/>
          </p:cNvSpPr>
          <p:nvPr>
            <p:ph type="dt" sz="half" idx="10"/>
          </p:nvPr>
        </p:nvSpPr>
        <p:spPr/>
        <p:txBody>
          <a:bodyPr/>
          <a:lstStyle/>
          <a:p>
            <a:fld id="{1863BC4F-F427-4394-BA51-9971D66AB14A}" type="datetimeFigureOut">
              <a:rPr lang="en-US" smtClean="0"/>
              <a:t>1/31/2024</a:t>
            </a:fld>
            <a:endParaRPr lang="en-US"/>
          </a:p>
        </p:txBody>
      </p:sp>
      <p:sp>
        <p:nvSpPr>
          <p:cNvPr id="5" name="Footer Placeholder 4">
            <a:extLst>
              <a:ext uri="{FF2B5EF4-FFF2-40B4-BE49-F238E27FC236}">
                <a16:creationId xmlns:a16="http://schemas.microsoft.com/office/drawing/2014/main" id="{CB103BE0-037A-8F1A-7682-7C634A92E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1A22E-CA51-5D75-A97D-01DF0AF26D62}"/>
              </a:ext>
            </a:extLst>
          </p:cNvPr>
          <p:cNvSpPr>
            <a:spLocks noGrp="1"/>
          </p:cNvSpPr>
          <p:nvPr>
            <p:ph type="sldNum" sz="quarter" idx="12"/>
          </p:nvPr>
        </p:nvSpPr>
        <p:spPr/>
        <p:txBody>
          <a:bodyPr/>
          <a:lstStyle/>
          <a:p>
            <a:fld id="{CDCCEF50-9C05-4B7A-8A07-A2735D80C061}" type="slidenum">
              <a:rPr lang="en-US" smtClean="0"/>
              <a:t>‹#›</a:t>
            </a:fld>
            <a:endParaRPr lang="en-US"/>
          </a:p>
        </p:txBody>
      </p:sp>
    </p:spTree>
    <p:extLst>
      <p:ext uri="{BB962C8B-B14F-4D97-AF65-F5344CB8AC3E}">
        <p14:creationId xmlns:p14="http://schemas.microsoft.com/office/powerpoint/2010/main" val="117423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2F69-65EF-DA05-5C18-EF515B084A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862A8-0ADC-D899-06E3-72850526BB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8663A-6272-6ED6-FB6F-74F686AED850}"/>
              </a:ext>
            </a:extLst>
          </p:cNvPr>
          <p:cNvSpPr>
            <a:spLocks noGrp="1"/>
          </p:cNvSpPr>
          <p:nvPr>
            <p:ph type="dt" sz="half" idx="10"/>
          </p:nvPr>
        </p:nvSpPr>
        <p:spPr/>
        <p:txBody>
          <a:bodyPr/>
          <a:lstStyle/>
          <a:p>
            <a:fld id="{1863BC4F-F427-4394-BA51-9971D66AB14A}" type="datetimeFigureOut">
              <a:rPr lang="en-US" smtClean="0"/>
              <a:t>1/31/2024</a:t>
            </a:fld>
            <a:endParaRPr lang="en-US"/>
          </a:p>
        </p:txBody>
      </p:sp>
      <p:sp>
        <p:nvSpPr>
          <p:cNvPr id="5" name="Footer Placeholder 4">
            <a:extLst>
              <a:ext uri="{FF2B5EF4-FFF2-40B4-BE49-F238E27FC236}">
                <a16:creationId xmlns:a16="http://schemas.microsoft.com/office/drawing/2014/main" id="{B745D07B-E856-DAF0-011B-B0C364700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56245-2DE9-FB77-89F7-3FB8B8891441}"/>
              </a:ext>
            </a:extLst>
          </p:cNvPr>
          <p:cNvSpPr>
            <a:spLocks noGrp="1"/>
          </p:cNvSpPr>
          <p:nvPr>
            <p:ph type="sldNum" sz="quarter" idx="12"/>
          </p:nvPr>
        </p:nvSpPr>
        <p:spPr/>
        <p:txBody>
          <a:bodyPr/>
          <a:lstStyle/>
          <a:p>
            <a:fld id="{CDCCEF50-9C05-4B7A-8A07-A2735D80C061}" type="slidenum">
              <a:rPr lang="en-US" smtClean="0"/>
              <a:t>‹#›</a:t>
            </a:fld>
            <a:endParaRPr lang="en-US"/>
          </a:p>
        </p:txBody>
      </p:sp>
    </p:spTree>
    <p:extLst>
      <p:ext uri="{BB962C8B-B14F-4D97-AF65-F5344CB8AC3E}">
        <p14:creationId xmlns:p14="http://schemas.microsoft.com/office/powerpoint/2010/main" val="388970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0106-2030-B320-F842-52BBC55FC8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B5B764-8D95-CC74-27DD-1103BEFAE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DB0B3B-9266-BCC7-6477-FE78058DF43D}"/>
              </a:ext>
            </a:extLst>
          </p:cNvPr>
          <p:cNvSpPr>
            <a:spLocks noGrp="1"/>
          </p:cNvSpPr>
          <p:nvPr>
            <p:ph type="dt" sz="half" idx="10"/>
          </p:nvPr>
        </p:nvSpPr>
        <p:spPr/>
        <p:txBody>
          <a:bodyPr/>
          <a:lstStyle/>
          <a:p>
            <a:fld id="{1863BC4F-F427-4394-BA51-9971D66AB14A}" type="datetimeFigureOut">
              <a:rPr lang="en-US" smtClean="0"/>
              <a:t>1/31/2024</a:t>
            </a:fld>
            <a:endParaRPr lang="en-US"/>
          </a:p>
        </p:txBody>
      </p:sp>
      <p:sp>
        <p:nvSpPr>
          <p:cNvPr id="5" name="Footer Placeholder 4">
            <a:extLst>
              <a:ext uri="{FF2B5EF4-FFF2-40B4-BE49-F238E27FC236}">
                <a16:creationId xmlns:a16="http://schemas.microsoft.com/office/drawing/2014/main" id="{3C4B8E42-7D2B-3240-978B-2AFE5F08F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A091A-7DED-6C7D-6668-1E7DBB2D7561}"/>
              </a:ext>
            </a:extLst>
          </p:cNvPr>
          <p:cNvSpPr>
            <a:spLocks noGrp="1"/>
          </p:cNvSpPr>
          <p:nvPr>
            <p:ph type="sldNum" sz="quarter" idx="12"/>
          </p:nvPr>
        </p:nvSpPr>
        <p:spPr/>
        <p:txBody>
          <a:bodyPr/>
          <a:lstStyle/>
          <a:p>
            <a:fld id="{CDCCEF50-9C05-4B7A-8A07-A2735D80C061}" type="slidenum">
              <a:rPr lang="en-US" smtClean="0"/>
              <a:t>‹#›</a:t>
            </a:fld>
            <a:endParaRPr lang="en-US"/>
          </a:p>
        </p:txBody>
      </p:sp>
    </p:spTree>
    <p:extLst>
      <p:ext uri="{BB962C8B-B14F-4D97-AF65-F5344CB8AC3E}">
        <p14:creationId xmlns:p14="http://schemas.microsoft.com/office/powerpoint/2010/main" val="350316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5A0C-AFFA-FF64-F0D5-818FB6CF9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1FCAB-277A-C892-C84A-41AEB5196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7164B1-78A8-CC0F-EA40-321E06FFC7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A1515F-97FC-177C-A7CC-0541CB720531}"/>
              </a:ext>
            </a:extLst>
          </p:cNvPr>
          <p:cNvSpPr>
            <a:spLocks noGrp="1"/>
          </p:cNvSpPr>
          <p:nvPr>
            <p:ph type="dt" sz="half" idx="10"/>
          </p:nvPr>
        </p:nvSpPr>
        <p:spPr/>
        <p:txBody>
          <a:bodyPr/>
          <a:lstStyle/>
          <a:p>
            <a:fld id="{1863BC4F-F427-4394-BA51-9971D66AB14A}" type="datetimeFigureOut">
              <a:rPr lang="en-US" smtClean="0"/>
              <a:t>1/31/2024</a:t>
            </a:fld>
            <a:endParaRPr lang="en-US"/>
          </a:p>
        </p:txBody>
      </p:sp>
      <p:sp>
        <p:nvSpPr>
          <p:cNvPr id="6" name="Footer Placeholder 5">
            <a:extLst>
              <a:ext uri="{FF2B5EF4-FFF2-40B4-BE49-F238E27FC236}">
                <a16:creationId xmlns:a16="http://schemas.microsoft.com/office/drawing/2014/main" id="{F3A16F1F-D08B-F33F-85CC-8E6AE948B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75B6D-0EDA-53B1-9D32-EB6E19487F2E}"/>
              </a:ext>
            </a:extLst>
          </p:cNvPr>
          <p:cNvSpPr>
            <a:spLocks noGrp="1"/>
          </p:cNvSpPr>
          <p:nvPr>
            <p:ph type="sldNum" sz="quarter" idx="12"/>
          </p:nvPr>
        </p:nvSpPr>
        <p:spPr/>
        <p:txBody>
          <a:bodyPr/>
          <a:lstStyle/>
          <a:p>
            <a:fld id="{CDCCEF50-9C05-4B7A-8A07-A2735D80C061}" type="slidenum">
              <a:rPr lang="en-US" smtClean="0"/>
              <a:t>‹#›</a:t>
            </a:fld>
            <a:endParaRPr lang="en-US"/>
          </a:p>
        </p:txBody>
      </p:sp>
    </p:spTree>
    <p:extLst>
      <p:ext uri="{BB962C8B-B14F-4D97-AF65-F5344CB8AC3E}">
        <p14:creationId xmlns:p14="http://schemas.microsoft.com/office/powerpoint/2010/main" val="359281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C901-DF62-3779-00D7-CBF65F50F1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5BCEC8-18CB-1FB6-878E-77899A1B91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A84E0F-3292-F442-99FD-DB10D5CF5F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F7E8C6-7F00-8A75-C0C9-E00AB66D10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138413-F4EA-7BDB-BAF7-42EA4AB26A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6596C-8DF7-6C5B-3E02-E0C0A3951797}"/>
              </a:ext>
            </a:extLst>
          </p:cNvPr>
          <p:cNvSpPr>
            <a:spLocks noGrp="1"/>
          </p:cNvSpPr>
          <p:nvPr>
            <p:ph type="dt" sz="half" idx="10"/>
          </p:nvPr>
        </p:nvSpPr>
        <p:spPr/>
        <p:txBody>
          <a:bodyPr/>
          <a:lstStyle/>
          <a:p>
            <a:fld id="{1863BC4F-F427-4394-BA51-9971D66AB14A}" type="datetimeFigureOut">
              <a:rPr lang="en-US" smtClean="0"/>
              <a:t>1/31/2024</a:t>
            </a:fld>
            <a:endParaRPr lang="en-US"/>
          </a:p>
        </p:txBody>
      </p:sp>
      <p:sp>
        <p:nvSpPr>
          <p:cNvPr id="8" name="Footer Placeholder 7">
            <a:extLst>
              <a:ext uri="{FF2B5EF4-FFF2-40B4-BE49-F238E27FC236}">
                <a16:creationId xmlns:a16="http://schemas.microsoft.com/office/drawing/2014/main" id="{DB741E50-6C09-D31E-2FD8-9529E19229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FCD489-3CA4-8CE2-6629-73AEA2C61A79}"/>
              </a:ext>
            </a:extLst>
          </p:cNvPr>
          <p:cNvSpPr>
            <a:spLocks noGrp="1"/>
          </p:cNvSpPr>
          <p:nvPr>
            <p:ph type="sldNum" sz="quarter" idx="12"/>
          </p:nvPr>
        </p:nvSpPr>
        <p:spPr/>
        <p:txBody>
          <a:bodyPr/>
          <a:lstStyle/>
          <a:p>
            <a:fld id="{CDCCEF50-9C05-4B7A-8A07-A2735D80C061}" type="slidenum">
              <a:rPr lang="en-US" smtClean="0"/>
              <a:t>‹#›</a:t>
            </a:fld>
            <a:endParaRPr lang="en-US"/>
          </a:p>
        </p:txBody>
      </p:sp>
    </p:spTree>
    <p:extLst>
      <p:ext uri="{BB962C8B-B14F-4D97-AF65-F5344CB8AC3E}">
        <p14:creationId xmlns:p14="http://schemas.microsoft.com/office/powerpoint/2010/main" val="10815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F04C-46E2-7FB5-089D-F5247DD5AD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3A1F0-E1CF-FEA3-D27C-D47E0FB970D7}"/>
              </a:ext>
            </a:extLst>
          </p:cNvPr>
          <p:cNvSpPr>
            <a:spLocks noGrp="1"/>
          </p:cNvSpPr>
          <p:nvPr>
            <p:ph type="dt" sz="half" idx="10"/>
          </p:nvPr>
        </p:nvSpPr>
        <p:spPr/>
        <p:txBody>
          <a:bodyPr/>
          <a:lstStyle/>
          <a:p>
            <a:fld id="{1863BC4F-F427-4394-BA51-9971D66AB14A}" type="datetimeFigureOut">
              <a:rPr lang="en-US" smtClean="0"/>
              <a:t>1/31/2024</a:t>
            </a:fld>
            <a:endParaRPr lang="en-US"/>
          </a:p>
        </p:txBody>
      </p:sp>
      <p:sp>
        <p:nvSpPr>
          <p:cNvPr id="4" name="Footer Placeholder 3">
            <a:extLst>
              <a:ext uri="{FF2B5EF4-FFF2-40B4-BE49-F238E27FC236}">
                <a16:creationId xmlns:a16="http://schemas.microsoft.com/office/drawing/2014/main" id="{BE5B4C92-A4DC-AD5F-91BC-C9CA4EE4AC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B5D465-A226-6955-A7A5-8F788B646F64}"/>
              </a:ext>
            </a:extLst>
          </p:cNvPr>
          <p:cNvSpPr>
            <a:spLocks noGrp="1"/>
          </p:cNvSpPr>
          <p:nvPr>
            <p:ph type="sldNum" sz="quarter" idx="12"/>
          </p:nvPr>
        </p:nvSpPr>
        <p:spPr/>
        <p:txBody>
          <a:bodyPr/>
          <a:lstStyle/>
          <a:p>
            <a:fld id="{CDCCEF50-9C05-4B7A-8A07-A2735D80C061}" type="slidenum">
              <a:rPr lang="en-US" smtClean="0"/>
              <a:t>‹#›</a:t>
            </a:fld>
            <a:endParaRPr lang="en-US"/>
          </a:p>
        </p:txBody>
      </p:sp>
    </p:spTree>
    <p:extLst>
      <p:ext uri="{BB962C8B-B14F-4D97-AF65-F5344CB8AC3E}">
        <p14:creationId xmlns:p14="http://schemas.microsoft.com/office/powerpoint/2010/main" val="259163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CD4F2-CE82-5D18-033F-F369CABB9B95}"/>
              </a:ext>
            </a:extLst>
          </p:cNvPr>
          <p:cNvSpPr>
            <a:spLocks noGrp="1"/>
          </p:cNvSpPr>
          <p:nvPr>
            <p:ph type="dt" sz="half" idx="10"/>
          </p:nvPr>
        </p:nvSpPr>
        <p:spPr/>
        <p:txBody>
          <a:bodyPr/>
          <a:lstStyle/>
          <a:p>
            <a:fld id="{1863BC4F-F427-4394-BA51-9971D66AB14A}" type="datetimeFigureOut">
              <a:rPr lang="en-US" smtClean="0"/>
              <a:t>1/31/2024</a:t>
            </a:fld>
            <a:endParaRPr lang="en-US"/>
          </a:p>
        </p:txBody>
      </p:sp>
      <p:sp>
        <p:nvSpPr>
          <p:cNvPr id="3" name="Footer Placeholder 2">
            <a:extLst>
              <a:ext uri="{FF2B5EF4-FFF2-40B4-BE49-F238E27FC236}">
                <a16:creationId xmlns:a16="http://schemas.microsoft.com/office/drawing/2014/main" id="{430B0CB0-08C1-7DDC-E11B-BA13074270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5F4AF3-E3F7-110D-B360-140C80538FDA}"/>
              </a:ext>
            </a:extLst>
          </p:cNvPr>
          <p:cNvSpPr>
            <a:spLocks noGrp="1"/>
          </p:cNvSpPr>
          <p:nvPr>
            <p:ph type="sldNum" sz="quarter" idx="12"/>
          </p:nvPr>
        </p:nvSpPr>
        <p:spPr/>
        <p:txBody>
          <a:bodyPr/>
          <a:lstStyle/>
          <a:p>
            <a:fld id="{CDCCEF50-9C05-4B7A-8A07-A2735D80C061}" type="slidenum">
              <a:rPr lang="en-US" smtClean="0"/>
              <a:t>‹#›</a:t>
            </a:fld>
            <a:endParaRPr lang="en-US"/>
          </a:p>
        </p:txBody>
      </p:sp>
    </p:spTree>
    <p:extLst>
      <p:ext uri="{BB962C8B-B14F-4D97-AF65-F5344CB8AC3E}">
        <p14:creationId xmlns:p14="http://schemas.microsoft.com/office/powerpoint/2010/main" val="2398768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C938-0E02-4DB9-AF28-BE5FADB6B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0FEB32-E895-0DAE-757A-80AC240C68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7B0BEC-7120-D698-0295-51B693217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5D70D-EA31-B7BA-6A21-F4F1BFD50D3A}"/>
              </a:ext>
            </a:extLst>
          </p:cNvPr>
          <p:cNvSpPr>
            <a:spLocks noGrp="1"/>
          </p:cNvSpPr>
          <p:nvPr>
            <p:ph type="dt" sz="half" idx="10"/>
          </p:nvPr>
        </p:nvSpPr>
        <p:spPr/>
        <p:txBody>
          <a:bodyPr/>
          <a:lstStyle/>
          <a:p>
            <a:fld id="{1863BC4F-F427-4394-BA51-9971D66AB14A}" type="datetimeFigureOut">
              <a:rPr lang="en-US" smtClean="0"/>
              <a:t>1/31/2024</a:t>
            </a:fld>
            <a:endParaRPr lang="en-US"/>
          </a:p>
        </p:txBody>
      </p:sp>
      <p:sp>
        <p:nvSpPr>
          <p:cNvPr id="6" name="Footer Placeholder 5">
            <a:extLst>
              <a:ext uri="{FF2B5EF4-FFF2-40B4-BE49-F238E27FC236}">
                <a16:creationId xmlns:a16="http://schemas.microsoft.com/office/drawing/2014/main" id="{1987DC41-4C13-4E45-8AD0-8F3D620A1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5E483-0BDC-E70E-7195-6EF43B194AB0}"/>
              </a:ext>
            </a:extLst>
          </p:cNvPr>
          <p:cNvSpPr>
            <a:spLocks noGrp="1"/>
          </p:cNvSpPr>
          <p:nvPr>
            <p:ph type="sldNum" sz="quarter" idx="12"/>
          </p:nvPr>
        </p:nvSpPr>
        <p:spPr/>
        <p:txBody>
          <a:bodyPr/>
          <a:lstStyle/>
          <a:p>
            <a:fld id="{CDCCEF50-9C05-4B7A-8A07-A2735D80C061}" type="slidenum">
              <a:rPr lang="en-US" smtClean="0"/>
              <a:t>‹#›</a:t>
            </a:fld>
            <a:endParaRPr lang="en-US"/>
          </a:p>
        </p:txBody>
      </p:sp>
    </p:spTree>
    <p:extLst>
      <p:ext uri="{BB962C8B-B14F-4D97-AF65-F5344CB8AC3E}">
        <p14:creationId xmlns:p14="http://schemas.microsoft.com/office/powerpoint/2010/main" val="391454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66CF-65E4-5896-991D-9410DE5E9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2BC5D7-66DF-B775-801D-1AECA0938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39CBC-4498-7D7D-75E5-C72E4943C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85A88-0CDE-62AB-4D4B-681BCC24965C}"/>
              </a:ext>
            </a:extLst>
          </p:cNvPr>
          <p:cNvSpPr>
            <a:spLocks noGrp="1"/>
          </p:cNvSpPr>
          <p:nvPr>
            <p:ph type="dt" sz="half" idx="10"/>
          </p:nvPr>
        </p:nvSpPr>
        <p:spPr/>
        <p:txBody>
          <a:bodyPr/>
          <a:lstStyle/>
          <a:p>
            <a:fld id="{1863BC4F-F427-4394-BA51-9971D66AB14A}" type="datetimeFigureOut">
              <a:rPr lang="en-US" smtClean="0"/>
              <a:t>1/31/2024</a:t>
            </a:fld>
            <a:endParaRPr lang="en-US"/>
          </a:p>
        </p:txBody>
      </p:sp>
      <p:sp>
        <p:nvSpPr>
          <p:cNvPr id="6" name="Footer Placeholder 5">
            <a:extLst>
              <a:ext uri="{FF2B5EF4-FFF2-40B4-BE49-F238E27FC236}">
                <a16:creationId xmlns:a16="http://schemas.microsoft.com/office/drawing/2014/main" id="{22D7DBEB-A2C4-BE09-EF37-200A2AE13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01D1D-F3AF-826A-86FC-09F27E2109BA}"/>
              </a:ext>
            </a:extLst>
          </p:cNvPr>
          <p:cNvSpPr>
            <a:spLocks noGrp="1"/>
          </p:cNvSpPr>
          <p:nvPr>
            <p:ph type="sldNum" sz="quarter" idx="12"/>
          </p:nvPr>
        </p:nvSpPr>
        <p:spPr/>
        <p:txBody>
          <a:bodyPr/>
          <a:lstStyle/>
          <a:p>
            <a:fld id="{CDCCEF50-9C05-4B7A-8A07-A2735D80C061}" type="slidenum">
              <a:rPr lang="en-US" smtClean="0"/>
              <a:t>‹#›</a:t>
            </a:fld>
            <a:endParaRPr lang="en-US"/>
          </a:p>
        </p:txBody>
      </p:sp>
    </p:spTree>
    <p:extLst>
      <p:ext uri="{BB962C8B-B14F-4D97-AF65-F5344CB8AC3E}">
        <p14:creationId xmlns:p14="http://schemas.microsoft.com/office/powerpoint/2010/main" val="223422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ED49E1-F289-450A-530B-D06C9F9F2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BCDA5-93E1-C477-215A-E577FE81BE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B3A7C-4C30-B9D9-1BD7-39259019A1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3BC4F-F427-4394-BA51-9971D66AB14A}" type="datetimeFigureOut">
              <a:rPr lang="en-US" smtClean="0"/>
              <a:t>1/31/2024</a:t>
            </a:fld>
            <a:endParaRPr lang="en-US"/>
          </a:p>
        </p:txBody>
      </p:sp>
      <p:sp>
        <p:nvSpPr>
          <p:cNvPr id="5" name="Footer Placeholder 4">
            <a:extLst>
              <a:ext uri="{FF2B5EF4-FFF2-40B4-BE49-F238E27FC236}">
                <a16:creationId xmlns:a16="http://schemas.microsoft.com/office/drawing/2014/main" id="{E563EDE3-FB64-2E7C-AD39-83616F8D2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375D18-4179-8109-1CF3-E8DD3A55F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CEF50-9C05-4B7A-8A07-A2735D80C061}" type="slidenum">
              <a:rPr lang="en-US" smtClean="0"/>
              <a:t>‹#›</a:t>
            </a:fld>
            <a:endParaRPr lang="en-US"/>
          </a:p>
        </p:txBody>
      </p:sp>
    </p:spTree>
    <p:extLst>
      <p:ext uri="{BB962C8B-B14F-4D97-AF65-F5344CB8AC3E}">
        <p14:creationId xmlns:p14="http://schemas.microsoft.com/office/powerpoint/2010/main" val="1643241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un.org/sustainabledevelopment/education/" TargetMode="External"/><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EF08-B8FD-886D-07A4-65698192439B}"/>
              </a:ext>
            </a:extLst>
          </p:cNvPr>
          <p:cNvSpPr>
            <a:spLocks noGrp="1"/>
          </p:cNvSpPr>
          <p:nvPr>
            <p:ph type="ctrTitle"/>
          </p:nvPr>
        </p:nvSpPr>
        <p:spPr/>
        <p:txBody>
          <a:bodyPr/>
          <a:lstStyle/>
          <a:p>
            <a:r>
              <a:rPr lang="en-US" dirty="0"/>
              <a:t>Emerging Technologies and Sustainable Development</a:t>
            </a:r>
          </a:p>
        </p:txBody>
      </p:sp>
      <p:sp>
        <p:nvSpPr>
          <p:cNvPr id="3" name="Subtitle 2">
            <a:extLst>
              <a:ext uri="{FF2B5EF4-FFF2-40B4-BE49-F238E27FC236}">
                <a16:creationId xmlns:a16="http://schemas.microsoft.com/office/drawing/2014/main" id="{7EC13DFB-4B51-C7D8-8C11-F84090113EB8}"/>
              </a:ext>
            </a:extLst>
          </p:cNvPr>
          <p:cNvSpPr>
            <a:spLocks noGrp="1"/>
          </p:cNvSpPr>
          <p:nvPr>
            <p:ph type="subTitle" idx="1"/>
          </p:nvPr>
        </p:nvSpPr>
        <p:spPr>
          <a:xfrm>
            <a:off x="1524000" y="3602038"/>
            <a:ext cx="9144000" cy="1138638"/>
          </a:xfrm>
        </p:spPr>
        <p:txBody>
          <a:bodyPr/>
          <a:lstStyle/>
          <a:p>
            <a:r>
              <a:rPr lang="en-US" dirty="0"/>
              <a:t>Mobile Learning for English Tutoring</a:t>
            </a:r>
          </a:p>
          <a:p>
            <a:r>
              <a:rPr lang="en-US" dirty="0"/>
              <a:t>- Proposed project in Digital Education</a:t>
            </a:r>
          </a:p>
        </p:txBody>
      </p:sp>
      <p:sp>
        <p:nvSpPr>
          <p:cNvPr id="5" name="TextBox 4">
            <a:extLst>
              <a:ext uri="{FF2B5EF4-FFF2-40B4-BE49-F238E27FC236}">
                <a16:creationId xmlns:a16="http://schemas.microsoft.com/office/drawing/2014/main" id="{BF47BFCF-ED9A-5BA5-A31F-1740AAA3D4E9}"/>
              </a:ext>
            </a:extLst>
          </p:cNvPr>
          <p:cNvSpPr txBox="1"/>
          <p:nvPr/>
        </p:nvSpPr>
        <p:spPr>
          <a:xfrm>
            <a:off x="3817398" y="4740676"/>
            <a:ext cx="4607511" cy="646331"/>
          </a:xfrm>
          <a:prstGeom prst="rect">
            <a:avLst/>
          </a:prstGeom>
          <a:noFill/>
        </p:spPr>
        <p:txBody>
          <a:bodyPr wrap="square" rtlCol="0">
            <a:spAutoFit/>
          </a:bodyPr>
          <a:lstStyle/>
          <a:p>
            <a:r>
              <a:rPr lang="en-US" dirty="0"/>
              <a:t>For the UNITAR project on Digital Skills program </a:t>
            </a:r>
          </a:p>
          <a:p>
            <a:r>
              <a:rPr lang="en-US" dirty="0"/>
              <a:t>TEAM </a:t>
            </a:r>
            <a:r>
              <a:rPr lang="en-US" dirty="0" err="1"/>
              <a:t>ProTech</a:t>
            </a:r>
            <a:endParaRPr lang="en-US" dirty="0"/>
          </a:p>
        </p:txBody>
      </p:sp>
    </p:spTree>
    <p:extLst>
      <p:ext uri="{BB962C8B-B14F-4D97-AF65-F5344CB8AC3E}">
        <p14:creationId xmlns:p14="http://schemas.microsoft.com/office/powerpoint/2010/main" val="3012437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0FDC-31CE-37A9-5E79-8AB069589D7E}"/>
              </a:ext>
            </a:extLst>
          </p:cNvPr>
          <p:cNvSpPr>
            <a:spLocks noGrp="1"/>
          </p:cNvSpPr>
          <p:nvPr>
            <p:ph type="title"/>
          </p:nvPr>
        </p:nvSpPr>
        <p:spPr/>
        <p:txBody>
          <a:bodyPr/>
          <a:lstStyle/>
          <a:p>
            <a:r>
              <a:rPr lang="en-US" dirty="0"/>
              <a:t>Looking ahead to promoting digital tools in underserved areas</a:t>
            </a:r>
          </a:p>
        </p:txBody>
      </p:sp>
      <p:sp>
        <p:nvSpPr>
          <p:cNvPr id="3" name="Content Placeholder 2">
            <a:extLst>
              <a:ext uri="{FF2B5EF4-FFF2-40B4-BE49-F238E27FC236}">
                <a16:creationId xmlns:a16="http://schemas.microsoft.com/office/drawing/2014/main" id="{1FE671DD-3A63-BFCB-8BDA-3624C0C8DF3C}"/>
              </a:ext>
            </a:extLst>
          </p:cNvPr>
          <p:cNvSpPr>
            <a:spLocks noGrp="1"/>
          </p:cNvSpPr>
          <p:nvPr>
            <p:ph sz="half" idx="1"/>
          </p:nvPr>
        </p:nvSpPr>
        <p:spPr/>
        <p:txBody>
          <a:bodyPr/>
          <a:lstStyle/>
          <a:p>
            <a:r>
              <a:rPr lang="en-US" dirty="0"/>
              <a:t>Simple App for tutoring English</a:t>
            </a:r>
          </a:p>
        </p:txBody>
      </p:sp>
      <p:sp>
        <p:nvSpPr>
          <p:cNvPr id="4" name="Content Placeholder 3">
            <a:extLst>
              <a:ext uri="{FF2B5EF4-FFF2-40B4-BE49-F238E27FC236}">
                <a16:creationId xmlns:a16="http://schemas.microsoft.com/office/drawing/2014/main" id="{50658B48-D966-78E2-B8BC-661E340B9DB1}"/>
              </a:ext>
            </a:extLst>
          </p:cNvPr>
          <p:cNvSpPr>
            <a:spLocks noGrp="1"/>
          </p:cNvSpPr>
          <p:nvPr>
            <p:ph sz="half" idx="2"/>
          </p:nvPr>
        </p:nvSpPr>
        <p:spPr/>
        <p:txBody>
          <a:bodyPr/>
          <a:lstStyle/>
          <a:p>
            <a:r>
              <a:rPr lang="en-US" dirty="0"/>
              <a:t>Helping English Second/Third Language speakers in Primary Schools</a:t>
            </a:r>
          </a:p>
        </p:txBody>
      </p:sp>
    </p:spTree>
    <p:extLst>
      <p:ext uri="{BB962C8B-B14F-4D97-AF65-F5344CB8AC3E}">
        <p14:creationId xmlns:p14="http://schemas.microsoft.com/office/powerpoint/2010/main" val="313077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7FF8-67FB-D55C-BCFC-F878AB402066}"/>
              </a:ext>
            </a:extLst>
          </p:cNvPr>
          <p:cNvSpPr>
            <a:spLocks noGrp="1"/>
          </p:cNvSpPr>
          <p:nvPr>
            <p:ph type="title"/>
          </p:nvPr>
        </p:nvSpPr>
        <p:spPr/>
        <p:txBody>
          <a:bodyPr/>
          <a:lstStyle/>
          <a:p>
            <a:r>
              <a:rPr lang="en-US" dirty="0"/>
              <a:t>Thankful for Government of Japan funding UNITAR skills learning project</a:t>
            </a:r>
          </a:p>
        </p:txBody>
      </p:sp>
      <p:sp>
        <p:nvSpPr>
          <p:cNvPr id="3" name="Content Placeholder 2">
            <a:extLst>
              <a:ext uri="{FF2B5EF4-FFF2-40B4-BE49-F238E27FC236}">
                <a16:creationId xmlns:a16="http://schemas.microsoft.com/office/drawing/2014/main" id="{95D850EA-4A30-9F3E-8694-E7E68D2BA0BF}"/>
              </a:ext>
            </a:extLst>
          </p:cNvPr>
          <p:cNvSpPr>
            <a:spLocks noGrp="1"/>
          </p:cNvSpPr>
          <p:nvPr>
            <p:ph sz="half" idx="1"/>
          </p:nvPr>
        </p:nvSpPr>
        <p:spPr/>
        <p:txBody>
          <a:bodyPr/>
          <a:lstStyle/>
          <a:p>
            <a:r>
              <a:rPr lang="en-US" dirty="0"/>
              <a:t>Government of Japan can go further by investing in affordable digital devices for children in underserved areas</a:t>
            </a:r>
          </a:p>
        </p:txBody>
      </p:sp>
      <p:sp>
        <p:nvSpPr>
          <p:cNvPr id="4" name="Content Placeholder 3">
            <a:extLst>
              <a:ext uri="{FF2B5EF4-FFF2-40B4-BE49-F238E27FC236}">
                <a16:creationId xmlns:a16="http://schemas.microsoft.com/office/drawing/2014/main" id="{68734F33-C5BD-B870-0EC7-5E7A9D84B7BF}"/>
              </a:ext>
            </a:extLst>
          </p:cNvPr>
          <p:cNvSpPr>
            <a:spLocks noGrp="1"/>
          </p:cNvSpPr>
          <p:nvPr>
            <p:ph sz="half" idx="2"/>
          </p:nvPr>
        </p:nvSpPr>
        <p:spPr/>
        <p:txBody>
          <a:bodyPr/>
          <a:lstStyle/>
          <a:p>
            <a:r>
              <a:rPr lang="en-US" dirty="0"/>
              <a:t>Participants in UNITAR’s skills development project can further develop software and applications that school children can use, especially speech to </a:t>
            </a:r>
            <a:r>
              <a:rPr lang="en-US" dirty="0" err="1"/>
              <a:t>text,in</a:t>
            </a:r>
            <a:r>
              <a:rPr lang="en-US" dirty="0"/>
              <a:t> indigenous languages. But with the intention to teach English language.</a:t>
            </a:r>
          </a:p>
        </p:txBody>
      </p:sp>
    </p:spTree>
    <p:extLst>
      <p:ext uri="{BB962C8B-B14F-4D97-AF65-F5344CB8AC3E}">
        <p14:creationId xmlns:p14="http://schemas.microsoft.com/office/powerpoint/2010/main" val="423521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01E9-1F83-3AA8-AC2E-CCFF30CEDDC9}"/>
              </a:ext>
            </a:extLst>
          </p:cNvPr>
          <p:cNvSpPr>
            <a:spLocks noGrp="1"/>
          </p:cNvSpPr>
          <p:nvPr>
            <p:ph type="title"/>
          </p:nvPr>
        </p:nvSpPr>
        <p:spPr/>
        <p:txBody>
          <a:bodyPr/>
          <a:lstStyle/>
          <a:p>
            <a:r>
              <a:rPr lang="en-US" dirty="0"/>
              <a:t>Education as a tool for sustainable development</a:t>
            </a:r>
          </a:p>
        </p:txBody>
      </p:sp>
      <p:sp>
        <p:nvSpPr>
          <p:cNvPr id="3" name="Content Placeholder 2">
            <a:extLst>
              <a:ext uri="{FF2B5EF4-FFF2-40B4-BE49-F238E27FC236}">
                <a16:creationId xmlns:a16="http://schemas.microsoft.com/office/drawing/2014/main" id="{F72F086B-1B79-4548-857E-0E1CE781940E}"/>
              </a:ext>
            </a:extLst>
          </p:cNvPr>
          <p:cNvSpPr>
            <a:spLocks noGrp="1"/>
          </p:cNvSpPr>
          <p:nvPr>
            <p:ph sz="half" idx="1"/>
          </p:nvPr>
        </p:nvSpPr>
        <p:spPr/>
        <p:txBody>
          <a:bodyPr/>
          <a:lstStyle/>
          <a:p>
            <a:r>
              <a:rPr lang="en-US" dirty="0"/>
              <a:t>This is not a new path. It is even one of UN’s sustainable development goals</a:t>
            </a:r>
          </a:p>
          <a:p>
            <a:r>
              <a:rPr lang="en-US" dirty="0"/>
              <a:t>“</a:t>
            </a:r>
            <a:r>
              <a:rPr lang="en-US" b="0" i="0" dirty="0">
                <a:solidFill>
                  <a:srgbClr val="4D4D4D"/>
                </a:solidFill>
                <a:effectLst/>
                <a:latin typeface="Roboto" panose="02000000000000000000" pitchFamily="2" charset="0"/>
              </a:rPr>
              <a:t>Education is the key that will allow many other Sustainable Development Goals (SDGs) to be achieved. When people are able to get quality education they can break from the cycle of poverty.”</a:t>
            </a:r>
            <a:r>
              <a:rPr lang="en-US" b="0" i="0" baseline="30000" dirty="0">
                <a:solidFill>
                  <a:srgbClr val="4D4D4D"/>
                </a:solidFill>
                <a:effectLst/>
                <a:latin typeface="Roboto" panose="02000000000000000000" pitchFamily="2" charset="0"/>
              </a:rPr>
              <a:t>1</a:t>
            </a:r>
            <a:endParaRPr lang="en-US" baseline="30000" dirty="0"/>
          </a:p>
        </p:txBody>
      </p:sp>
      <p:sp>
        <p:nvSpPr>
          <p:cNvPr id="4" name="Content Placeholder 3">
            <a:extLst>
              <a:ext uri="{FF2B5EF4-FFF2-40B4-BE49-F238E27FC236}">
                <a16:creationId xmlns:a16="http://schemas.microsoft.com/office/drawing/2014/main" id="{362EAE9F-8BC3-4BB3-82DB-E52D80F74E23}"/>
              </a:ext>
            </a:extLst>
          </p:cNvPr>
          <p:cNvSpPr>
            <a:spLocks noGrp="1"/>
          </p:cNvSpPr>
          <p:nvPr>
            <p:ph sz="half" idx="2"/>
          </p:nvPr>
        </p:nvSpPr>
        <p:spPr/>
        <p:txBody>
          <a:bodyPr/>
          <a:lstStyle/>
          <a:p>
            <a:r>
              <a:rPr lang="en-US" dirty="0"/>
              <a:t>A project being promoted as part of the UNITAR Skills development plan.</a:t>
            </a:r>
          </a:p>
        </p:txBody>
      </p:sp>
    </p:spTree>
    <p:extLst>
      <p:ext uri="{BB962C8B-B14F-4D97-AF65-F5344CB8AC3E}">
        <p14:creationId xmlns:p14="http://schemas.microsoft.com/office/powerpoint/2010/main" val="425381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BFFA-CDBF-8389-6D80-8CB93AC3DCD6}"/>
              </a:ext>
            </a:extLst>
          </p:cNvPr>
          <p:cNvSpPr>
            <a:spLocks noGrp="1"/>
          </p:cNvSpPr>
          <p:nvPr>
            <p:ph type="title"/>
          </p:nvPr>
        </p:nvSpPr>
        <p:spPr/>
        <p:txBody>
          <a:bodyPr/>
          <a:lstStyle/>
          <a:p>
            <a:r>
              <a:rPr lang="en-US" dirty="0"/>
              <a:t>Narrowing the digital divide</a:t>
            </a:r>
          </a:p>
        </p:txBody>
      </p:sp>
      <p:sp>
        <p:nvSpPr>
          <p:cNvPr id="3" name="Content Placeholder 2">
            <a:extLst>
              <a:ext uri="{FF2B5EF4-FFF2-40B4-BE49-F238E27FC236}">
                <a16:creationId xmlns:a16="http://schemas.microsoft.com/office/drawing/2014/main" id="{B6A5B318-972E-B119-1BE8-0BC6B2771034}"/>
              </a:ext>
            </a:extLst>
          </p:cNvPr>
          <p:cNvSpPr>
            <a:spLocks noGrp="1"/>
          </p:cNvSpPr>
          <p:nvPr>
            <p:ph sz="half" idx="1"/>
          </p:nvPr>
        </p:nvSpPr>
        <p:spPr/>
        <p:txBody>
          <a:bodyPr/>
          <a:lstStyle/>
          <a:p>
            <a:r>
              <a:rPr lang="en-US" dirty="0"/>
              <a:t>Promoting the use of digital devices among school children and using AI to advance the interaction between the child and the device in a language he or she readily understands before moving on to English language which is what will be used in the next 12-14 years of schooling can greatly enhance learning.</a:t>
            </a:r>
          </a:p>
        </p:txBody>
      </p:sp>
      <p:sp>
        <p:nvSpPr>
          <p:cNvPr id="4" name="Content Placeholder 3">
            <a:extLst>
              <a:ext uri="{FF2B5EF4-FFF2-40B4-BE49-F238E27FC236}">
                <a16:creationId xmlns:a16="http://schemas.microsoft.com/office/drawing/2014/main" id="{922DE336-498F-9767-D508-971C1AD0B9F6}"/>
              </a:ext>
            </a:extLst>
          </p:cNvPr>
          <p:cNvSpPr>
            <a:spLocks noGrp="1"/>
          </p:cNvSpPr>
          <p:nvPr>
            <p:ph sz="half" idx="2"/>
          </p:nvPr>
        </p:nvSpPr>
        <p:spPr/>
        <p:txBody>
          <a:bodyPr/>
          <a:lstStyle/>
          <a:p>
            <a:r>
              <a:rPr lang="en-US" dirty="0"/>
              <a:t>Developing digital learning tools can build up the educational system and thereby provide learning capabilities that lead to skill development that lead to economic sustainability. Learners are better equipped. Skills are better retained. And educators are better rewarded.</a:t>
            </a:r>
          </a:p>
        </p:txBody>
      </p:sp>
    </p:spTree>
    <p:extLst>
      <p:ext uri="{BB962C8B-B14F-4D97-AF65-F5344CB8AC3E}">
        <p14:creationId xmlns:p14="http://schemas.microsoft.com/office/powerpoint/2010/main" val="353200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3994-727C-E37F-7EB6-9ADC6DFF7B74}"/>
              </a:ext>
            </a:extLst>
          </p:cNvPr>
          <p:cNvSpPr>
            <a:spLocks noGrp="1"/>
          </p:cNvSpPr>
          <p:nvPr>
            <p:ph type="title"/>
          </p:nvPr>
        </p:nvSpPr>
        <p:spPr/>
        <p:txBody>
          <a:bodyPr/>
          <a:lstStyle/>
          <a:p>
            <a:r>
              <a:rPr lang="en-US" dirty="0"/>
              <a:t>References</a:t>
            </a:r>
          </a:p>
        </p:txBody>
      </p:sp>
      <p:pic>
        <p:nvPicPr>
          <p:cNvPr id="6" name="Picture Placeholder 5">
            <a:extLst>
              <a:ext uri="{FF2B5EF4-FFF2-40B4-BE49-F238E27FC236}">
                <a16:creationId xmlns:a16="http://schemas.microsoft.com/office/drawing/2014/main" id="{1CC35ED6-FC6F-25FD-AD24-C329B565132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6594737" y="1608863"/>
            <a:ext cx="4292334" cy="3389266"/>
          </a:xfrm>
        </p:spPr>
      </p:pic>
      <p:sp>
        <p:nvSpPr>
          <p:cNvPr id="4" name="Text Placeholder 3">
            <a:extLst>
              <a:ext uri="{FF2B5EF4-FFF2-40B4-BE49-F238E27FC236}">
                <a16:creationId xmlns:a16="http://schemas.microsoft.com/office/drawing/2014/main" id="{C8990025-E077-B0C2-8A26-06B4462008BA}"/>
              </a:ext>
            </a:extLst>
          </p:cNvPr>
          <p:cNvSpPr>
            <a:spLocks noGrp="1"/>
          </p:cNvSpPr>
          <p:nvPr>
            <p:ph type="body" sz="half" idx="2"/>
          </p:nvPr>
        </p:nvSpPr>
        <p:spPr/>
        <p:txBody>
          <a:bodyPr/>
          <a:lstStyle/>
          <a:p>
            <a:r>
              <a:rPr lang="en-US" dirty="0"/>
              <a:t>1.</a:t>
            </a:r>
            <a:r>
              <a:rPr lang="en-US" baseline="30000" dirty="0"/>
              <a:t>. </a:t>
            </a:r>
            <a:r>
              <a:rPr lang="en-US" dirty="0"/>
              <a:t>The Sustainable Development Goals Report-2023 </a:t>
            </a:r>
            <a:r>
              <a:rPr lang="en-US" dirty="0">
                <a:hlinkClick r:id="rId3"/>
              </a:rPr>
              <a:t>https://www.un.org/sustainabledevelopment/education/</a:t>
            </a:r>
            <a:r>
              <a:rPr lang="en-US" dirty="0"/>
              <a:t>   accessed Feb3, 2024 </a:t>
            </a:r>
          </a:p>
        </p:txBody>
      </p:sp>
      <p:sp>
        <p:nvSpPr>
          <p:cNvPr id="7" name="TextBox 6">
            <a:extLst>
              <a:ext uri="{FF2B5EF4-FFF2-40B4-BE49-F238E27FC236}">
                <a16:creationId xmlns:a16="http://schemas.microsoft.com/office/drawing/2014/main" id="{829040C8-636E-FF1E-6F70-B26B45BA33DB}"/>
              </a:ext>
            </a:extLst>
          </p:cNvPr>
          <p:cNvSpPr txBox="1"/>
          <p:nvPr/>
        </p:nvSpPr>
        <p:spPr>
          <a:xfrm>
            <a:off x="7537143" y="1028138"/>
            <a:ext cx="1970842"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Thank you!</a:t>
            </a:r>
          </a:p>
        </p:txBody>
      </p:sp>
      <p:sp>
        <p:nvSpPr>
          <p:cNvPr id="8" name="TextBox 7">
            <a:extLst>
              <a:ext uri="{FF2B5EF4-FFF2-40B4-BE49-F238E27FC236}">
                <a16:creationId xmlns:a16="http://schemas.microsoft.com/office/drawing/2014/main" id="{63B80921-8220-BA68-A124-2FB237EC58EF}"/>
              </a:ext>
            </a:extLst>
          </p:cNvPr>
          <p:cNvSpPr txBox="1"/>
          <p:nvPr/>
        </p:nvSpPr>
        <p:spPr>
          <a:xfrm>
            <a:off x="7111013" y="5684321"/>
            <a:ext cx="3657601" cy="646331"/>
          </a:xfrm>
          <a:prstGeom prst="rect">
            <a:avLst/>
          </a:prstGeom>
          <a:noFill/>
        </p:spPr>
        <p:txBody>
          <a:bodyPr wrap="square" rtlCol="0">
            <a:spAutoFit/>
          </a:bodyPr>
          <a:lstStyle/>
          <a:p>
            <a:r>
              <a:rPr lang="en-US" b="1" dirty="0"/>
              <a:t>Modupe Owolabi</a:t>
            </a:r>
          </a:p>
          <a:p>
            <a:r>
              <a:rPr lang="en-US" b="1" dirty="0"/>
              <a:t>Team Protech</a:t>
            </a:r>
          </a:p>
        </p:txBody>
      </p:sp>
    </p:spTree>
    <p:extLst>
      <p:ext uri="{BB962C8B-B14F-4D97-AF65-F5344CB8AC3E}">
        <p14:creationId xmlns:p14="http://schemas.microsoft.com/office/powerpoint/2010/main" val="2895989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5467</TotalTime>
  <Words>318</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Aharoni</vt:lpstr>
      <vt:lpstr>Arial</vt:lpstr>
      <vt:lpstr>Calibri</vt:lpstr>
      <vt:lpstr>Calibri Light</vt:lpstr>
      <vt:lpstr>Roboto</vt:lpstr>
      <vt:lpstr>Office Theme</vt:lpstr>
      <vt:lpstr>Emerging Technologies and Sustainable Development</vt:lpstr>
      <vt:lpstr>Looking ahead to promoting digital tools in underserved areas</vt:lpstr>
      <vt:lpstr>Thankful for Government of Japan funding UNITAR skills learning project</vt:lpstr>
      <vt:lpstr>Education as a tool for sustainable development</vt:lpstr>
      <vt:lpstr>Narrowing the digital divide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Technologies and Sustainable Development</dc:title>
  <dc:creator>M Owolabi</dc:creator>
  <cp:lastModifiedBy>M Owolabi</cp:lastModifiedBy>
  <cp:revision>8</cp:revision>
  <dcterms:created xsi:type="dcterms:W3CDTF">2024-01-31T03:45:03Z</dcterms:created>
  <dcterms:modified xsi:type="dcterms:W3CDTF">2024-02-03T22:52:24Z</dcterms:modified>
</cp:coreProperties>
</file>