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notesSlides/notesSlide2.xml" ContentType="application/vnd.openxmlformats-officedocument.presentationml.notesSlide+xml"/>
  <Override PartName="/ppt/notesSlides/_rels/notesSlide2.xml.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62.xml" ContentType="application/vnd.openxmlformats-officedocument.presentationml.slideLayout+xml"/>
  <Override PartName="/ppt/slideLayouts/slideLayout41.xml" ContentType="application/vnd.openxmlformats-officedocument.presentationml.slideLayout+xml"/>
  <Override PartName="/ppt/slideLayouts/slideLayout63.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64.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62.xml.rels" ContentType="application/vnd.openxmlformats-package.relationships+xml"/>
  <Override PartName="/ppt/slideLayouts/_rels/slideLayout40.xml.rels" ContentType="application/vnd.openxmlformats-package.relationships+xml"/>
  <Override PartName="/ppt/slideLayouts/_rels/slideLayout63.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comments/comment6.xml" ContentType="application/vnd.openxmlformats-officedocument.presentationml.comments+xml"/>
  <Override PartName="/ppt/comments/comment11.xml" ContentType="application/vnd.openxmlformats-officedocument.presentationml.comments+xml"/>
  <Override PartName="/ppt/comments/comment7.xml" ContentType="application/vnd.openxmlformats-officedocument.presentationml.comments+xml"/>
  <Override PartName="/ppt/comments/comment12.xml" ContentType="application/vnd.openxmlformats-officedocument.presentationml.comments+xml"/>
  <Override PartName="/ppt/comments/comment8.xml" ContentType="application/vnd.openxmlformats-officedocument.presentationml.comments+xml"/>
  <Override PartName="/ppt/comments/comment13.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media/image1.jpeg" ContentType="image/jpeg"/>
  <Override PartName="/ppt/media/image13.png" ContentType="image/png"/>
  <Override PartName="/ppt/media/image8.png" ContentType="image/png"/>
  <Override PartName="/ppt/media/image2.jpeg" ContentType="image/jpeg"/>
  <Override PartName="/ppt/media/image12.png" ContentType="image/png"/>
  <Override PartName="/ppt/media/image7.png" ContentType="image/png"/>
  <Override PartName="/ppt/media/image11.png" ContentType="image/png"/>
  <Override PartName="/ppt/media/image6.png" ContentType="image/png"/>
  <Override PartName="/ppt/media/image3.jpeg" ContentType="image/jpeg"/>
  <Override PartName="/ppt/media/image5.png" ContentType="image/png"/>
  <Override PartName="/ppt/media/image4.jpeg" ContentType="image/jpeg"/>
  <Override PartName="/ppt/media/image18.png" ContentType="image/png"/>
  <Override PartName="/ppt/media/image9.png" ContentType="image/png"/>
  <Override PartName="/ppt/media/image14.png" ContentType="image/png"/>
  <Override PartName="/ppt/media/image10.gif" ContentType="image/gif"/>
  <Override PartName="/ppt/media/image15.png" ContentType="image/png"/>
  <Override PartName="/ppt/media/image16.png" ContentType="image/png"/>
  <Override PartName="/ppt/media/image17.png" ContentType="image/png"/>
  <Override PartName="/ppt/media/image19.png" ContentType="image/png"/>
  <Override PartName="/ppt/media/image20.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commentAuthors.xml" ContentType="application/vnd.openxmlformats-officedocument.presentationml.commentAuthor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Lst>
  <p:sldSz cx="12938125" cy="7315200"/>
  <p:notesSz cx="6858000" cy="9144000"/>
</p:presentation>
</file>

<file path=ppt/commentAuthors.xml><?xml version="1.0" encoding="utf-8"?>
<p:cmAuthorLst xmlns:p="http://schemas.openxmlformats.org/presentationml/2006/main">
  <p:cmAuthor id="0" name="" initials=""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presProps" Target="presProps.xml"/><Relationship Id="rId28" Type="http://schemas.openxmlformats.org/officeDocument/2006/relationships/commentAuthors" Target="commentAuthors.xml"/>
</Relationships>
</file>

<file path=ppt/comments/comment10.xml><?xml version="1.0" encoding="utf-8"?>
<p:cmLst xmlns:p="http://schemas.openxmlformats.org/presentationml/2006/main">
  <p:cm authorId="0" dt="2024-04-28T09:25:45.000000000" idx="5">
    <p:pos x="0" y="0"/>
    <p:text>Animate
Once the horizontal displacement, once the ratio of widths</p:text>
  </p:cm>
</p:cmLst>
</file>

<file path=ppt/comments/comment11.xml><?xml version="1.0" encoding="utf-8"?>
<p:cmLst xmlns:p="http://schemas.openxmlformats.org/presentationml/2006/main">
  <p:cm authorId="0" dt="2024-04-28T09:25:45.000000000" idx="6">
    <p:pos x="0" y="0"/>
    <p:text>Animate
Once the horizontal displacement, once the ratio of widths</p:text>
  </p:cm>
</p:cmLst>
</file>

<file path=ppt/comments/comment12.xml><?xml version="1.0" encoding="utf-8"?>
<p:cmLst xmlns:p="http://schemas.openxmlformats.org/presentationml/2006/main">
  <p:cm authorId="0" dt="2024-04-28T09:25:45.000000000" idx="7">
    <p:pos x="0" y="0"/>
    <p:text>Animate
Once the horizontal displacement, once the ratio of widths</p:text>
  </p:cm>
</p:cmLst>
</file>

<file path=ppt/comments/comment13.xml><?xml version="1.0" encoding="utf-8"?>
<p:cmLst xmlns:p="http://schemas.openxmlformats.org/presentationml/2006/main">
  <p:cm authorId="0" dt="2024-04-28T09:25:45.000000000" idx="8">
    <p:pos x="0" y="0"/>
    <p:text>Animate
Once the horizontal displacement, once the ratio of widths</p:text>
  </p:cm>
</p:cmLst>
</file>

<file path=ppt/comments/comment14.xml><?xml version="1.0" encoding="utf-8"?>
<p:cmLst xmlns:p="http://schemas.openxmlformats.org/presentationml/2006/main">
  <p:cm authorId="0" dt="2024-04-28T09:25:45.000000000" idx="9">
    <p:pos x="0" y="0"/>
    <p:text>Animate
Once the horizontal displacement, once the ratio of widths</p:text>
  </p:cm>
</p:cmLst>
</file>

<file path=ppt/comments/comment15.xml><?xml version="1.0" encoding="utf-8"?>
<p:cmLst xmlns:p="http://schemas.openxmlformats.org/presentationml/2006/main">
  <p:cm authorId="0" dt="2024-04-28T09:25:45.000000000" idx="10">
    <p:pos x="0" y="0"/>
    <p:text>Animate
Once the horizontal displacement, once the ratio of widths</p:text>
  </p:cm>
</p:cmLst>
</file>

<file path=ppt/comments/comment16.xml><?xml version="1.0" encoding="utf-8"?>
<p:cmLst xmlns:p="http://schemas.openxmlformats.org/presentationml/2006/main">
  <p:cm authorId="0" dt="2024-04-28T09:25:45.000000000" idx="11">
    <p:pos x="0" y="0"/>
    <p:text>Animate
Once the horizontal displacement, once the ratio of widths</p:text>
  </p:cm>
</p:cmLst>
</file>

<file path=ppt/comments/comment17.xml><?xml version="1.0" encoding="utf-8"?>
<p:cmLst xmlns:p="http://schemas.openxmlformats.org/presentationml/2006/main">
  <p:cm authorId="0" dt="2024-04-28T09:25:45.000000000" idx="12">
    <p:pos x="0" y="0"/>
    <p:text>Animate
Once the horizontal displacement, once the ratio of widths</p:text>
  </p:cm>
</p:cmLst>
</file>

<file path=ppt/comments/comment18.xml><?xml version="1.0" encoding="utf-8"?>
<p:cmLst xmlns:p="http://schemas.openxmlformats.org/presentationml/2006/main">
  <p:cm authorId="0" dt="2024-04-28T09:25:45.000000000" idx="13">
    <p:pos x="0" y="0"/>
    <p:text>Animate
Once the horizontal displacement, once the ratio of widths</p:text>
  </p:cm>
</p:cmLst>
</file>

<file path=ppt/comments/comment6.xml><?xml version="1.0" encoding="utf-8"?>
<p:cmLst xmlns:p="http://schemas.openxmlformats.org/presentationml/2006/main">
  <p:cm authorId="0" dt="2024-04-28T09:25:45.000000000" idx="1">
    <p:pos x="0" y="0"/>
    <p:text>Animate
Once the horizontal displacement, once the ratio of widths</p:text>
  </p:cm>
</p:cmLst>
</file>

<file path=ppt/comments/comment7.xml><?xml version="1.0" encoding="utf-8"?>
<p:cmLst xmlns:p="http://schemas.openxmlformats.org/presentationml/2006/main">
  <p:cm authorId="0" dt="2024-04-28T09:25:45.000000000" idx="2">
    <p:pos x="0" y="0"/>
    <p:text>Animate
Once the horizontal displacement, once the ratio of widths</p:text>
  </p:cm>
</p:cmLst>
</file>

<file path=ppt/comments/comment8.xml><?xml version="1.0" encoding="utf-8"?>
<p:cmLst xmlns:p="http://schemas.openxmlformats.org/presentationml/2006/main">
  <p:cm authorId="0" dt="2024-04-28T09:25:45.000000000" idx="3">
    <p:pos x="0" y="0"/>
    <p:text/>
  </p:cm>
</p:cmLst>
</file>

<file path=ppt/comments/comment9.xml><?xml version="1.0" encoding="utf-8"?>
<p:cmLst xmlns:p="http://schemas.openxmlformats.org/presentationml/2006/main">
  <p:cm authorId="0" dt="2024-04-28T09:25:45.000000000" idx="4">
    <p:pos x="0" y="0"/>
    <p:text>Animate
Once the horizontal displacement, once the ratio of widths</p:text>
  </p:cm>
</p:cmLst>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de-DE" sz="2600" spc="-1" strike="noStrike">
                <a:solidFill>
                  <a:srgbClr val="0f0f0f"/>
                </a:solidFill>
                <a:latin typeface="Arial"/>
              </a:rPr>
              <a:t>Click to move the slide</a:t>
            </a:r>
            <a:endParaRPr b="0" lang="de-DE" sz="2600" spc="-1" strike="noStrike">
              <a:solidFill>
                <a:srgbClr val="0f0f0f"/>
              </a:solidFill>
              <a:latin typeface="Arial"/>
            </a:endParaRPr>
          </a:p>
        </p:txBody>
      </p:sp>
      <p:sp>
        <p:nvSpPr>
          <p:cNvPr id="27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28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281" name="PlaceHolder 4"/>
          <p:cNvSpPr>
            <a:spLocks noGrp="1"/>
          </p:cNvSpPr>
          <p:nvPr>
            <p:ph type="dt" idx="18"/>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82" name="PlaceHolder 5"/>
          <p:cNvSpPr>
            <a:spLocks noGrp="1"/>
          </p:cNvSpPr>
          <p:nvPr>
            <p:ph type="ftr" idx="19"/>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3" name="PlaceHolder 6"/>
          <p:cNvSpPr>
            <a:spLocks noGrp="1"/>
          </p:cNvSpPr>
          <p:nvPr>
            <p:ph type="sldNum" idx="20"/>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2CD34945-FC6E-4925-A587-6E4EAB6F6BD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396720" y="685800"/>
            <a:ext cx="6063840" cy="3428640"/>
          </a:xfrm>
          <a:prstGeom prst="rect">
            <a:avLst/>
          </a:prstGeom>
          <a:ln w="0">
            <a:noFill/>
          </a:ln>
        </p:spPr>
      </p:sp>
      <p:sp>
        <p:nvSpPr>
          <p:cNvPr id="371"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lnSpc>
                <a:spcPct val="100000"/>
              </a:lnSpc>
              <a:buNone/>
            </a:pPr>
            <a:r>
              <a:rPr b="0" lang="de-DE" sz="1800" spc="-1" strike="noStrike">
                <a:solidFill>
                  <a:srgbClr val="000000"/>
                </a:solidFill>
                <a:latin typeface="Arial"/>
              </a:rPr>
              <a:t>Excitation peaks are red-near infrared, good range of possible applications</a:t>
            </a:r>
            <a:endParaRPr b="0" lang="en-US" sz="1800" spc="-1" strike="noStrike">
              <a:solidFill>
                <a:srgbClr val="000000"/>
              </a:solidFill>
              <a:latin typeface="Arial"/>
            </a:endParaRPr>
          </a:p>
        </p:txBody>
      </p:sp>
      <p:sp>
        <p:nvSpPr>
          <p:cNvPr id="372" name="PlaceHolder 3"/>
          <p:cNvSpPr>
            <a:spLocks noGrp="1"/>
          </p:cNvSpPr>
          <p:nvPr>
            <p:ph type="sldNum" idx="40"/>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de-DE" sz="1200" spc="-1" strike="noStrike">
                <a:solidFill>
                  <a:srgbClr val="000000"/>
                </a:solidFill>
                <a:latin typeface="Times New Roman"/>
              </a:defRPr>
            </a:lvl1pPr>
          </a:lstStyle>
          <a:p>
            <a:pPr indent="0" algn="r">
              <a:lnSpc>
                <a:spcPct val="100000"/>
              </a:lnSpc>
              <a:buNone/>
            </a:pPr>
            <a:fld id="{B8E3D158-CE8D-4706-B9CE-D2456884458C}" type="slidenum">
              <a:rPr b="0" lang="de-DE"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34" name="PlaceHolder 2"/>
          <p:cNvSpPr>
            <a:spLocks noGrp="1"/>
          </p:cNvSpPr>
          <p:nvPr>
            <p:ph/>
          </p:nvPr>
        </p:nvSpPr>
        <p:spPr>
          <a:xfrm>
            <a:off x="880560" y="225108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35" name="PlaceHolder 3"/>
          <p:cNvSpPr>
            <a:spLocks noGrp="1"/>
          </p:cNvSpPr>
          <p:nvPr>
            <p:ph/>
          </p:nvPr>
        </p:nvSpPr>
        <p:spPr>
          <a:xfrm>
            <a:off x="880560" y="454320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37"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38"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39" name="PlaceHolder 4"/>
          <p:cNvSpPr>
            <a:spLocks noGrp="1"/>
          </p:cNvSpPr>
          <p:nvPr>
            <p:ph/>
          </p:nvPr>
        </p:nvSpPr>
        <p:spPr>
          <a:xfrm>
            <a:off x="88056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40" name="PlaceHolder 5"/>
          <p:cNvSpPr>
            <a:spLocks noGrp="1"/>
          </p:cNvSpPr>
          <p:nvPr>
            <p:ph/>
          </p:nvPr>
        </p:nvSpPr>
        <p:spPr>
          <a:xfrm>
            <a:off x="696672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42" name="PlaceHolder 2"/>
          <p:cNvSpPr>
            <a:spLocks noGrp="1"/>
          </p:cNvSpPr>
          <p:nvPr>
            <p:ph/>
          </p:nvPr>
        </p:nvSpPr>
        <p:spPr>
          <a:xfrm>
            <a:off x="8805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43" name="PlaceHolder 3"/>
          <p:cNvSpPr>
            <a:spLocks noGrp="1"/>
          </p:cNvSpPr>
          <p:nvPr>
            <p:ph/>
          </p:nvPr>
        </p:nvSpPr>
        <p:spPr>
          <a:xfrm>
            <a:off x="48963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44" name="PlaceHolder 4"/>
          <p:cNvSpPr>
            <a:spLocks noGrp="1"/>
          </p:cNvSpPr>
          <p:nvPr>
            <p:ph/>
          </p:nvPr>
        </p:nvSpPr>
        <p:spPr>
          <a:xfrm>
            <a:off x="89121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45" name="PlaceHolder 5"/>
          <p:cNvSpPr>
            <a:spLocks noGrp="1"/>
          </p:cNvSpPr>
          <p:nvPr>
            <p:ph/>
          </p:nvPr>
        </p:nvSpPr>
        <p:spPr>
          <a:xfrm>
            <a:off x="8805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46" name="PlaceHolder 6"/>
          <p:cNvSpPr>
            <a:spLocks noGrp="1"/>
          </p:cNvSpPr>
          <p:nvPr>
            <p:ph/>
          </p:nvPr>
        </p:nvSpPr>
        <p:spPr>
          <a:xfrm>
            <a:off x="48963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47" name="PlaceHolder 7"/>
          <p:cNvSpPr>
            <a:spLocks noGrp="1"/>
          </p:cNvSpPr>
          <p:nvPr>
            <p:ph/>
          </p:nvPr>
        </p:nvSpPr>
        <p:spPr>
          <a:xfrm>
            <a:off x="89121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720984B-4A88-4D74-AF42-9F55E083AFE4}"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59" name="PlaceHolder 2"/>
          <p:cNvSpPr>
            <a:spLocks noGrp="1"/>
          </p:cNvSpPr>
          <p:nvPr>
            <p:ph type="subTitle"/>
          </p:nvPr>
        </p:nvSpPr>
        <p:spPr>
          <a:xfrm>
            <a:off x="880560" y="2251080"/>
            <a:ext cx="11877480" cy="43884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40E97C4-B792-4262-94B2-0C5051B257C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61" name="PlaceHolder 2"/>
          <p:cNvSpPr>
            <a:spLocks noGrp="1"/>
          </p:cNvSpPr>
          <p:nvPr>
            <p:ph/>
          </p:nvPr>
        </p:nvSpPr>
        <p:spPr>
          <a:xfrm>
            <a:off x="880560" y="2251080"/>
            <a:ext cx="1187748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50A8085-8090-4DA6-9414-14397BF3D0D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63" name="PlaceHolder 2"/>
          <p:cNvSpPr>
            <a:spLocks noGrp="1"/>
          </p:cNvSpPr>
          <p:nvPr>
            <p:ph/>
          </p:nvPr>
        </p:nvSpPr>
        <p:spPr>
          <a:xfrm>
            <a:off x="88056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4" name="PlaceHolder 3"/>
          <p:cNvSpPr>
            <a:spLocks noGrp="1"/>
          </p:cNvSpPr>
          <p:nvPr>
            <p:ph/>
          </p:nvPr>
        </p:nvSpPr>
        <p:spPr>
          <a:xfrm>
            <a:off x="696672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160A35F-34DE-4EDF-83BC-9972F7088D7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76759F1-65B6-4875-80F9-C84B79ADB48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880560" y="886320"/>
            <a:ext cx="11877480" cy="5651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348768D-3921-4AB6-9E83-4192F952489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68"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9" name="PlaceHolder 3"/>
          <p:cNvSpPr>
            <a:spLocks noGrp="1"/>
          </p:cNvSpPr>
          <p:nvPr>
            <p:ph/>
          </p:nvPr>
        </p:nvSpPr>
        <p:spPr>
          <a:xfrm>
            <a:off x="696672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70" name="PlaceHolder 4"/>
          <p:cNvSpPr>
            <a:spLocks noGrp="1"/>
          </p:cNvSpPr>
          <p:nvPr>
            <p:ph/>
          </p:nvPr>
        </p:nvSpPr>
        <p:spPr>
          <a:xfrm>
            <a:off x="88056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CEEDC13-9CF2-47D9-B413-63CC81495B8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3" name="PlaceHolder 2"/>
          <p:cNvSpPr>
            <a:spLocks noGrp="1"/>
          </p:cNvSpPr>
          <p:nvPr>
            <p:ph type="subTitle"/>
          </p:nvPr>
        </p:nvSpPr>
        <p:spPr>
          <a:xfrm>
            <a:off x="880560" y="2251080"/>
            <a:ext cx="11877480" cy="43884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72" name="PlaceHolder 2"/>
          <p:cNvSpPr>
            <a:spLocks noGrp="1"/>
          </p:cNvSpPr>
          <p:nvPr>
            <p:ph/>
          </p:nvPr>
        </p:nvSpPr>
        <p:spPr>
          <a:xfrm>
            <a:off x="88056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73"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74" name="PlaceHolder 4"/>
          <p:cNvSpPr>
            <a:spLocks noGrp="1"/>
          </p:cNvSpPr>
          <p:nvPr>
            <p:ph/>
          </p:nvPr>
        </p:nvSpPr>
        <p:spPr>
          <a:xfrm>
            <a:off x="696672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93EA249-EA0A-4E7D-AE36-57370177D1C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76"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77"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78" name="PlaceHolder 4"/>
          <p:cNvSpPr>
            <a:spLocks noGrp="1"/>
          </p:cNvSpPr>
          <p:nvPr>
            <p:ph/>
          </p:nvPr>
        </p:nvSpPr>
        <p:spPr>
          <a:xfrm>
            <a:off x="880560" y="454320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C0DFEB9-5CE4-41C1-8FCE-38A550C5C6A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80" name="PlaceHolder 2"/>
          <p:cNvSpPr>
            <a:spLocks noGrp="1"/>
          </p:cNvSpPr>
          <p:nvPr>
            <p:ph/>
          </p:nvPr>
        </p:nvSpPr>
        <p:spPr>
          <a:xfrm>
            <a:off x="880560" y="225108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81" name="PlaceHolder 3"/>
          <p:cNvSpPr>
            <a:spLocks noGrp="1"/>
          </p:cNvSpPr>
          <p:nvPr>
            <p:ph/>
          </p:nvPr>
        </p:nvSpPr>
        <p:spPr>
          <a:xfrm>
            <a:off x="880560" y="454320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25AB3AC-714F-4397-97A9-9B5D1E838C5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83"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84"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85" name="PlaceHolder 4"/>
          <p:cNvSpPr>
            <a:spLocks noGrp="1"/>
          </p:cNvSpPr>
          <p:nvPr>
            <p:ph/>
          </p:nvPr>
        </p:nvSpPr>
        <p:spPr>
          <a:xfrm>
            <a:off x="88056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86" name="PlaceHolder 5"/>
          <p:cNvSpPr>
            <a:spLocks noGrp="1"/>
          </p:cNvSpPr>
          <p:nvPr>
            <p:ph/>
          </p:nvPr>
        </p:nvSpPr>
        <p:spPr>
          <a:xfrm>
            <a:off x="696672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7CCC72B-2FD6-4174-8EC7-4E68566AA236}"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88" name="PlaceHolder 2"/>
          <p:cNvSpPr>
            <a:spLocks noGrp="1"/>
          </p:cNvSpPr>
          <p:nvPr>
            <p:ph/>
          </p:nvPr>
        </p:nvSpPr>
        <p:spPr>
          <a:xfrm>
            <a:off x="8805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89" name="PlaceHolder 3"/>
          <p:cNvSpPr>
            <a:spLocks noGrp="1"/>
          </p:cNvSpPr>
          <p:nvPr>
            <p:ph/>
          </p:nvPr>
        </p:nvSpPr>
        <p:spPr>
          <a:xfrm>
            <a:off x="48963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90" name="PlaceHolder 4"/>
          <p:cNvSpPr>
            <a:spLocks noGrp="1"/>
          </p:cNvSpPr>
          <p:nvPr>
            <p:ph/>
          </p:nvPr>
        </p:nvSpPr>
        <p:spPr>
          <a:xfrm>
            <a:off x="89121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91" name="PlaceHolder 5"/>
          <p:cNvSpPr>
            <a:spLocks noGrp="1"/>
          </p:cNvSpPr>
          <p:nvPr>
            <p:ph/>
          </p:nvPr>
        </p:nvSpPr>
        <p:spPr>
          <a:xfrm>
            <a:off x="8805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92" name="PlaceHolder 6"/>
          <p:cNvSpPr>
            <a:spLocks noGrp="1"/>
          </p:cNvSpPr>
          <p:nvPr>
            <p:ph/>
          </p:nvPr>
        </p:nvSpPr>
        <p:spPr>
          <a:xfrm>
            <a:off x="48963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93" name="PlaceHolder 7"/>
          <p:cNvSpPr>
            <a:spLocks noGrp="1"/>
          </p:cNvSpPr>
          <p:nvPr>
            <p:ph/>
          </p:nvPr>
        </p:nvSpPr>
        <p:spPr>
          <a:xfrm>
            <a:off x="89121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AE4451F-A8E4-4F30-A282-833C871780F1}"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7E03A2DB-6A60-4083-8D0A-FBA40F6CD0F8}"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05" name="PlaceHolder 2"/>
          <p:cNvSpPr>
            <a:spLocks noGrp="1"/>
          </p:cNvSpPr>
          <p:nvPr>
            <p:ph type="subTitle"/>
          </p:nvPr>
        </p:nvSpPr>
        <p:spPr>
          <a:xfrm>
            <a:off x="880560" y="2251080"/>
            <a:ext cx="11877480" cy="43884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C1A6ADD-A70E-4599-B4B6-AB910676DC9B}"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07" name="PlaceHolder 2"/>
          <p:cNvSpPr>
            <a:spLocks noGrp="1"/>
          </p:cNvSpPr>
          <p:nvPr>
            <p:ph/>
          </p:nvPr>
        </p:nvSpPr>
        <p:spPr>
          <a:xfrm>
            <a:off x="880560" y="2251080"/>
            <a:ext cx="1187748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804AF38-D49C-42E3-A0DD-39EC4FA88C6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09" name="PlaceHolder 2"/>
          <p:cNvSpPr>
            <a:spLocks noGrp="1"/>
          </p:cNvSpPr>
          <p:nvPr>
            <p:ph/>
          </p:nvPr>
        </p:nvSpPr>
        <p:spPr>
          <a:xfrm>
            <a:off x="88056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10" name="PlaceHolder 3"/>
          <p:cNvSpPr>
            <a:spLocks noGrp="1"/>
          </p:cNvSpPr>
          <p:nvPr>
            <p:ph/>
          </p:nvPr>
        </p:nvSpPr>
        <p:spPr>
          <a:xfrm>
            <a:off x="696672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2196257-4224-4661-A416-F66CAF84E832}"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BDCD19D-DB95-4925-9BC3-C8039612FFC1}"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5" name="PlaceHolder 2"/>
          <p:cNvSpPr>
            <a:spLocks noGrp="1"/>
          </p:cNvSpPr>
          <p:nvPr>
            <p:ph/>
          </p:nvPr>
        </p:nvSpPr>
        <p:spPr>
          <a:xfrm>
            <a:off x="880560" y="2251080"/>
            <a:ext cx="1187748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880560" y="886320"/>
            <a:ext cx="11877480" cy="5651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4DC8E9A-8D96-4FAB-B65E-7E91B7780DB6}"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14"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15" name="PlaceHolder 3"/>
          <p:cNvSpPr>
            <a:spLocks noGrp="1"/>
          </p:cNvSpPr>
          <p:nvPr>
            <p:ph/>
          </p:nvPr>
        </p:nvSpPr>
        <p:spPr>
          <a:xfrm>
            <a:off x="696672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16" name="PlaceHolder 4"/>
          <p:cNvSpPr>
            <a:spLocks noGrp="1"/>
          </p:cNvSpPr>
          <p:nvPr>
            <p:ph/>
          </p:nvPr>
        </p:nvSpPr>
        <p:spPr>
          <a:xfrm>
            <a:off x="88056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97D4F10-7086-46FF-A8A5-18131D02EE8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18" name="PlaceHolder 2"/>
          <p:cNvSpPr>
            <a:spLocks noGrp="1"/>
          </p:cNvSpPr>
          <p:nvPr>
            <p:ph/>
          </p:nvPr>
        </p:nvSpPr>
        <p:spPr>
          <a:xfrm>
            <a:off x="88056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19"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20" name="PlaceHolder 4"/>
          <p:cNvSpPr>
            <a:spLocks noGrp="1"/>
          </p:cNvSpPr>
          <p:nvPr>
            <p:ph/>
          </p:nvPr>
        </p:nvSpPr>
        <p:spPr>
          <a:xfrm>
            <a:off x="696672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D008864-5821-42CA-A974-E674D333475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22"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23"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24" name="PlaceHolder 4"/>
          <p:cNvSpPr>
            <a:spLocks noGrp="1"/>
          </p:cNvSpPr>
          <p:nvPr>
            <p:ph/>
          </p:nvPr>
        </p:nvSpPr>
        <p:spPr>
          <a:xfrm>
            <a:off x="880560" y="454320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F90A9E8-92ED-41FD-B7AD-DC997C4AD0B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26" name="PlaceHolder 2"/>
          <p:cNvSpPr>
            <a:spLocks noGrp="1"/>
          </p:cNvSpPr>
          <p:nvPr>
            <p:ph/>
          </p:nvPr>
        </p:nvSpPr>
        <p:spPr>
          <a:xfrm>
            <a:off x="880560" y="225108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27" name="PlaceHolder 3"/>
          <p:cNvSpPr>
            <a:spLocks noGrp="1"/>
          </p:cNvSpPr>
          <p:nvPr>
            <p:ph/>
          </p:nvPr>
        </p:nvSpPr>
        <p:spPr>
          <a:xfrm>
            <a:off x="880560" y="454320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4156070-B07A-49C0-843F-B494F06BF91F}"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29"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30"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31" name="PlaceHolder 4"/>
          <p:cNvSpPr>
            <a:spLocks noGrp="1"/>
          </p:cNvSpPr>
          <p:nvPr>
            <p:ph/>
          </p:nvPr>
        </p:nvSpPr>
        <p:spPr>
          <a:xfrm>
            <a:off x="88056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32" name="PlaceHolder 5"/>
          <p:cNvSpPr>
            <a:spLocks noGrp="1"/>
          </p:cNvSpPr>
          <p:nvPr>
            <p:ph/>
          </p:nvPr>
        </p:nvSpPr>
        <p:spPr>
          <a:xfrm>
            <a:off x="696672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44451755-88EF-46E5-8DD8-9B3CC0197B73}"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34" name="PlaceHolder 2"/>
          <p:cNvSpPr>
            <a:spLocks noGrp="1"/>
          </p:cNvSpPr>
          <p:nvPr>
            <p:ph/>
          </p:nvPr>
        </p:nvSpPr>
        <p:spPr>
          <a:xfrm>
            <a:off x="8805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35" name="PlaceHolder 3"/>
          <p:cNvSpPr>
            <a:spLocks noGrp="1"/>
          </p:cNvSpPr>
          <p:nvPr>
            <p:ph/>
          </p:nvPr>
        </p:nvSpPr>
        <p:spPr>
          <a:xfrm>
            <a:off x="48963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36" name="PlaceHolder 4"/>
          <p:cNvSpPr>
            <a:spLocks noGrp="1"/>
          </p:cNvSpPr>
          <p:nvPr>
            <p:ph/>
          </p:nvPr>
        </p:nvSpPr>
        <p:spPr>
          <a:xfrm>
            <a:off x="89121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37" name="PlaceHolder 5"/>
          <p:cNvSpPr>
            <a:spLocks noGrp="1"/>
          </p:cNvSpPr>
          <p:nvPr>
            <p:ph/>
          </p:nvPr>
        </p:nvSpPr>
        <p:spPr>
          <a:xfrm>
            <a:off x="8805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38" name="PlaceHolder 6"/>
          <p:cNvSpPr>
            <a:spLocks noGrp="1"/>
          </p:cNvSpPr>
          <p:nvPr>
            <p:ph/>
          </p:nvPr>
        </p:nvSpPr>
        <p:spPr>
          <a:xfrm>
            <a:off x="48963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39" name="PlaceHolder 7"/>
          <p:cNvSpPr>
            <a:spLocks noGrp="1"/>
          </p:cNvSpPr>
          <p:nvPr>
            <p:ph/>
          </p:nvPr>
        </p:nvSpPr>
        <p:spPr>
          <a:xfrm>
            <a:off x="89121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65AFE16D-CFC3-49E3-B982-A3D2C691F5AF}"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1DFBE2B6-3B84-4831-9888-B1ADAFF0466D}"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9"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50" name="PlaceHolder 2"/>
          <p:cNvSpPr>
            <a:spLocks noGrp="1"/>
          </p:cNvSpPr>
          <p:nvPr>
            <p:ph type="subTitle"/>
          </p:nvPr>
        </p:nvSpPr>
        <p:spPr>
          <a:xfrm>
            <a:off x="880560" y="2251080"/>
            <a:ext cx="11877480" cy="43884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7722B741-8E5A-4D3F-BF52-D8F90A9237BB}"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52" name="PlaceHolder 2"/>
          <p:cNvSpPr>
            <a:spLocks noGrp="1"/>
          </p:cNvSpPr>
          <p:nvPr>
            <p:ph/>
          </p:nvPr>
        </p:nvSpPr>
        <p:spPr>
          <a:xfrm>
            <a:off x="880560" y="2251080"/>
            <a:ext cx="1187748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022B15AB-FB85-489F-9120-DC232D31B80B}"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7" name="PlaceHolder 2"/>
          <p:cNvSpPr>
            <a:spLocks noGrp="1"/>
          </p:cNvSpPr>
          <p:nvPr>
            <p:ph/>
          </p:nvPr>
        </p:nvSpPr>
        <p:spPr>
          <a:xfrm>
            <a:off x="88056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8" name="PlaceHolder 3"/>
          <p:cNvSpPr>
            <a:spLocks noGrp="1"/>
          </p:cNvSpPr>
          <p:nvPr>
            <p:ph/>
          </p:nvPr>
        </p:nvSpPr>
        <p:spPr>
          <a:xfrm>
            <a:off x="696672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54" name="PlaceHolder 2"/>
          <p:cNvSpPr>
            <a:spLocks noGrp="1"/>
          </p:cNvSpPr>
          <p:nvPr>
            <p:ph/>
          </p:nvPr>
        </p:nvSpPr>
        <p:spPr>
          <a:xfrm>
            <a:off x="88056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55" name="PlaceHolder 3"/>
          <p:cNvSpPr>
            <a:spLocks noGrp="1"/>
          </p:cNvSpPr>
          <p:nvPr>
            <p:ph/>
          </p:nvPr>
        </p:nvSpPr>
        <p:spPr>
          <a:xfrm>
            <a:off x="696672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A6D79826-ACB5-4FF5-9A6B-2CE304AD7543}"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6"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DD1086C6-7580-43CA-BF27-904B1322FD9B}"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7" name="PlaceHolder 1"/>
          <p:cNvSpPr>
            <a:spLocks noGrp="1"/>
          </p:cNvSpPr>
          <p:nvPr>
            <p:ph type="subTitle"/>
          </p:nvPr>
        </p:nvSpPr>
        <p:spPr>
          <a:xfrm>
            <a:off x="880560" y="886320"/>
            <a:ext cx="11877480" cy="5651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D65A16CF-4150-41C1-9A61-AFB6C25BE50D}"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59"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60" name="PlaceHolder 3"/>
          <p:cNvSpPr>
            <a:spLocks noGrp="1"/>
          </p:cNvSpPr>
          <p:nvPr>
            <p:ph/>
          </p:nvPr>
        </p:nvSpPr>
        <p:spPr>
          <a:xfrm>
            <a:off x="696672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61" name="PlaceHolder 4"/>
          <p:cNvSpPr>
            <a:spLocks noGrp="1"/>
          </p:cNvSpPr>
          <p:nvPr>
            <p:ph/>
          </p:nvPr>
        </p:nvSpPr>
        <p:spPr>
          <a:xfrm>
            <a:off x="88056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B653E4AB-0386-4970-B42A-EC153A7A26BE}"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63" name="PlaceHolder 2"/>
          <p:cNvSpPr>
            <a:spLocks noGrp="1"/>
          </p:cNvSpPr>
          <p:nvPr>
            <p:ph/>
          </p:nvPr>
        </p:nvSpPr>
        <p:spPr>
          <a:xfrm>
            <a:off x="88056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64"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65" name="PlaceHolder 4"/>
          <p:cNvSpPr>
            <a:spLocks noGrp="1"/>
          </p:cNvSpPr>
          <p:nvPr>
            <p:ph/>
          </p:nvPr>
        </p:nvSpPr>
        <p:spPr>
          <a:xfrm>
            <a:off x="696672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F116747-0204-4519-8B91-5ECB41D36ABD}"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67"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68"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69" name="PlaceHolder 4"/>
          <p:cNvSpPr>
            <a:spLocks noGrp="1"/>
          </p:cNvSpPr>
          <p:nvPr>
            <p:ph/>
          </p:nvPr>
        </p:nvSpPr>
        <p:spPr>
          <a:xfrm>
            <a:off x="880560" y="454320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775F7BE-0785-405E-90CA-5435853F8BA2}"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71" name="PlaceHolder 2"/>
          <p:cNvSpPr>
            <a:spLocks noGrp="1"/>
          </p:cNvSpPr>
          <p:nvPr>
            <p:ph/>
          </p:nvPr>
        </p:nvSpPr>
        <p:spPr>
          <a:xfrm>
            <a:off x="880560" y="225108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72" name="PlaceHolder 3"/>
          <p:cNvSpPr>
            <a:spLocks noGrp="1"/>
          </p:cNvSpPr>
          <p:nvPr>
            <p:ph/>
          </p:nvPr>
        </p:nvSpPr>
        <p:spPr>
          <a:xfrm>
            <a:off x="880560" y="454320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75D5212B-AE53-41E4-86F2-604174A4692E}"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74"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75"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76" name="PlaceHolder 4"/>
          <p:cNvSpPr>
            <a:spLocks noGrp="1"/>
          </p:cNvSpPr>
          <p:nvPr>
            <p:ph/>
          </p:nvPr>
        </p:nvSpPr>
        <p:spPr>
          <a:xfrm>
            <a:off x="88056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77" name="PlaceHolder 5"/>
          <p:cNvSpPr>
            <a:spLocks noGrp="1"/>
          </p:cNvSpPr>
          <p:nvPr>
            <p:ph/>
          </p:nvPr>
        </p:nvSpPr>
        <p:spPr>
          <a:xfrm>
            <a:off x="696672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FD1E868F-58B1-4805-BFCE-8D18AABB6CAB}"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79" name="PlaceHolder 2"/>
          <p:cNvSpPr>
            <a:spLocks noGrp="1"/>
          </p:cNvSpPr>
          <p:nvPr>
            <p:ph/>
          </p:nvPr>
        </p:nvSpPr>
        <p:spPr>
          <a:xfrm>
            <a:off x="8805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80" name="PlaceHolder 3"/>
          <p:cNvSpPr>
            <a:spLocks noGrp="1"/>
          </p:cNvSpPr>
          <p:nvPr>
            <p:ph/>
          </p:nvPr>
        </p:nvSpPr>
        <p:spPr>
          <a:xfrm>
            <a:off x="48963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81" name="PlaceHolder 4"/>
          <p:cNvSpPr>
            <a:spLocks noGrp="1"/>
          </p:cNvSpPr>
          <p:nvPr>
            <p:ph/>
          </p:nvPr>
        </p:nvSpPr>
        <p:spPr>
          <a:xfrm>
            <a:off x="89121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82" name="PlaceHolder 5"/>
          <p:cNvSpPr>
            <a:spLocks noGrp="1"/>
          </p:cNvSpPr>
          <p:nvPr>
            <p:ph/>
          </p:nvPr>
        </p:nvSpPr>
        <p:spPr>
          <a:xfrm>
            <a:off x="8805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83" name="PlaceHolder 6"/>
          <p:cNvSpPr>
            <a:spLocks noGrp="1"/>
          </p:cNvSpPr>
          <p:nvPr>
            <p:ph/>
          </p:nvPr>
        </p:nvSpPr>
        <p:spPr>
          <a:xfrm>
            <a:off x="48963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184" name="PlaceHolder 7"/>
          <p:cNvSpPr>
            <a:spLocks noGrp="1"/>
          </p:cNvSpPr>
          <p:nvPr>
            <p:ph/>
          </p:nvPr>
        </p:nvSpPr>
        <p:spPr>
          <a:xfrm>
            <a:off x="89121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417DC320-C7DE-497E-B39A-B7469F3BE7BF}"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CECC14FD-78E1-4CA8-973F-1767C200F862}"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dt" idx="1"/>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6"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97" name="PlaceHolder 2"/>
          <p:cNvSpPr>
            <a:spLocks noGrp="1"/>
          </p:cNvSpPr>
          <p:nvPr>
            <p:ph type="subTitle"/>
          </p:nvPr>
        </p:nvSpPr>
        <p:spPr>
          <a:xfrm>
            <a:off x="880560" y="2251080"/>
            <a:ext cx="11877480" cy="43884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CDDC8F43-7567-4AC1-9FCC-135CC661B257}"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199" name="PlaceHolder 2"/>
          <p:cNvSpPr>
            <a:spLocks noGrp="1"/>
          </p:cNvSpPr>
          <p:nvPr>
            <p:ph/>
          </p:nvPr>
        </p:nvSpPr>
        <p:spPr>
          <a:xfrm>
            <a:off x="880560" y="2251080"/>
            <a:ext cx="1187748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49860557-86EA-4930-9E95-8850DC0E2D9B}"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01" name="PlaceHolder 2"/>
          <p:cNvSpPr>
            <a:spLocks noGrp="1"/>
          </p:cNvSpPr>
          <p:nvPr>
            <p:ph/>
          </p:nvPr>
        </p:nvSpPr>
        <p:spPr>
          <a:xfrm>
            <a:off x="88056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02" name="PlaceHolder 3"/>
          <p:cNvSpPr>
            <a:spLocks noGrp="1"/>
          </p:cNvSpPr>
          <p:nvPr>
            <p:ph/>
          </p:nvPr>
        </p:nvSpPr>
        <p:spPr>
          <a:xfrm>
            <a:off x="696672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142921A6-D1E3-40DD-94BB-9F225D7FE33B}"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3"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C1EDC7D8-F3EF-4CB6-9739-15A205A82EA0}"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4" name="PlaceHolder 1"/>
          <p:cNvSpPr>
            <a:spLocks noGrp="1"/>
          </p:cNvSpPr>
          <p:nvPr>
            <p:ph type="subTitle"/>
          </p:nvPr>
        </p:nvSpPr>
        <p:spPr>
          <a:xfrm>
            <a:off x="880560" y="886320"/>
            <a:ext cx="11877480" cy="5651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29A58B41-A37D-477C-9BEC-310B9EEE168E}"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06"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07" name="PlaceHolder 3"/>
          <p:cNvSpPr>
            <a:spLocks noGrp="1"/>
          </p:cNvSpPr>
          <p:nvPr>
            <p:ph/>
          </p:nvPr>
        </p:nvSpPr>
        <p:spPr>
          <a:xfrm>
            <a:off x="696672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08" name="PlaceHolder 4"/>
          <p:cNvSpPr>
            <a:spLocks noGrp="1"/>
          </p:cNvSpPr>
          <p:nvPr>
            <p:ph/>
          </p:nvPr>
        </p:nvSpPr>
        <p:spPr>
          <a:xfrm>
            <a:off x="88056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0E87051A-5B7B-4C96-A078-43C7BBB272B6}"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10" name="PlaceHolder 2"/>
          <p:cNvSpPr>
            <a:spLocks noGrp="1"/>
          </p:cNvSpPr>
          <p:nvPr>
            <p:ph/>
          </p:nvPr>
        </p:nvSpPr>
        <p:spPr>
          <a:xfrm>
            <a:off x="88056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11"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12" name="PlaceHolder 4"/>
          <p:cNvSpPr>
            <a:spLocks noGrp="1"/>
          </p:cNvSpPr>
          <p:nvPr>
            <p:ph/>
          </p:nvPr>
        </p:nvSpPr>
        <p:spPr>
          <a:xfrm>
            <a:off x="696672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42DE9484-F27E-4134-B434-6F8D388C9126}"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14"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15"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16" name="PlaceHolder 4"/>
          <p:cNvSpPr>
            <a:spLocks noGrp="1"/>
          </p:cNvSpPr>
          <p:nvPr>
            <p:ph/>
          </p:nvPr>
        </p:nvSpPr>
        <p:spPr>
          <a:xfrm>
            <a:off x="880560" y="454320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87AD6EF-C01E-4362-ACD3-9673C6BA5B59}"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18" name="PlaceHolder 2"/>
          <p:cNvSpPr>
            <a:spLocks noGrp="1"/>
          </p:cNvSpPr>
          <p:nvPr>
            <p:ph/>
          </p:nvPr>
        </p:nvSpPr>
        <p:spPr>
          <a:xfrm>
            <a:off x="880560" y="225108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19" name="PlaceHolder 3"/>
          <p:cNvSpPr>
            <a:spLocks noGrp="1"/>
          </p:cNvSpPr>
          <p:nvPr>
            <p:ph/>
          </p:nvPr>
        </p:nvSpPr>
        <p:spPr>
          <a:xfrm>
            <a:off x="880560" y="454320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1426B1B6-E127-4455-BCF2-FCDCCF65A0B6}"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21"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22"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23" name="PlaceHolder 4"/>
          <p:cNvSpPr>
            <a:spLocks noGrp="1"/>
          </p:cNvSpPr>
          <p:nvPr>
            <p:ph/>
          </p:nvPr>
        </p:nvSpPr>
        <p:spPr>
          <a:xfrm>
            <a:off x="88056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24" name="PlaceHolder 5"/>
          <p:cNvSpPr>
            <a:spLocks noGrp="1"/>
          </p:cNvSpPr>
          <p:nvPr>
            <p:ph/>
          </p:nvPr>
        </p:nvSpPr>
        <p:spPr>
          <a:xfrm>
            <a:off x="696672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E0B1E82C-F396-4F28-80F9-87150A76DE14}"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880560" y="886320"/>
            <a:ext cx="11877480" cy="5651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dt" idx="1"/>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26" name="PlaceHolder 2"/>
          <p:cNvSpPr>
            <a:spLocks noGrp="1"/>
          </p:cNvSpPr>
          <p:nvPr>
            <p:ph/>
          </p:nvPr>
        </p:nvSpPr>
        <p:spPr>
          <a:xfrm>
            <a:off x="8805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27" name="PlaceHolder 3"/>
          <p:cNvSpPr>
            <a:spLocks noGrp="1"/>
          </p:cNvSpPr>
          <p:nvPr>
            <p:ph/>
          </p:nvPr>
        </p:nvSpPr>
        <p:spPr>
          <a:xfrm>
            <a:off x="48963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28" name="PlaceHolder 4"/>
          <p:cNvSpPr>
            <a:spLocks noGrp="1"/>
          </p:cNvSpPr>
          <p:nvPr>
            <p:ph/>
          </p:nvPr>
        </p:nvSpPr>
        <p:spPr>
          <a:xfrm>
            <a:off x="89121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29" name="PlaceHolder 5"/>
          <p:cNvSpPr>
            <a:spLocks noGrp="1"/>
          </p:cNvSpPr>
          <p:nvPr>
            <p:ph/>
          </p:nvPr>
        </p:nvSpPr>
        <p:spPr>
          <a:xfrm>
            <a:off x="8805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30" name="PlaceHolder 6"/>
          <p:cNvSpPr>
            <a:spLocks noGrp="1"/>
          </p:cNvSpPr>
          <p:nvPr>
            <p:ph/>
          </p:nvPr>
        </p:nvSpPr>
        <p:spPr>
          <a:xfrm>
            <a:off x="48963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31" name="PlaceHolder 7"/>
          <p:cNvSpPr>
            <a:spLocks noGrp="1"/>
          </p:cNvSpPr>
          <p:nvPr>
            <p:ph/>
          </p:nvPr>
        </p:nvSpPr>
        <p:spPr>
          <a:xfrm>
            <a:off x="89121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677439F8-26DD-4ED1-8233-8A4A4C4FBF00}"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D8EEA08E-5543-4DA0-BE35-B493D67C3F32}"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2"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43" name="PlaceHolder 2"/>
          <p:cNvSpPr>
            <a:spLocks noGrp="1"/>
          </p:cNvSpPr>
          <p:nvPr>
            <p:ph type="subTitle"/>
          </p:nvPr>
        </p:nvSpPr>
        <p:spPr>
          <a:xfrm>
            <a:off x="880560" y="2251080"/>
            <a:ext cx="11877480" cy="43884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505B3D63-678E-4301-8E3D-78FD5C95FEE4}"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45" name="PlaceHolder 2"/>
          <p:cNvSpPr>
            <a:spLocks noGrp="1"/>
          </p:cNvSpPr>
          <p:nvPr>
            <p:ph/>
          </p:nvPr>
        </p:nvSpPr>
        <p:spPr>
          <a:xfrm>
            <a:off x="880560" y="2251080"/>
            <a:ext cx="1187748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92CB2FA2-4B8E-4C05-A639-B48BBACA707E}"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47" name="PlaceHolder 2"/>
          <p:cNvSpPr>
            <a:spLocks noGrp="1"/>
          </p:cNvSpPr>
          <p:nvPr>
            <p:ph/>
          </p:nvPr>
        </p:nvSpPr>
        <p:spPr>
          <a:xfrm>
            <a:off x="88056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48" name="PlaceHolder 3"/>
          <p:cNvSpPr>
            <a:spLocks noGrp="1"/>
          </p:cNvSpPr>
          <p:nvPr>
            <p:ph/>
          </p:nvPr>
        </p:nvSpPr>
        <p:spPr>
          <a:xfrm>
            <a:off x="696672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D69CEF19-3365-44DB-B707-484D361AC886}"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9"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3A390E96-B565-4A37-9551-D10718E6E571}"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0" name="PlaceHolder 1"/>
          <p:cNvSpPr>
            <a:spLocks noGrp="1"/>
          </p:cNvSpPr>
          <p:nvPr>
            <p:ph type="subTitle"/>
          </p:nvPr>
        </p:nvSpPr>
        <p:spPr>
          <a:xfrm>
            <a:off x="880560" y="886320"/>
            <a:ext cx="11877480" cy="5651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6F0DD16B-2EAB-40CF-AAED-816CA5883CDA}"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52"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53" name="PlaceHolder 3"/>
          <p:cNvSpPr>
            <a:spLocks noGrp="1"/>
          </p:cNvSpPr>
          <p:nvPr>
            <p:ph/>
          </p:nvPr>
        </p:nvSpPr>
        <p:spPr>
          <a:xfrm>
            <a:off x="696672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54" name="PlaceHolder 4"/>
          <p:cNvSpPr>
            <a:spLocks noGrp="1"/>
          </p:cNvSpPr>
          <p:nvPr>
            <p:ph/>
          </p:nvPr>
        </p:nvSpPr>
        <p:spPr>
          <a:xfrm>
            <a:off x="88056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0C2588A6-E16F-4027-B447-E068B16B214A}"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56" name="PlaceHolder 2"/>
          <p:cNvSpPr>
            <a:spLocks noGrp="1"/>
          </p:cNvSpPr>
          <p:nvPr>
            <p:ph/>
          </p:nvPr>
        </p:nvSpPr>
        <p:spPr>
          <a:xfrm>
            <a:off x="88056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57"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58" name="PlaceHolder 4"/>
          <p:cNvSpPr>
            <a:spLocks noGrp="1"/>
          </p:cNvSpPr>
          <p:nvPr>
            <p:ph/>
          </p:nvPr>
        </p:nvSpPr>
        <p:spPr>
          <a:xfrm>
            <a:off x="696672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F4907EAE-7E01-456B-BD86-BEEFC15C42BD}"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60"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61"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62" name="PlaceHolder 4"/>
          <p:cNvSpPr>
            <a:spLocks noGrp="1"/>
          </p:cNvSpPr>
          <p:nvPr>
            <p:ph/>
          </p:nvPr>
        </p:nvSpPr>
        <p:spPr>
          <a:xfrm>
            <a:off x="880560" y="454320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9FB7B992-2016-432B-AC87-527EEA03A017}"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2"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3" name="PlaceHolder 3"/>
          <p:cNvSpPr>
            <a:spLocks noGrp="1"/>
          </p:cNvSpPr>
          <p:nvPr>
            <p:ph/>
          </p:nvPr>
        </p:nvSpPr>
        <p:spPr>
          <a:xfrm>
            <a:off x="696672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4" name="PlaceHolder 4"/>
          <p:cNvSpPr>
            <a:spLocks noGrp="1"/>
          </p:cNvSpPr>
          <p:nvPr>
            <p:ph/>
          </p:nvPr>
        </p:nvSpPr>
        <p:spPr>
          <a:xfrm>
            <a:off x="88056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64" name="PlaceHolder 2"/>
          <p:cNvSpPr>
            <a:spLocks noGrp="1"/>
          </p:cNvSpPr>
          <p:nvPr>
            <p:ph/>
          </p:nvPr>
        </p:nvSpPr>
        <p:spPr>
          <a:xfrm>
            <a:off x="880560" y="225108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65" name="PlaceHolder 3"/>
          <p:cNvSpPr>
            <a:spLocks noGrp="1"/>
          </p:cNvSpPr>
          <p:nvPr>
            <p:ph/>
          </p:nvPr>
        </p:nvSpPr>
        <p:spPr>
          <a:xfrm>
            <a:off x="880560" y="454320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B153BD79-FD04-4481-8D67-838B33198033}"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67"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68"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69" name="PlaceHolder 4"/>
          <p:cNvSpPr>
            <a:spLocks noGrp="1"/>
          </p:cNvSpPr>
          <p:nvPr>
            <p:ph/>
          </p:nvPr>
        </p:nvSpPr>
        <p:spPr>
          <a:xfrm>
            <a:off x="88056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70" name="PlaceHolder 5"/>
          <p:cNvSpPr>
            <a:spLocks noGrp="1"/>
          </p:cNvSpPr>
          <p:nvPr>
            <p:ph/>
          </p:nvPr>
        </p:nvSpPr>
        <p:spPr>
          <a:xfrm>
            <a:off x="696672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0BF0BF4E-A729-4AA1-A26D-07BD4660011B}"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72" name="PlaceHolder 2"/>
          <p:cNvSpPr>
            <a:spLocks noGrp="1"/>
          </p:cNvSpPr>
          <p:nvPr>
            <p:ph/>
          </p:nvPr>
        </p:nvSpPr>
        <p:spPr>
          <a:xfrm>
            <a:off x="8805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73" name="PlaceHolder 3"/>
          <p:cNvSpPr>
            <a:spLocks noGrp="1"/>
          </p:cNvSpPr>
          <p:nvPr>
            <p:ph/>
          </p:nvPr>
        </p:nvSpPr>
        <p:spPr>
          <a:xfrm>
            <a:off x="48963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74" name="PlaceHolder 4"/>
          <p:cNvSpPr>
            <a:spLocks noGrp="1"/>
          </p:cNvSpPr>
          <p:nvPr>
            <p:ph/>
          </p:nvPr>
        </p:nvSpPr>
        <p:spPr>
          <a:xfrm>
            <a:off x="8912160" y="225108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75" name="PlaceHolder 5"/>
          <p:cNvSpPr>
            <a:spLocks noGrp="1"/>
          </p:cNvSpPr>
          <p:nvPr>
            <p:ph/>
          </p:nvPr>
        </p:nvSpPr>
        <p:spPr>
          <a:xfrm>
            <a:off x="8805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76" name="PlaceHolder 6"/>
          <p:cNvSpPr>
            <a:spLocks noGrp="1"/>
          </p:cNvSpPr>
          <p:nvPr>
            <p:ph/>
          </p:nvPr>
        </p:nvSpPr>
        <p:spPr>
          <a:xfrm>
            <a:off x="48963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77" name="PlaceHolder 7"/>
          <p:cNvSpPr>
            <a:spLocks noGrp="1"/>
          </p:cNvSpPr>
          <p:nvPr>
            <p:ph/>
          </p:nvPr>
        </p:nvSpPr>
        <p:spPr>
          <a:xfrm>
            <a:off x="8912160" y="4543200"/>
            <a:ext cx="38242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F8BDDB0F-F244-4002-882D-FE8359F36638}"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26" name="PlaceHolder 2"/>
          <p:cNvSpPr>
            <a:spLocks noGrp="1"/>
          </p:cNvSpPr>
          <p:nvPr>
            <p:ph/>
          </p:nvPr>
        </p:nvSpPr>
        <p:spPr>
          <a:xfrm>
            <a:off x="880560" y="2251080"/>
            <a:ext cx="5796000" cy="438840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7"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28" name="PlaceHolder 4"/>
          <p:cNvSpPr>
            <a:spLocks noGrp="1"/>
          </p:cNvSpPr>
          <p:nvPr>
            <p:ph/>
          </p:nvPr>
        </p:nvSpPr>
        <p:spPr>
          <a:xfrm>
            <a:off x="6966720" y="454320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80560" y="886320"/>
            <a:ext cx="11877480" cy="1218960"/>
          </a:xfrm>
          <a:prstGeom prst="rect">
            <a:avLst/>
          </a:prstGeom>
          <a:noFill/>
          <a:ln w="0">
            <a:noFill/>
          </a:ln>
        </p:spPr>
        <p:txBody>
          <a:bodyPr lIns="0" rIns="0" tIns="0" bIns="0" anchor="ctr">
            <a:noAutofit/>
          </a:bodyPr>
          <a:p>
            <a:pPr indent="0">
              <a:buNone/>
            </a:pPr>
            <a:endParaRPr b="0" lang="de-DE" sz="2600" spc="-1" strike="noStrike">
              <a:solidFill>
                <a:srgbClr val="0f0f0f"/>
              </a:solidFill>
              <a:latin typeface="Arial"/>
            </a:endParaRPr>
          </a:p>
        </p:txBody>
      </p:sp>
      <p:sp>
        <p:nvSpPr>
          <p:cNvPr id="30" name="PlaceHolder 2"/>
          <p:cNvSpPr>
            <a:spLocks noGrp="1"/>
          </p:cNvSpPr>
          <p:nvPr>
            <p:ph/>
          </p:nvPr>
        </p:nvSpPr>
        <p:spPr>
          <a:xfrm>
            <a:off x="88056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31" name="PlaceHolder 3"/>
          <p:cNvSpPr>
            <a:spLocks noGrp="1"/>
          </p:cNvSpPr>
          <p:nvPr>
            <p:ph/>
          </p:nvPr>
        </p:nvSpPr>
        <p:spPr>
          <a:xfrm>
            <a:off x="6966720" y="2251080"/>
            <a:ext cx="579600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32" name="PlaceHolder 4"/>
          <p:cNvSpPr>
            <a:spLocks noGrp="1"/>
          </p:cNvSpPr>
          <p:nvPr>
            <p:ph/>
          </p:nvPr>
        </p:nvSpPr>
        <p:spPr>
          <a:xfrm>
            <a:off x="880560" y="4543200"/>
            <a:ext cx="11877480" cy="2093040"/>
          </a:xfrm>
          <a:prstGeom prst="rect">
            <a:avLst/>
          </a:prstGeom>
          <a:noFill/>
          <a:ln w="0">
            <a:noFill/>
          </a:ln>
        </p:spPr>
        <p:txBody>
          <a:bodyPr lIns="0" rIns="0" tIns="0" bIns="0" anchor="t">
            <a:normAutofit/>
          </a:bodyPr>
          <a:p>
            <a:pPr indent="0">
              <a:spcBef>
                <a:spcPts val="1417"/>
              </a:spcBef>
              <a:buNone/>
            </a:pPr>
            <a:endParaRPr b="0" lang="de-DE" sz="2800" spc="-1" strike="noStrike">
              <a:solidFill>
                <a:srgbClr val="0f0f0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4.jpe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 Id="rId11" Type="http://schemas.openxmlformats.org/officeDocument/2006/relationships/slideLayout" Target="../slideLayouts/slideLayout67.xml"/><Relationship Id="rId12" Type="http://schemas.openxmlformats.org/officeDocument/2006/relationships/slideLayout" Target="../slideLayouts/slideLayout68.xml"/><Relationship Id="rId13" Type="http://schemas.openxmlformats.org/officeDocument/2006/relationships/slideLayout" Target="../slideLayouts/slideLayout69.xml"/><Relationship Id="rId14" Type="http://schemas.openxmlformats.org/officeDocument/2006/relationships/slideLayout" Target="../slideLayouts/slideLayout70.xml"/><Relationship Id="rId15" Type="http://schemas.openxmlformats.org/officeDocument/2006/relationships/slideLayout" Target="../slideLayouts/slideLayout71.xml"/><Relationship Id="rId16"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fik 7" descr=""/>
          <p:cNvPicPr/>
          <p:nvPr/>
        </p:nvPicPr>
        <p:blipFill>
          <a:blip r:embed="rId2"/>
          <a:stretch/>
        </p:blipFill>
        <p:spPr>
          <a:xfrm>
            <a:off x="0" y="6705720"/>
            <a:ext cx="12938040" cy="609120"/>
          </a:xfrm>
          <a:prstGeom prst="rect">
            <a:avLst/>
          </a:prstGeom>
          <a:ln w="0">
            <a:noFill/>
          </a:ln>
        </p:spPr>
      </p:pic>
      <p:pic>
        <p:nvPicPr>
          <p:cNvPr id="1" name="Bildplatzhalter 6" descr=""/>
          <p:cNvPicPr/>
          <p:nvPr/>
        </p:nvPicPr>
        <p:blipFill>
          <a:blip r:embed="rId3"/>
          <a:stretch/>
        </p:blipFill>
        <p:spPr>
          <a:xfrm>
            <a:off x="0" y="2520"/>
            <a:ext cx="610200" cy="2869920"/>
          </a:xfrm>
          <a:prstGeom prst="rect">
            <a:avLst/>
          </a:prstGeom>
          <a:ln w="0">
            <a:noFill/>
          </a:ln>
        </p:spPr>
      </p:pic>
      <p:pic>
        <p:nvPicPr>
          <p:cNvPr id="2" name="Picture 9" descr=""/>
          <p:cNvPicPr/>
          <p:nvPr/>
        </p:nvPicPr>
        <p:blipFill>
          <a:blip r:embed="rId4"/>
          <a:stretch/>
        </p:blipFill>
        <p:spPr>
          <a:xfrm>
            <a:off x="11346840" y="136440"/>
            <a:ext cx="1242000" cy="459360"/>
          </a:xfrm>
          <a:prstGeom prst="rect">
            <a:avLst/>
          </a:prstGeom>
          <a:ln w="0">
            <a:noFill/>
          </a:ln>
        </p:spPr>
      </p:pic>
      <p:cxnSp>
        <p:nvCxnSpPr>
          <p:cNvPr id="3" name="Gerade Verbindung 8"/>
          <p:cNvCxnSpPr/>
          <p:nvPr/>
        </p:nvCxnSpPr>
        <p:spPr>
          <a:xfrm>
            <a:off x="880560" y="715680"/>
            <a:ext cx="11709000" cy="360"/>
          </a:xfrm>
          <a:prstGeom prst="straightConnector1">
            <a:avLst/>
          </a:prstGeom>
          <a:ln w="6480">
            <a:solidFill>
              <a:srgbClr val="0f0f0f"/>
            </a:solidFill>
            <a:miter/>
          </a:ln>
        </p:spPr>
      </p:cxnSp>
      <p:grpSp>
        <p:nvGrpSpPr>
          <p:cNvPr id="4" name="Gruppieren 2"/>
          <p:cNvGrpSpPr/>
          <p:nvPr/>
        </p:nvGrpSpPr>
        <p:grpSpPr>
          <a:xfrm>
            <a:off x="0" y="0"/>
            <a:ext cx="12937680" cy="6705720"/>
            <a:chOff x="0" y="0"/>
            <a:chExt cx="12937680" cy="6705720"/>
          </a:xfrm>
        </p:grpSpPr>
        <p:pic>
          <p:nvPicPr>
            <p:cNvPr id="5" name="Bild 18" descr=""/>
            <p:cNvPicPr/>
            <p:nvPr/>
          </p:nvPicPr>
          <p:blipFill>
            <a:blip r:embed="rId5"/>
            <a:srcRect l="0" t="46824" r="0" b="0"/>
            <a:stretch/>
          </p:blipFill>
          <p:spPr>
            <a:xfrm>
              <a:off x="0" y="3140280"/>
              <a:ext cx="12937680" cy="3565440"/>
            </a:xfrm>
            <a:prstGeom prst="rect">
              <a:avLst/>
            </a:prstGeom>
            <a:ln w="0">
              <a:noFill/>
            </a:ln>
          </p:spPr>
        </p:pic>
        <p:pic>
          <p:nvPicPr>
            <p:cNvPr id="6" name="Bild 18" descr=""/>
            <p:cNvPicPr/>
            <p:nvPr/>
          </p:nvPicPr>
          <p:blipFill>
            <a:blip r:embed="rId6"/>
            <a:srcRect l="5286" t="0" r="0" b="0"/>
            <a:stretch/>
          </p:blipFill>
          <p:spPr>
            <a:xfrm>
              <a:off x="683640" y="0"/>
              <a:ext cx="12254040" cy="6705720"/>
            </a:xfrm>
            <a:prstGeom prst="rect">
              <a:avLst/>
            </a:prstGeom>
            <a:ln w="0">
              <a:noFill/>
            </a:ln>
          </p:spPr>
        </p:pic>
      </p:grpSp>
      <p:sp>
        <p:nvSpPr>
          <p:cNvPr id="7" name="PlaceHolder 1"/>
          <p:cNvSpPr>
            <a:spLocks noGrp="1"/>
          </p:cNvSpPr>
          <p:nvPr>
            <p:ph type="title"/>
          </p:nvPr>
        </p:nvSpPr>
        <p:spPr>
          <a:xfrm>
            <a:off x="880560" y="1392480"/>
            <a:ext cx="8659080" cy="2426400"/>
          </a:xfrm>
          <a:prstGeom prst="rect">
            <a:avLst/>
          </a:prstGeom>
          <a:noFill/>
          <a:ln w="0">
            <a:noFill/>
          </a:ln>
        </p:spPr>
        <p:txBody>
          <a:bodyPr lIns="0" rIns="0" tIns="0" bIns="0" anchor="b">
            <a:normAutofit/>
          </a:bodyPr>
          <a:p>
            <a:pPr indent="0">
              <a:lnSpc>
                <a:spcPct val="100000"/>
              </a:lnSpc>
              <a:buNone/>
            </a:pPr>
            <a:r>
              <a:rPr b="0" lang="de-DE" sz="5100" spc="-1" strike="noStrike">
                <a:solidFill>
                  <a:srgbClr val="2f52a0"/>
                </a:solidFill>
                <a:latin typeface="Arial"/>
              </a:rPr>
              <a:t>Click to add </a:t>
            </a:r>
            <a:br>
              <a:rPr sz="5100"/>
            </a:br>
            <a:r>
              <a:rPr b="0" lang="de-DE" sz="5100" spc="-1" strike="noStrike">
                <a:solidFill>
                  <a:srgbClr val="2f52a0"/>
                </a:solidFill>
                <a:latin typeface="Arial"/>
              </a:rPr>
              <a:t>a cover slide headline</a:t>
            </a:r>
            <a:endParaRPr b="0" lang="de-DE" sz="5100" spc="-1" strike="noStrike">
              <a:solidFill>
                <a:srgbClr val="0f0f0f"/>
              </a:solidFill>
              <a:latin typeface="Arial"/>
            </a:endParaRPr>
          </a:p>
        </p:txBody>
      </p:sp>
      <p:sp>
        <p:nvSpPr>
          <p:cNvPr id="8" name="PlaceHolder 2"/>
          <p:cNvSpPr>
            <a:spLocks noGrp="1"/>
          </p:cNvSpPr>
          <p:nvPr>
            <p:ph type="dt" idx="1"/>
          </p:nvPr>
        </p:nvSpPr>
        <p:spPr>
          <a:xfrm>
            <a:off x="880560" y="4802400"/>
            <a:ext cx="8659080" cy="358200"/>
          </a:xfrm>
          <a:prstGeom prst="rect">
            <a:avLst/>
          </a:prstGeom>
          <a:noFill/>
          <a:ln w="0">
            <a:noFill/>
          </a:ln>
        </p:spPr>
        <p:txBody>
          <a:bodyPr lIns="0" rIns="0" tIns="0" bIns="0" anchor="b">
            <a:noAutofit/>
          </a:bodyPr>
          <a:lstStyle>
            <a:lvl1pPr indent="0">
              <a:lnSpc>
                <a:spcPct val="100000"/>
              </a:lnSpc>
              <a:buNone/>
              <a:defRPr b="0" lang="de-DE" sz="2300" spc="-1" strike="noStrike">
                <a:solidFill>
                  <a:srgbClr val="0f0f0f"/>
                </a:solidFill>
                <a:latin typeface="Arial"/>
              </a:defRPr>
            </a:lvl1pPr>
          </a:lstStyle>
          <a:p>
            <a:pPr indent="0">
              <a:lnSpc>
                <a:spcPct val="100000"/>
              </a:lnSpc>
              <a:buNone/>
            </a:pPr>
            <a:r>
              <a:rPr b="0" lang="de-DE" sz="2300" spc="-1" strike="noStrike">
                <a:solidFill>
                  <a:srgbClr val="0f0f0f"/>
                </a:solidFill>
                <a:latin typeface="Arial"/>
              </a:rPr>
              <a:t>&lt;date/time&gt;</a:t>
            </a:r>
            <a:endParaRPr b="0" lang="en-US" sz="2300" spc="-1" strike="noStrike">
              <a:solidFill>
                <a:srgbClr val="000000"/>
              </a:solidFill>
              <a:latin typeface="Times New Roman"/>
            </a:endParaRPr>
          </a:p>
        </p:txBody>
      </p:sp>
      <p:sp>
        <p:nvSpPr>
          <p:cNvPr id="9" name="PlaceHolder 3"/>
          <p:cNvSpPr>
            <a:spLocks noGrp="1"/>
          </p:cNvSpPr>
          <p:nvPr>
            <p:ph type="ftr" idx="2"/>
          </p:nvPr>
        </p:nvSpPr>
        <p:spPr>
          <a:xfrm>
            <a:off x="880560" y="3865680"/>
            <a:ext cx="8659080" cy="803520"/>
          </a:xfrm>
          <a:prstGeom prst="rect">
            <a:avLst/>
          </a:prstGeom>
          <a:noFill/>
          <a:ln w="0">
            <a:noFill/>
          </a:ln>
        </p:spPr>
        <p:txBody>
          <a:bodyPr lIns="0" rIns="0" tIns="0" bIns="0" anchor="b">
            <a:noAutofit/>
          </a:bodyPr>
          <a:lstStyle>
            <a:lvl1pPr indent="0">
              <a:lnSpc>
                <a:spcPct val="100000"/>
              </a:lnSpc>
              <a:buNone/>
              <a:defRPr b="0" lang="en-US" sz="2300" spc="-1" strike="noStrike">
                <a:solidFill>
                  <a:srgbClr val="000000"/>
                </a:solidFill>
                <a:latin typeface="Arial"/>
              </a:defRPr>
            </a:lvl1pPr>
          </a:lstStyle>
          <a:p>
            <a:pPr indent="0">
              <a:lnSpc>
                <a:spcPct val="100000"/>
              </a:lnSpc>
              <a:buNone/>
            </a:pPr>
            <a:r>
              <a:rPr b="0" lang="en-US" sz="2300" spc="-1" strike="noStrike">
                <a:solidFill>
                  <a:srgbClr val="000000"/>
                </a:solidFill>
                <a:latin typeface="Arial"/>
              </a:rPr>
              <a:t>&lt;footer&gt;</a:t>
            </a:r>
            <a:endParaRPr b="0" lang="en-US" sz="2300" spc="-1" strike="noStrike">
              <a:solidFill>
                <a:srgbClr val="000000"/>
              </a:solidFill>
              <a:latin typeface="Times New Roman"/>
            </a:endParaRPr>
          </a:p>
        </p:txBody>
      </p:sp>
      <p:sp>
        <p:nvSpPr>
          <p:cNvPr id="10" name="Textfeld 271"/>
          <p:cNvSpPr/>
          <p:nvPr/>
        </p:nvSpPr>
        <p:spPr>
          <a:xfrm>
            <a:off x="10569600" y="1218960"/>
            <a:ext cx="2037240" cy="777960"/>
          </a:xfrm>
          <a:prstGeom prst="rect">
            <a:avLst/>
          </a:prstGeom>
          <a:noFill/>
          <a:ln w="0">
            <a:noFill/>
          </a:ln>
        </p:spPr>
        <p:style>
          <a:lnRef idx="0"/>
          <a:fillRef idx="0"/>
          <a:effectRef idx="0"/>
          <a:fontRef idx="minor"/>
        </p:style>
        <p:txBody>
          <a:bodyPr lIns="0" rIns="0" tIns="0" bIns="0" anchor="t">
            <a:spAutoFit/>
          </a:bodyPr>
          <a:p>
            <a:pPr algn="r">
              <a:lnSpc>
                <a:spcPct val="100000"/>
              </a:lnSpc>
            </a:pPr>
            <a:r>
              <a:rPr b="0" lang="de-DE" sz="1700" spc="126" strike="noStrike">
                <a:solidFill>
                  <a:srgbClr val="0f0f0f"/>
                </a:solidFill>
                <a:latin typeface="Arial"/>
                <a:ea typeface="ＭＳ Ｐゴシック"/>
              </a:rPr>
              <a:t>SCIENCE</a:t>
            </a:r>
            <a:endParaRPr b="0" lang="en-US" sz="1700" spc="-1" strike="noStrike">
              <a:solidFill>
                <a:srgbClr val="000000"/>
              </a:solidFill>
              <a:latin typeface="Arial"/>
            </a:endParaRPr>
          </a:p>
          <a:p>
            <a:pPr algn="r">
              <a:lnSpc>
                <a:spcPct val="100000"/>
              </a:lnSpc>
            </a:pPr>
            <a:r>
              <a:rPr b="0" lang="de-DE" sz="1700" spc="126" strike="noStrike">
                <a:solidFill>
                  <a:srgbClr val="0f0f0f"/>
                </a:solidFill>
                <a:latin typeface="Arial"/>
                <a:ea typeface="ＭＳ Ｐゴシック"/>
              </a:rPr>
              <a:t>PASSION</a:t>
            </a:r>
            <a:br>
              <a:rPr sz="1700"/>
            </a:br>
            <a:r>
              <a:rPr b="0" lang="de-DE" sz="1700" spc="126" strike="noStrike">
                <a:solidFill>
                  <a:srgbClr val="0f0f0f"/>
                </a:solidFill>
                <a:latin typeface="Arial"/>
                <a:ea typeface="ＭＳ Ｐゴシック"/>
              </a:rPr>
              <a:t>TECHNOLOGY</a:t>
            </a:r>
            <a:endParaRPr b="0" lang="en-US" sz="1700" spc="-1" strike="noStrike">
              <a:solidFill>
                <a:srgbClr val="000000"/>
              </a:solidFill>
              <a:latin typeface="Arial"/>
            </a:endParaRPr>
          </a:p>
        </p:txBody>
      </p:sp>
      <p:sp>
        <p:nvSpPr>
          <p:cNvPr id="11" name="PlaceHolder 4"/>
          <p:cNvSpPr>
            <a:spLocks noGrp="1"/>
          </p:cNvSpPr>
          <p:nvPr>
            <p:ph type="body"/>
          </p:nvPr>
        </p:nvSpPr>
        <p:spPr>
          <a:xfrm>
            <a:off x="880560" y="6839280"/>
            <a:ext cx="10520640" cy="284040"/>
          </a:xfrm>
          <a:prstGeom prst="rect">
            <a:avLst/>
          </a:prstGeom>
          <a:noFill/>
          <a:ln w="0">
            <a:noFill/>
          </a:ln>
        </p:spPr>
        <p:txBody>
          <a:bodyPr lIns="0" rIns="0" tIns="0" bIns="0" anchor="t">
            <a:noAutofit/>
          </a:bodyPr>
          <a:p>
            <a:pPr marL="432000" indent="-324000">
              <a:lnSpc>
                <a:spcPct val="100000"/>
              </a:lnSpc>
              <a:spcBef>
                <a:spcPts val="360"/>
              </a:spcBef>
              <a:buClr>
                <a:srgbClr val="000000"/>
              </a:buClr>
              <a:buSzPct val="45000"/>
              <a:buFont typeface="Wingdings" charset="2"/>
              <a:buChar char=""/>
              <a:tabLst>
                <a:tab algn="l" pos="0"/>
              </a:tabLst>
            </a:pPr>
            <a:r>
              <a:rPr b="0" lang="de-AT" sz="1800" spc="-1" strike="noStrike">
                <a:solidFill>
                  <a:srgbClr val="0f0f0f"/>
                </a:solidFill>
                <a:latin typeface="Arial"/>
              </a:rPr>
              <a:t>Click and add a web adress</a:t>
            </a:r>
            <a:endParaRPr b="0" lang="de-DE" sz="1800" spc="-1" strike="noStrike">
              <a:solidFill>
                <a:srgbClr val="0f0f0f"/>
              </a:solidFill>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8" name="Grafik 7" descr=""/>
          <p:cNvPicPr/>
          <p:nvPr/>
        </p:nvPicPr>
        <p:blipFill>
          <a:blip r:embed="rId2"/>
          <a:stretch/>
        </p:blipFill>
        <p:spPr>
          <a:xfrm>
            <a:off x="0" y="6705720"/>
            <a:ext cx="12938040" cy="609120"/>
          </a:xfrm>
          <a:prstGeom prst="rect">
            <a:avLst/>
          </a:prstGeom>
          <a:ln w="0">
            <a:noFill/>
          </a:ln>
        </p:spPr>
      </p:pic>
      <p:pic>
        <p:nvPicPr>
          <p:cNvPr id="49" name="Bildplatzhalter 6" descr=""/>
          <p:cNvPicPr/>
          <p:nvPr/>
        </p:nvPicPr>
        <p:blipFill>
          <a:blip r:embed="rId3"/>
          <a:stretch/>
        </p:blipFill>
        <p:spPr>
          <a:xfrm>
            <a:off x="0" y="2520"/>
            <a:ext cx="610200" cy="2869920"/>
          </a:xfrm>
          <a:prstGeom prst="rect">
            <a:avLst/>
          </a:prstGeom>
          <a:ln w="0">
            <a:noFill/>
          </a:ln>
        </p:spPr>
      </p:pic>
      <p:pic>
        <p:nvPicPr>
          <p:cNvPr id="50" name="Picture 9" descr=""/>
          <p:cNvPicPr/>
          <p:nvPr/>
        </p:nvPicPr>
        <p:blipFill>
          <a:blip r:embed="rId4"/>
          <a:stretch/>
        </p:blipFill>
        <p:spPr>
          <a:xfrm>
            <a:off x="11346840" y="136440"/>
            <a:ext cx="1242000" cy="459360"/>
          </a:xfrm>
          <a:prstGeom prst="rect">
            <a:avLst/>
          </a:prstGeom>
          <a:ln w="0">
            <a:noFill/>
          </a:ln>
        </p:spPr>
      </p:pic>
      <p:cxnSp>
        <p:nvCxnSpPr>
          <p:cNvPr id="51" name="Gerade Verbindung 8"/>
          <p:cNvCxnSpPr/>
          <p:nvPr/>
        </p:nvCxnSpPr>
        <p:spPr>
          <a:xfrm>
            <a:off x="880560" y="715680"/>
            <a:ext cx="11709000" cy="360"/>
          </a:xfrm>
          <a:prstGeom prst="straightConnector1">
            <a:avLst/>
          </a:prstGeom>
          <a:ln w="6480">
            <a:solidFill>
              <a:srgbClr val="0f0f0f"/>
            </a:solidFill>
            <a:miter/>
          </a:ln>
        </p:spPr>
      </p:cxnSp>
      <p:sp>
        <p:nvSpPr>
          <p:cNvPr id="52"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Mastertitelformat bearbeiten</a:t>
            </a:r>
            <a:endParaRPr b="0" lang="de-DE" sz="3400" spc="-1" strike="noStrike">
              <a:solidFill>
                <a:srgbClr val="0f0f0f"/>
              </a:solidFill>
              <a:latin typeface="Arial"/>
            </a:endParaRPr>
          </a:p>
        </p:txBody>
      </p:sp>
      <p:sp>
        <p:nvSpPr>
          <p:cNvPr id="53" name="PlaceHolder 2"/>
          <p:cNvSpPr>
            <a:spLocks noGrp="1"/>
          </p:cNvSpPr>
          <p:nvPr>
            <p:ph type="body"/>
          </p:nvPr>
        </p:nvSpPr>
        <p:spPr>
          <a:xfrm>
            <a:off x="880560" y="2251080"/>
            <a:ext cx="11877480" cy="4388400"/>
          </a:xfrm>
          <a:prstGeom prst="rect">
            <a:avLst/>
          </a:prstGeom>
          <a:noFill/>
          <a:ln w="0">
            <a:noFill/>
          </a:ln>
        </p:spPr>
        <p:txBody>
          <a:bodyPr lIns="0" rIns="0" tIns="0" bIns="0" anchor="t">
            <a:noAutofit/>
          </a:bodyPr>
          <a:p>
            <a:pPr marL="432000" indent="-324000">
              <a:lnSpc>
                <a:spcPct val="100000"/>
              </a:lnSpc>
              <a:spcBef>
                <a:spcPts val="561"/>
              </a:spcBef>
              <a:buClr>
                <a:srgbClr val="000000"/>
              </a:buClr>
              <a:buSzPct val="45000"/>
              <a:buFont typeface="Wingdings" charset="2"/>
              <a:buChar char=""/>
              <a:tabLst>
                <a:tab algn="l" pos="0"/>
              </a:tabLst>
            </a:pPr>
            <a:r>
              <a:rPr b="0" lang="de-DE" sz="2800" spc="-1" strike="noStrike">
                <a:solidFill>
                  <a:srgbClr val="0f0f0f"/>
                </a:solidFill>
                <a:latin typeface="Arial"/>
              </a:rPr>
              <a:t>Mastertextformat bearbeiten</a:t>
            </a:r>
            <a:endParaRPr b="0" lang="de-DE" sz="2800" spc="-1" strike="noStrike">
              <a:solidFill>
                <a:srgbClr val="0f0f0f"/>
              </a:solidFill>
              <a:latin typeface="Arial"/>
            </a:endParaRPr>
          </a:p>
          <a:p>
            <a:pPr lvl="1" marL="864000" indent="-324000">
              <a:lnSpc>
                <a:spcPct val="100000"/>
              </a:lnSpc>
              <a:spcBef>
                <a:spcPts val="561"/>
              </a:spcBef>
              <a:buClr>
                <a:srgbClr val="000000"/>
              </a:buClr>
              <a:buSzPct val="75000"/>
              <a:buFont typeface="Symbol" charset="2"/>
              <a:buChar char=""/>
              <a:tabLst>
                <a:tab algn="l" pos="0"/>
              </a:tabLst>
            </a:pPr>
            <a:r>
              <a:rPr b="0" lang="de-DE" sz="2800" spc="-1" strike="noStrike">
                <a:solidFill>
                  <a:srgbClr val="0f0f0f"/>
                </a:solidFill>
                <a:latin typeface="Arial"/>
              </a:rPr>
              <a:t>Zweite Ebene</a:t>
            </a:r>
            <a:endParaRPr b="0" lang="de-DE" sz="2800" spc="-1" strike="noStrike">
              <a:solidFill>
                <a:srgbClr val="0f0f0f"/>
              </a:solidFill>
              <a:latin typeface="Arial"/>
            </a:endParaRPr>
          </a:p>
          <a:p>
            <a:pPr lvl="2" marL="1296000" indent="-288000">
              <a:lnSpc>
                <a:spcPct val="100000"/>
              </a:lnSpc>
              <a:spcBef>
                <a:spcPts val="519"/>
              </a:spcBef>
              <a:buClr>
                <a:srgbClr val="000000"/>
              </a:buClr>
              <a:buSzPct val="45000"/>
              <a:buFont typeface="Wingdings" charset="2"/>
              <a:buChar char=""/>
              <a:tabLst>
                <a:tab algn="l" pos="0"/>
              </a:tabLst>
            </a:pPr>
            <a:r>
              <a:rPr b="0" lang="de-DE" sz="2600" spc="-1" strike="noStrike">
                <a:solidFill>
                  <a:srgbClr val="0f0f0f"/>
                </a:solidFill>
                <a:latin typeface="Arial"/>
              </a:rPr>
              <a:t>Dritte Ebene</a:t>
            </a:r>
            <a:endParaRPr b="0" lang="de-DE" sz="2600" spc="-1" strike="noStrike">
              <a:solidFill>
                <a:srgbClr val="0f0f0f"/>
              </a:solidFill>
              <a:latin typeface="Arial"/>
            </a:endParaRPr>
          </a:p>
          <a:p>
            <a:pPr lvl="3" marL="1728000" indent="-216000">
              <a:lnSpc>
                <a:spcPct val="100000"/>
              </a:lnSpc>
              <a:spcBef>
                <a:spcPts val="459"/>
              </a:spcBef>
              <a:buClr>
                <a:srgbClr val="000000"/>
              </a:buClr>
              <a:buSzPct val="75000"/>
              <a:buFont typeface="Symbol" charset="2"/>
              <a:buChar char=""/>
              <a:tabLst>
                <a:tab algn="l" pos="0"/>
              </a:tabLst>
            </a:pPr>
            <a:r>
              <a:rPr b="0" lang="de-DE" sz="2300" spc="-1" strike="noStrike">
                <a:solidFill>
                  <a:srgbClr val="0f0f0f"/>
                </a:solidFill>
                <a:latin typeface="Arial"/>
              </a:rPr>
              <a:t>Vierte Ebene</a:t>
            </a:r>
            <a:endParaRPr b="0" lang="de-DE" sz="2300" spc="-1" strike="noStrike">
              <a:solidFill>
                <a:srgbClr val="0f0f0f"/>
              </a:solidFill>
              <a:latin typeface="Arial"/>
            </a:endParaRPr>
          </a:p>
          <a:p>
            <a:pPr lvl="4" marL="4680">
              <a:spcBef>
                <a:spcPts val="283"/>
              </a:spcBef>
              <a:buClr>
                <a:srgbClr val="000000"/>
              </a:buClr>
              <a:buSzPct val="45000"/>
              <a:buFont typeface="Wingdings" charset="2"/>
              <a:buChar char=""/>
              <a:tabLst>
                <a:tab algn="l" pos="0"/>
              </a:tabLst>
            </a:pPr>
            <a:r>
              <a:rPr b="0" lang="de-DE" sz="2300" spc="-1" strike="noStrike">
                <a:solidFill>
                  <a:srgbClr val="0f0f0f"/>
                </a:solidFill>
                <a:latin typeface="Arial"/>
              </a:rPr>
              <a:t>Fünfte Ebene</a:t>
            </a:r>
            <a:endParaRPr b="0" lang="de-DE" sz="2300" spc="-1" strike="noStrike">
              <a:solidFill>
                <a:srgbClr val="0f0f0f"/>
              </a:solidFill>
              <a:latin typeface="Arial"/>
            </a:endParaRPr>
          </a:p>
        </p:txBody>
      </p:sp>
      <p:sp>
        <p:nvSpPr>
          <p:cNvPr id="54" name="PlaceHolder 3"/>
          <p:cNvSpPr>
            <a:spLocks noGrp="1"/>
          </p:cNvSpPr>
          <p:nvPr>
            <p:ph type="dt" idx="3"/>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&lt;date/time&gt;</a:t>
            </a:r>
            <a:endParaRPr b="0" lang="en-US" sz="1400" spc="-1" strike="noStrike">
              <a:solidFill>
                <a:srgbClr val="000000"/>
              </a:solidFill>
              <a:latin typeface="Times New Roman"/>
            </a:endParaRPr>
          </a:p>
        </p:txBody>
      </p:sp>
      <p:sp>
        <p:nvSpPr>
          <p:cNvPr id="55" name="PlaceHolder 4"/>
          <p:cNvSpPr>
            <a:spLocks noGrp="1"/>
          </p:cNvSpPr>
          <p:nvPr>
            <p:ph type="ftr" idx="4"/>
          </p:nvPr>
        </p:nvSpPr>
        <p:spPr>
          <a:xfrm>
            <a:off x="880560" y="6783840"/>
            <a:ext cx="11715120" cy="219960"/>
          </a:xfrm>
          <a:prstGeom prst="rect">
            <a:avLst/>
          </a:prstGeom>
          <a:noFill/>
          <a:ln w="0">
            <a:noFill/>
          </a:ln>
        </p:spPr>
        <p:txBody>
          <a:bodyPr lIns="0" rIns="0" tIns="0" bIns="0" anchor="ctr">
            <a:noAutofit/>
          </a:bodyPr>
          <a:lstStyle>
            <a:lvl1pPr indent="0">
              <a:lnSpc>
                <a:spcPct val="100000"/>
              </a:lnSpc>
              <a:buNone/>
              <a:defRPr b="0" lang="en-US" sz="1400" spc="-1" strike="noStrike">
                <a:solidFill>
                  <a:srgbClr val="000000"/>
                </a:solidFill>
                <a:latin typeface="Arial"/>
              </a:defRPr>
            </a:lvl1pPr>
          </a:lstStyle>
          <a:p>
            <a:pPr indent="0">
              <a:lnSpc>
                <a:spcPct val="100000"/>
              </a:lnSpc>
              <a:buNone/>
            </a:pPr>
            <a:r>
              <a:rPr b="0" lang="en-US" sz="1400" spc="-1" strike="noStrike">
                <a:solidFill>
                  <a:srgbClr val="000000"/>
                </a:solidFill>
                <a:latin typeface="Arial"/>
              </a:rPr>
              <a:t>&lt;footer&gt;</a:t>
            </a:r>
            <a:endParaRPr b="0" lang="en-US" sz="1400" spc="-1" strike="noStrike">
              <a:solidFill>
                <a:srgbClr val="000000"/>
              </a:solidFill>
              <a:latin typeface="Times New Roman"/>
            </a:endParaRPr>
          </a:p>
        </p:txBody>
      </p:sp>
      <p:sp>
        <p:nvSpPr>
          <p:cNvPr id="56" name="PlaceHolder 5"/>
          <p:cNvSpPr>
            <a:spLocks noGrp="1"/>
          </p:cNvSpPr>
          <p:nvPr>
            <p:ph type="sldNum" idx="5"/>
          </p:nvPr>
        </p:nvSpPr>
        <p:spPr>
          <a:xfrm>
            <a:off x="0" y="855000"/>
            <a:ext cx="610560" cy="460440"/>
          </a:xfrm>
          <a:prstGeom prst="rect">
            <a:avLst/>
          </a:prstGeom>
          <a:noFill/>
          <a:ln w="0">
            <a:noFill/>
          </a:ln>
        </p:spPr>
        <p:txBody>
          <a:bodyPr lIns="0" rIns="0" tIns="64800" bIns="64800" anchor="ctr">
            <a:noAutofit/>
          </a:bodyPr>
          <a:lstStyle>
            <a:lvl1pPr indent="0" algn="ctr">
              <a:lnSpc>
                <a:spcPct val="100000"/>
              </a:lnSpc>
              <a:buNone/>
              <a:defRPr b="0" lang="de-DE" sz="1400" spc="-1" strike="noStrike">
                <a:solidFill>
                  <a:srgbClr val="ffffff"/>
                </a:solidFill>
                <a:latin typeface="Arial"/>
              </a:defRPr>
            </a:lvl1pPr>
          </a:lstStyle>
          <a:p>
            <a:pPr indent="0" algn="ctr">
              <a:lnSpc>
                <a:spcPct val="100000"/>
              </a:lnSpc>
              <a:buNone/>
            </a:pPr>
            <a:fld id="{06BEB049-769C-45D0-B91E-2A0DF5282372}" type="slidenum">
              <a:rPr b="0" lang="de-DE" sz="1400" spc="-1" strike="noStrike">
                <a:solidFill>
                  <a:srgbClr val="ffffff"/>
                </a:solidFill>
                <a:latin typeface="Arial"/>
              </a:rPr>
              <a:t>&lt;number&gt;</a:t>
            </a:fld>
            <a:endParaRPr b="0" lang="en-US" sz="1400" spc="-1" strike="noStrike">
              <a:solidFill>
                <a:srgbClr val="000000"/>
              </a:solidFill>
              <a:latin typeface="Times New Roman"/>
            </a:endParaRPr>
          </a:p>
        </p:txBody>
      </p:sp>
      <p:sp>
        <p:nvSpPr>
          <p:cNvPr id="57" name="PlaceHolder 6"/>
          <p:cNvSpPr>
            <a:spLocks noGrp="1"/>
          </p:cNvSpPr>
          <p:nvPr>
            <p:ph type="body"/>
          </p:nvPr>
        </p:nvSpPr>
        <p:spPr>
          <a:xfrm>
            <a:off x="880560" y="349920"/>
            <a:ext cx="10187280" cy="286200"/>
          </a:xfrm>
          <a:prstGeom prst="rect">
            <a:avLst/>
          </a:prstGeom>
          <a:noFill/>
          <a:ln w="0">
            <a:noFill/>
          </a:ln>
        </p:spPr>
        <p:txBody>
          <a:bodyPr lIns="0" rIns="0" tIns="0" bIns="0" anchor="b">
            <a:noAutofit/>
          </a:bodyPr>
          <a:p>
            <a:pPr indent="0">
              <a:lnSpc>
                <a:spcPct val="100000"/>
              </a:lnSpc>
              <a:spcBef>
                <a:spcPts val="360"/>
              </a:spcBef>
              <a:buNone/>
              <a:tabLst>
                <a:tab algn="l" pos="0"/>
              </a:tabLst>
            </a:pPr>
            <a:r>
              <a:rPr b="0" lang="de-DE" sz="1800" spc="-1" strike="noStrike">
                <a:solidFill>
                  <a:srgbClr val="0f0f0f"/>
                </a:solidFill>
                <a:latin typeface="Arial"/>
              </a:rPr>
              <a:t>Mastertextformat bearbeiten</a:t>
            </a:r>
            <a:endParaRPr b="0" lang="de-DE" sz="1800" spc="-1" strike="noStrike">
              <a:solidFill>
                <a:srgbClr val="0f0f0f"/>
              </a:solidFill>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4" name="Grafik 7" descr=""/>
          <p:cNvPicPr/>
          <p:nvPr/>
        </p:nvPicPr>
        <p:blipFill>
          <a:blip r:embed="rId2"/>
          <a:stretch/>
        </p:blipFill>
        <p:spPr>
          <a:xfrm>
            <a:off x="0" y="6705720"/>
            <a:ext cx="12938040" cy="609120"/>
          </a:xfrm>
          <a:prstGeom prst="rect">
            <a:avLst/>
          </a:prstGeom>
          <a:ln w="0">
            <a:noFill/>
          </a:ln>
        </p:spPr>
      </p:pic>
      <p:pic>
        <p:nvPicPr>
          <p:cNvPr id="95" name="Bildplatzhalter 6" descr=""/>
          <p:cNvPicPr/>
          <p:nvPr/>
        </p:nvPicPr>
        <p:blipFill>
          <a:blip r:embed="rId3"/>
          <a:stretch/>
        </p:blipFill>
        <p:spPr>
          <a:xfrm>
            <a:off x="0" y="2520"/>
            <a:ext cx="610200" cy="2869920"/>
          </a:xfrm>
          <a:prstGeom prst="rect">
            <a:avLst/>
          </a:prstGeom>
          <a:ln w="0">
            <a:noFill/>
          </a:ln>
        </p:spPr>
      </p:pic>
      <p:pic>
        <p:nvPicPr>
          <p:cNvPr id="96" name="Picture 9" descr=""/>
          <p:cNvPicPr/>
          <p:nvPr/>
        </p:nvPicPr>
        <p:blipFill>
          <a:blip r:embed="rId4"/>
          <a:stretch/>
        </p:blipFill>
        <p:spPr>
          <a:xfrm>
            <a:off x="11346840" y="136440"/>
            <a:ext cx="1242000" cy="459360"/>
          </a:xfrm>
          <a:prstGeom prst="rect">
            <a:avLst/>
          </a:prstGeom>
          <a:ln w="0">
            <a:noFill/>
          </a:ln>
        </p:spPr>
      </p:pic>
      <p:cxnSp>
        <p:nvCxnSpPr>
          <p:cNvPr id="97" name="Gerade Verbindung 8"/>
          <p:cNvCxnSpPr/>
          <p:nvPr/>
        </p:nvCxnSpPr>
        <p:spPr>
          <a:xfrm>
            <a:off x="880560" y="715680"/>
            <a:ext cx="11709000" cy="360"/>
          </a:xfrm>
          <a:prstGeom prst="straightConnector1">
            <a:avLst/>
          </a:prstGeom>
          <a:ln w="6480">
            <a:solidFill>
              <a:srgbClr val="0f0f0f"/>
            </a:solidFill>
            <a:miter/>
          </a:ln>
        </p:spPr>
      </p:cxnSp>
      <p:sp>
        <p:nvSpPr>
          <p:cNvPr id="98" name="PlaceHolder 1"/>
          <p:cNvSpPr>
            <a:spLocks noGrp="1"/>
          </p:cNvSpPr>
          <p:nvPr>
            <p:ph type="title"/>
          </p:nvPr>
        </p:nvSpPr>
        <p:spPr>
          <a:xfrm>
            <a:off x="1022040" y="2080800"/>
            <a:ext cx="10996920" cy="1452600"/>
          </a:xfrm>
          <a:prstGeom prst="rect">
            <a:avLst/>
          </a:prstGeom>
          <a:noFill/>
          <a:ln w="0">
            <a:noFill/>
          </a:ln>
        </p:spPr>
        <p:txBody>
          <a:bodyPr lIns="0" rIns="0" tIns="0" bIns="0" anchor="b">
            <a:noAutofit/>
          </a:bodyPr>
          <a:p>
            <a:pPr indent="0" algn="ctr">
              <a:lnSpc>
                <a:spcPct val="100000"/>
              </a:lnSpc>
              <a:buNone/>
            </a:pPr>
            <a:r>
              <a:rPr b="0" lang="de-DE" sz="5700" spc="-1" strike="noStrike">
                <a:solidFill>
                  <a:srgbClr val="0f0f0f"/>
                </a:solidFill>
                <a:latin typeface="Arial"/>
              </a:rPr>
              <a:t>Mastertitelformat bearbeiten</a:t>
            </a:r>
            <a:endParaRPr b="0" lang="de-DE" sz="5700" spc="-1" strike="noStrike">
              <a:solidFill>
                <a:srgbClr val="0f0f0f"/>
              </a:solidFill>
              <a:latin typeface="Arial"/>
            </a:endParaRPr>
          </a:p>
        </p:txBody>
      </p:sp>
      <p:sp>
        <p:nvSpPr>
          <p:cNvPr id="99" name="PlaceHolder 2"/>
          <p:cNvSpPr>
            <a:spLocks noGrp="1"/>
          </p:cNvSpPr>
          <p:nvPr>
            <p:ph type="body"/>
          </p:nvPr>
        </p:nvSpPr>
        <p:spPr>
          <a:xfrm>
            <a:off x="1022040" y="3842280"/>
            <a:ext cx="10996920" cy="1599840"/>
          </a:xfrm>
          <a:prstGeom prst="rect">
            <a:avLst/>
          </a:prstGeom>
          <a:noFill/>
          <a:ln w="0">
            <a:noFill/>
          </a:ln>
        </p:spPr>
        <p:txBody>
          <a:bodyPr lIns="0" rIns="0" tIns="0" bIns="0" anchor="t">
            <a:noAutofit/>
          </a:bodyPr>
          <a:p>
            <a:pPr marL="432000" indent="-324000" algn="ctr">
              <a:lnSpc>
                <a:spcPct val="100000"/>
              </a:lnSpc>
              <a:spcBef>
                <a:spcPts val="561"/>
              </a:spcBef>
              <a:buClr>
                <a:srgbClr val="000000"/>
              </a:buClr>
              <a:buSzPct val="45000"/>
              <a:buFont typeface="Wingdings" charset="2"/>
              <a:buChar char=""/>
              <a:tabLst>
                <a:tab algn="l" pos="0"/>
              </a:tabLst>
            </a:pPr>
            <a:r>
              <a:rPr b="0" lang="de-DE" sz="2800" spc="-1" strike="noStrike">
                <a:solidFill>
                  <a:srgbClr val="0f0f0f"/>
                </a:solidFill>
                <a:latin typeface="Arial"/>
              </a:rPr>
              <a:t>Mastertextformat bearbeiten</a:t>
            </a:r>
            <a:endParaRPr b="0" lang="de-DE" sz="2800" spc="-1" strike="noStrike">
              <a:solidFill>
                <a:srgbClr val="0f0f0f"/>
              </a:solidFill>
              <a:latin typeface="Arial"/>
            </a:endParaRPr>
          </a:p>
        </p:txBody>
      </p:sp>
      <p:sp>
        <p:nvSpPr>
          <p:cNvPr id="100" name="PlaceHolder 3"/>
          <p:cNvSpPr>
            <a:spLocks noGrp="1"/>
          </p:cNvSpPr>
          <p:nvPr>
            <p:ph type="dt" idx="6"/>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&lt;date/time&gt;</a:t>
            </a:r>
            <a:endParaRPr b="0" lang="en-US" sz="1400" spc="-1" strike="noStrike">
              <a:solidFill>
                <a:srgbClr val="000000"/>
              </a:solidFill>
              <a:latin typeface="Times New Roman"/>
            </a:endParaRPr>
          </a:p>
        </p:txBody>
      </p:sp>
      <p:sp>
        <p:nvSpPr>
          <p:cNvPr id="101" name="PlaceHolder 4"/>
          <p:cNvSpPr>
            <a:spLocks noGrp="1"/>
          </p:cNvSpPr>
          <p:nvPr>
            <p:ph type="ftr" idx="7"/>
          </p:nvPr>
        </p:nvSpPr>
        <p:spPr>
          <a:xfrm>
            <a:off x="880560" y="6783840"/>
            <a:ext cx="11715120" cy="219960"/>
          </a:xfrm>
          <a:prstGeom prst="rect">
            <a:avLst/>
          </a:prstGeom>
          <a:noFill/>
          <a:ln w="0">
            <a:noFill/>
          </a:ln>
        </p:spPr>
        <p:txBody>
          <a:bodyPr lIns="0" rIns="0" tIns="0" bIns="0" anchor="ctr">
            <a:noAutofit/>
          </a:bodyPr>
          <a:lstStyle>
            <a:lvl1pPr indent="0">
              <a:lnSpc>
                <a:spcPct val="100000"/>
              </a:lnSpc>
              <a:buNone/>
              <a:defRPr b="0" lang="en-US" sz="1400" spc="-1" strike="noStrike">
                <a:solidFill>
                  <a:srgbClr val="000000"/>
                </a:solidFill>
                <a:latin typeface="Arial"/>
              </a:defRPr>
            </a:lvl1pPr>
          </a:lstStyle>
          <a:p>
            <a:pPr indent="0">
              <a:lnSpc>
                <a:spcPct val="100000"/>
              </a:lnSpc>
              <a:buNone/>
            </a:pPr>
            <a:r>
              <a:rPr b="0" lang="en-US" sz="1400" spc="-1" strike="noStrike">
                <a:solidFill>
                  <a:srgbClr val="000000"/>
                </a:solidFill>
                <a:latin typeface="Arial"/>
              </a:rPr>
              <a:t>&lt;footer&gt;</a:t>
            </a:r>
            <a:endParaRPr b="0" lang="en-US" sz="1400" spc="-1" strike="noStrike">
              <a:solidFill>
                <a:srgbClr val="000000"/>
              </a:solidFill>
              <a:latin typeface="Times New Roman"/>
            </a:endParaRPr>
          </a:p>
        </p:txBody>
      </p:sp>
      <p:sp>
        <p:nvSpPr>
          <p:cNvPr id="102" name="PlaceHolder 5"/>
          <p:cNvSpPr>
            <a:spLocks noGrp="1"/>
          </p:cNvSpPr>
          <p:nvPr>
            <p:ph type="sldNum" idx="8"/>
          </p:nvPr>
        </p:nvSpPr>
        <p:spPr>
          <a:xfrm>
            <a:off x="0" y="855000"/>
            <a:ext cx="610560" cy="460440"/>
          </a:xfrm>
          <a:prstGeom prst="rect">
            <a:avLst/>
          </a:prstGeom>
          <a:noFill/>
          <a:ln w="0">
            <a:noFill/>
          </a:ln>
        </p:spPr>
        <p:txBody>
          <a:bodyPr lIns="0" rIns="0" tIns="64800" bIns="64800" anchor="ctr">
            <a:noAutofit/>
          </a:bodyPr>
          <a:lstStyle>
            <a:lvl1pPr indent="0" algn="ctr">
              <a:lnSpc>
                <a:spcPct val="100000"/>
              </a:lnSpc>
              <a:buNone/>
              <a:defRPr b="0" lang="de-DE" sz="1400" spc="-1" strike="noStrike">
                <a:solidFill>
                  <a:srgbClr val="ffffff"/>
                </a:solidFill>
                <a:latin typeface="Arial"/>
              </a:defRPr>
            </a:lvl1pPr>
          </a:lstStyle>
          <a:p>
            <a:pPr indent="0" algn="ctr">
              <a:lnSpc>
                <a:spcPct val="100000"/>
              </a:lnSpc>
              <a:buNone/>
            </a:pPr>
            <a:fld id="{A5781F72-5325-4757-9099-3BFBE70C9FB1}" type="slidenum">
              <a:rPr b="0" lang="de-DE" sz="1400" spc="-1" strike="noStrike">
                <a:solidFill>
                  <a:srgbClr val="ffffff"/>
                </a:solidFill>
                <a:latin typeface="Arial"/>
              </a:rPr>
              <a:t>&lt;number&gt;</a:t>
            </a:fld>
            <a:endParaRPr b="0" lang="en-US" sz="1400" spc="-1" strike="noStrike">
              <a:solidFill>
                <a:srgbClr val="000000"/>
              </a:solidFill>
              <a:latin typeface="Times New Roman"/>
            </a:endParaRPr>
          </a:p>
        </p:txBody>
      </p:sp>
      <p:sp>
        <p:nvSpPr>
          <p:cNvPr id="103" name="PlaceHolder 6"/>
          <p:cNvSpPr>
            <a:spLocks noGrp="1"/>
          </p:cNvSpPr>
          <p:nvPr>
            <p:ph type="body"/>
          </p:nvPr>
        </p:nvSpPr>
        <p:spPr>
          <a:xfrm>
            <a:off x="880560" y="349920"/>
            <a:ext cx="10187280" cy="286200"/>
          </a:xfrm>
          <a:prstGeom prst="rect">
            <a:avLst/>
          </a:prstGeom>
          <a:noFill/>
          <a:ln w="0">
            <a:noFill/>
          </a:ln>
        </p:spPr>
        <p:txBody>
          <a:bodyPr lIns="0" rIns="0" tIns="0" bIns="0" anchor="b">
            <a:noAutofit/>
          </a:bodyPr>
          <a:p>
            <a:pPr indent="0">
              <a:lnSpc>
                <a:spcPct val="100000"/>
              </a:lnSpc>
              <a:spcBef>
                <a:spcPts val="360"/>
              </a:spcBef>
              <a:buNone/>
              <a:tabLst>
                <a:tab algn="l" pos="0"/>
              </a:tabLst>
            </a:pPr>
            <a:r>
              <a:rPr b="0" lang="de-DE" sz="1800" spc="-1" strike="noStrike">
                <a:solidFill>
                  <a:srgbClr val="0f0f0f"/>
                </a:solidFill>
                <a:latin typeface="Arial"/>
              </a:rPr>
              <a:t>Mastertextformat bearbeiten</a:t>
            </a:r>
            <a:endParaRPr b="0" lang="de-DE" sz="1800" spc="-1" strike="noStrike">
              <a:solidFill>
                <a:srgbClr val="0f0f0f"/>
              </a:solidFill>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40" name="Grafik 7" descr=""/>
          <p:cNvPicPr/>
          <p:nvPr/>
        </p:nvPicPr>
        <p:blipFill>
          <a:blip r:embed="rId2"/>
          <a:stretch/>
        </p:blipFill>
        <p:spPr>
          <a:xfrm>
            <a:off x="0" y="6705720"/>
            <a:ext cx="12938040" cy="609120"/>
          </a:xfrm>
          <a:prstGeom prst="rect">
            <a:avLst/>
          </a:prstGeom>
          <a:ln w="0">
            <a:noFill/>
          </a:ln>
        </p:spPr>
      </p:pic>
      <p:pic>
        <p:nvPicPr>
          <p:cNvPr id="141" name="Bildplatzhalter 6" descr=""/>
          <p:cNvPicPr/>
          <p:nvPr/>
        </p:nvPicPr>
        <p:blipFill>
          <a:blip r:embed="rId3"/>
          <a:stretch/>
        </p:blipFill>
        <p:spPr>
          <a:xfrm>
            <a:off x="0" y="2520"/>
            <a:ext cx="610200" cy="2869920"/>
          </a:xfrm>
          <a:prstGeom prst="rect">
            <a:avLst/>
          </a:prstGeom>
          <a:ln w="0">
            <a:noFill/>
          </a:ln>
        </p:spPr>
      </p:pic>
      <p:pic>
        <p:nvPicPr>
          <p:cNvPr id="142" name="Picture 9" descr=""/>
          <p:cNvPicPr/>
          <p:nvPr/>
        </p:nvPicPr>
        <p:blipFill>
          <a:blip r:embed="rId4"/>
          <a:stretch/>
        </p:blipFill>
        <p:spPr>
          <a:xfrm>
            <a:off x="11346840" y="136440"/>
            <a:ext cx="1242000" cy="459360"/>
          </a:xfrm>
          <a:prstGeom prst="rect">
            <a:avLst/>
          </a:prstGeom>
          <a:ln w="0">
            <a:noFill/>
          </a:ln>
        </p:spPr>
      </p:pic>
      <p:cxnSp>
        <p:nvCxnSpPr>
          <p:cNvPr id="143" name="Gerade Verbindung 8"/>
          <p:cNvCxnSpPr/>
          <p:nvPr/>
        </p:nvCxnSpPr>
        <p:spPr>
          <a:xfrm>
            <a:off x="880560" y="715680"/>
            <a:ext cx="11709000" cy="360"/>
          </a:xfrm>
          <a:prstGeom prst="straightConnector1">
            <a:avLst/>
          </a:prstGeom>
          <a:ln w="6480">
            <a:solidFill>
              <a:srgbClr val="0f0f0f"/>
            </a:solidFill>
            <a:miter/>
          </a:ln>
        </p:spPr>
      </p:cxnSp>
      <p:sp>
        <p:nvSpPr>
          <p:cNvPr id="144"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Mastertitelformat bearbeiten</a:t>
            </a:r>
            <a:endParaRPr b="0" lang="de-DE" sz="3400" spc="-1" strike="noStrike">
              <a:solidFill>
                <a:srgbClr val="0f0f0f"/>
              </a:solidFill>
              <a:latin typeface="Arial"/>
            </a:endParaRPr>
          </a:p>
        </p:txBody>
      </p:sp>
      <p:sp>
        <p:nvSpPr>
          <p:cNvPr id="145" name="PlaceHolder 2"/>
          <p:cNvSpPr>
            <a:spLocks noGrp="1"/>
          </p:cNvSpPr>
          <p:nvPr>
            <p:ph type="dt" idx="9"/>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&lt;date/time&gt;</a:t>
            </a:r>
            <a:endParaRPr b="0" lang="en-US" sz="1400" spc="-1" strike="noStrike">
              <a:solidFill>
                <a:srgbClr val="000000"/>
              </a:solidFill>
              <a:latin typeface="Times New Roman"/>
            </a:endParaRPr>
          </a:p>
        </p:txBody>
      </p:sp>
      <p:sp>
        <p:nvSpPr>
          <p:cNvPr id="146" name="PlaceHolder 3"/>
          <p:cNvSpPr>
            <a:spLocks noGrp="1"/>
          </p:cNvSpPr>
          <p:nvPr>
            <p:ph type="ftr" idx="10"/>
          </p:nvPr>
        </p:nvSpPr>
        <p:spPr>
          <a:xfrm>
            <a:off x="880560" y="6783840"/>
            <a:ext cx="11715120" cy="219960"/>
          </a:xfrm>
          <a:prstGeom prst="rect">
            <a:avLst/>
          </a:prstGeom>
          <a:noFill/>
          <a:ln w="0">
            <a:noFill/>
          </a:ln>
        </p:spPr>
        <p:txBody>
          <a:bodyPr lIns="0" rIns="0" tIns="0" bIns="0" anchor="ctr">
            <a:noAutofit/>
          </a:bodyPr>
          <a:lstStyle>
            <a:lvl1pPr indent="0">
              <a:lnSpc>
                <a:spcPct val="100000"/>
              </a:lnSpc>
              <a:buNone/>
              <a:defRPr b="0" lang="en-US" sz="1400" spc="-1" strike="noStrike">
                <a:solidFill>
                  <a:srgbClr val="000000"/>
                </a:solidFill>
                <a:latin typeface="Arial"/>
              </a:defRPr>
            </a:lvl1pPr>
          </a:lstStyle>
          <a:p>
            <a:pPr indent="0">
              <a:lnSpc>
                <a:spcPct val="100000"/>
              </a:lnSpc>
              <a:buNone/>
            </a:pPr>
            <a:r>
              <a:rPr b="0" lang="en-US" sz="1400" spc="-1" strike="noStrike">
                <a:solidFill>
                  <a:srgbClr val="000000"/>
                </a:solidFill>
                <a:latin typeface="Arial"/>
              </a:rPr>
              <a:t>&lt;footer&gt;</a:t>
            </a:r>
            <a:endParaRPr b="0" lang="en-US" sz="1400" spc="-1" strike="noStrike">
              <a:solidFill>
                <a:srgbClr val="000000"/>
              </a:solidFill>
              <a:latin typeface="Times New Roman"/>
            </a:endParaRPr>
          </a:p>
        </p:txBody>
      </p:sp>
      <p:sp>
        <p:nvSpPr>
          <p:cNvPr id="147" name="PlaceHolder 4"/>
          <p:cNvSpPr>
            <a:spLocks noGrp="1"/>
          </p:cNvSpPr>
          <p:nvPr>
            <p:ph type="sldNum" idx="11"/>
          </p:nvPr>
        </p:nvSpPr>
        <p:spPr>
          <a:xfrm>
            <a:off x="0" y="855000"/>
            <a:ext cx="610560" cy="460440"/>
          </a:xfrm>
          <a:prstGeom prst="rect">
            <a:avLst/>
          </a:prstGeom>
          <a:noFill/>
          <a:ln w="0">
            <a:noFill/>
          </a:ln>
        </p:spPr>
        <p:txBody>
          <a:bodyPr lIns="0" rIns="0" tIns="64800" bIns="64800" anchor="ctr">
            <a:noAutofit/>
          </a:bodyPr>
          <a:lstStyle>
            <a:lvl1pPr indent="0" algn="ctr">
              <a:lnSpc>
                <a:spcPct val="100000"/>
              </a:lnSpc>
              <a:buNone/>
              <a:defRPr b="0" lang="de-DE" sz="1400" spc="-1" strike="noStrike">
                <a:solidFill>
                  <a:srgbClr val="ffffff"/>
                </a:solidFill>
                <a:latin typeface="Arial"/>
              </a:defRPr>
            </a:lvl1pPr>
          </a:lstStyle>
          <a:p>
            <a:pPr indent="0" algn="ctr">
              <a:lnSpc>
                <a:spcPct val="100000"/>
              </a:lnSpc>
              <a:buNone/>
            </a:pPr>
            <a:fld id="{AD9CB9AA-737C-4F58-8088-7A09006E5165}" type="slidenum">
              <a:rPr b="0" lang="de-DE" sz="1400" spc="-1" strike="noStrike">
                <a:solidFill>
                  <a:srgbClr val="ffffff"/>
                </a:solidFill>
                <a:latin typeface="Arial"/>
              </a:rPr>
              <a:t>&lt;number&gt;</a:t>
            </a:fld>
            <a:endParaRPr b="0" lang="en-US" sz="1400" spc="-1" strike="noStrike">
              <a:solidFill>
                <a:srgbClr val="000000"/>
              </a:solidFill>
              <a:latin typeface="Times New Roman"/>
            </a:endParaRPr>
          </a:p>
        </p:txBody>
      </p:sp>
      <p:sp>
        <p:nvSpPr>
          <p:cNvPr id="148" name="PlaceHolder 5"/>
          <p:cNvSpPr>
            <a:spLocks noGrp="1"/>
          </p:cNvSpPr>
          <p:nvPr>
            <p:ph type="body"/>
          </p:nvPr>
        </p:nvSpPr>
        <p:spPr>
          <a:xfrm>
            <a:off x="880560" y="349920"/>
            <a:ext cx="10187280" cy="286200"/>
          </a:xfrm>
          <a:prstGeom prst="rect">
            <a:avLst/>
          </a:prstGeom>
          <a:noFill/>
          <a:ln w="0">
            <a:noFill/>
          </a:ln>
        </p:spPr>
        <p:txBody>
          <a:bodyPr lIns="0" rIns="0" tIns="0" bIns="0" anchor="b">
            <a:noAutofit/>
          </a:bodyPr>
          <a:p>
            <a:pPr marL="432000" indent="-324000">
              <a:lnSpc>
                <a:spcPct val="100000"/>
              </a:lnSpc>
              <a:spcBef>
                <a:spcPts val="360"/>
              </a:spcBef>
              <a:buClr>
                <a:srgbClr val="000000"/>
              </a:buClr>
              <a:buSzPct val="45000"/>
              <a:buFont typeface="Wingdings" charset="2"/>
              <a:buChar char=""/>
              <a:tabLst>
                <a:tab algn="l" pos="0"/>
              </a:tabLst>
            </a:pPr>
            <a:r>
              <a:rPr b="0" lang="de-DE" sz="1800" spc="-1" strike="noStrike">
                <a:solidFill>
                  <a:srgbClr val="0f0f0f"/>
                </a:solidFill>
                <a:latin typeface="Arial"/>
              </a:rPr>
              <a:t>Mastertextformat bearbeiten</a:t>
            </a:r>
            <a:endParaRPr b="0" lang="de-DE" sz="1800" spc="-1" strike="noStrike">
              <a:solidFill>
                <a:srgbClr val="0f0f0f"/>
              </a:solidFill>
              <a:latin typeface="Arial"/>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85" name="Grafik 7" descr=""/>
          <p:cNvPicPr/>
          <p:nvPr/>
        </p:nvPicPr>
        <p:blipFill>
          <a:blip r:embed="rId2"/>
          <a:stretch/>
        </p:blipFill>
        <p:spPr>
          <a:xfrm>
            <a:off x="0" y="6705720"/>
            <a:ext cx="12938040" cy="609120"/>
          </a:xfrm>
          <a:prstGeom prst="rect">
            <a:avLst/>
          </a:prstGeom>
          <a:ln w="0">
            <a:noFill/>
          </a:ln>
        </p:spPr>
      </p:pic>
      <p:pic>
        <p:nvPicPr>
          <p:cNvPr id="186" name="Bildplatzhalter 6" descr=""/>
          <p:cNvPicPr/>
          <p:nvPr/>
        </p:nvPicPr>
        <p:blipFill>
          <a:blip r:embed="rId3"/>
          <a:stretch/>
        </p:blipFill>
        <p:spPr>
          <a:xfrm>
            <a:off x="0" y="2520"/>
            <a:ext cx="610200" cy="2869920"/>
          </a:xfrm>
          <a:prstGeom prst="rect">
            <a:avLst/>
          </a:prstGeom>
          <a:ln w="0">
            <a:noFill/>
          </a:ln>
        </p:spPr>
      </p:pic>
      <p:pic>
        <p:nvPicPr>
          <p:cNvPr id="187" name="Picture 9" descr=""/>
          <p:cNvPicPr/>
          <p:nvPr/>
        </p:nvPicPr>
        <p:blipFill>
          <a:blip r:embed="rId4"/>
          <a:stretch/>
        </p:blipFill>
        <p:spPr>
          <a:xfrm>
            <a:off x="11346840" y="136440"/>
            <a:ext cx="1242000" cy="459360"/>
          </a:xfrm>
          <a:prstGeom prst="rect">
            <a:avLst/>
          </a:prstGeom>
          <a:ln w="0">
            <a:noFill/>
          </a:ln>
        </p:spPr>
      </p:pic>
      <p:cxnSp>
        <p:nvCxnSpPr>
          <p:cNvPr id="188" name="Gerade Verbindung 8"/>
          <p:cNvCxnSpPr/>
          <p:nvPr/>
        </p:nvCxnSpPr>
        <p:spPr>
          <a:xfrm>
            <a:off x="880560" y="715680"/>
            <a:ext cx="11709000" cy="360"/>
          </a:xfrm>
          <a:prstGeom prst="straightConnector1">
            <a:avLst/>
          </a:prstGeom>
          <a:ln w="6480">
            <a:solidFill>
              <a:srgbClr val="0f0f0f"/>
            </a:solidFill>
            <a:miter/>
          </a:ln>
        </p:spPr>
      </p:cxnSp>
      <p:sp>
        <p:nvSpPr>
          <p:cNvPr id="189"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Mastertitelformat bearbeiten</a:t>
            </a:r>
            <a:endParaRPr b="0" lang="de-DE" sz="3400" spc="-1" strike="noStrike">
              <a:solidFill>
                <a:srgbClr val="0f0f0f"/>
              </a:solidFill>
              <a:latin typeface="Arial"/>
            </a:endParaRPr>
          </a:p>
        </p:txBody>
      </p:sp>
      <p:sp>
        <p:nvSpPr>
          <p:cNvPr id="190" name="PlaceHolder 2"/>
          <p:cNvSpPr>
            <a:spLocks noGrp="1"/>
          </p:cNvSpPr>
          <p:nvPr>
            <p:ph type="body"/>
          </p:nvPr>
        </p:nvSpPr>
        <p:spPr>
          <a:xfrm>
            <a:off x="880560" y="2252880"/>
            <a:ext cx="5755680" cy="4439520"/>
          </a:xfrm>
          <a:prstGeom prst="rect">
            <a:avLst/>
          </a:prstGeom>
          <a:noFill/>
          <a:ln w="0">
            <a:noFill/>
          </a:ln>
        </p:spPr>
        <p:txBody>
          <a:bodyPr lIns="0" rIns="0" tIns="0" bIns="0" anchor="t">
            <a:normAutofit/>
          </a:bodyPr>
          <a:p>
            <a:pPr marL="432000" indent="-324000">
              <a:lnSpc>
                <a:spcPct val="100000"/>
              </a:lnSpc>
              <a:spcBef>
                <a:spcPts val="561"/>
              </a:spcBef>
              <a:buClr>
                <a:srgbClr val="000000"/>
              </a:buClr>
              <a:buSzPct val="45000"/>
              <a:buFont typeface="Wingdings" charset="2"/>
              <a:buChar char=""/>
              <a:tabLst>
                <a:tab algn="l" pos="0"/>
              </a:tabLst>
            </a:pPr>
            <a:r>
              <a:rPr b="0" lang="de-DE" sz="2800" spc="-1" strike="noStrike">
                <a:solidFill>
                  <a:srgbClr val="0f0f0f"/>
                </a:solidFill>
                <a:latin typeface="Arial"/>
              </a:rPr>
              <a:t>Mastertextformat bearbeiten</a:t>
            </a:r>
            <a:endParaRPr b="0" lang="de-DE" sz="2800" spc="-1" strike="noStrike">
              <a:solidFill>
                <a:srgbClr val="0f0f0f"/>
              </a:solidFill>
              <a:latin typeface="Arial"/>
            </a:endParaRPr>
          </a:p>
          <a:p>
            <a:pPr lvl="1" marL="864000" indent="-324000">
              <a:lnSpc>
                <a:spcPct val="100000"/>
              </a:lnSpc>
              <a:spcBef>
                <a:spcPts val="561"/>
              </a:spcBef>
              <a:buClr>
                <a:srgbClr val="000000"/>
              </a:buClr>
              <a:buSzPct val="75000"/>
              <a:buFont typeface="Symbol" charset="2"/>
              <a:buChar char=""/>
              <a:tabLst>
                <a:tab algn="l" pos="0"/>
              </a:tabLst>
            </a:pPr>
            <a:r>
              <a:rPr b="0" lang="de-DE" sz="2800" spc="-1" strike="noStrike">
                <a:solidFill>
                  <a:srgbClr val="0f0f0f"/>
                </a:solidFill>
                <a:latin typeface="Arial"/>
              </a:rPr>
              <a:t>Zweite Ebene</a:t>
            </a:r>
            <a:endParaRPr b="0" lang="de-DE" sz="2800" spc="-1" strike="noStrike">
              <a:solidFill>
                <a:srgbClr val="0f0f0f"/>
              </a:solidFill>
              <a:latin typeface="Arial"/>
            </a:endParaRPr>
          </a:p>
          <a:p>
            <a:pPr lvl="2" marL="1296000" indent="-288000">
              <a:lnSpc>
                <a:spcPct val="100000"/>
              </a:lnSpc>
              <a:spcBef>
                <a:spcPts val="519"/>
              </a:spcBef>
              <a:buClr>
                <a:srgbClr val="000000"/>
              </a:buClr>
              <a:buSzPct val="45000"/>
              <a:buFont typeface="Wingdings" charset="2"/>
              <a:buChar char=""/>
              <a:tabLst>
                <a:tab algn="l" pos="0"/>
              </a:tabLst>
            </a:pPr>
            <a:r>
              <a:rPr b="0" lang="de-DE" sz="2600" spc="-1" strike="noStrike">
                <a:solidFill>
                  <a:srgbClr val="0f0f0f"/>
                </a:solidFill>
                <a:latin typeface="Arial"/>
              </a:rPr>
              <a:t>Dritte Ebene</a:t>
            </a:r>
            <a:endParaRPr b="0" lang="de-DE" sz="2600" spc="-1" strike="noStrike">
              <a:solidFill>
                <a:srgbClr val="0f0f0f"/>
              </a:solidFill>
              <a:latin typeface="Arial"/>
            </a:endParaRPr>
          </a:p>
          <a:p>
            <a:pPr lvl="3" marL="1728000" indent="-216000">
              <a:lnSpc>
                <a:spcPct val="100000"/>
              </a:lnSpc>
              <a:spcBef>
                <a:spcPts val="459"/>
              </a:spcBef>
              <a:buClr>
                <a:srgbClr val="000000"/>
              </a:buClr>
              <a:buSzPct val="75000"/>
              <a:buFont typeface="Symbol" charset="2"/>
              <a:buChar char=""/>
              <a:tabLst>
                <a:tab algn="l" pos="0"/>
              </a:tabLst>
            </a:pPr>
            <a:r>
              <a:rPr b="0" lang="de-DE" sz="2300" spc="-1" strike="noStrike">
                <a:solidFill>
                  <a:srgbClr val="0f0f0f"/>
                </a:solidFill>
                <a:latin typeface="Arial"/>
              </a:rPr>
              <a:t>Vierte Ebene</a:t>
            </a:r>
            <a:endParaRPr b="0" lang="de-DE" sz="2300" spc="-1" strike="noStrike">
              <a:solidFill>
                <a:srgbClr val="0f0f0f"/>
              </a:solidFill>
              <a:latin typeface="Arial"/>
            </a:endParaRPr>
          </a:p>
          <a:p>
            <a:pPr lvl="4" marL="4680">
              <a:spcBef>
                <a:spcPts val="283"/>
              </a:spcBef>
              <a:buClr>
                <a:srgbClr val="000000"/>
              </a:buClr>
              <a:buSzPct val="45000"/>
              <a:buFont typeface="Wingdings" charset="2"/>
              <a:buChar char=""/>
              <a:tabLst>
                <a:tab algn="l" pos="0"/>
              </a:tabLst>
            </a:pPr>
            <a:r>
              <a:rPr b="0" lang="de-DE" sz="2300" spc="-1" strike="noStrike">
                <a:solidFill>
                  <a:srgbClr val="0f0f0f"/>
                </a:solidFill>
                <a:latin typeface="Arial"/>
              </a:rPr>
              <a:t>Fünfte Ebene</a:t>
            </a:r>
            <a:endParaRPr b="0" lang="de-DE" sz="2300" spc="-1" strike="noStrike">
              <a:solidFill>
                <a:srgbClr val="0f0f0f"/>
              </a:solidFill>
              <a:latin typeface="Arial"/>
            </a:endParaRPr>
          </a:p>
        </p:txBody>
      </p:sp>
      <p:sp>
        <p:nvSpPr>
          <p:cNvPr id="191" name="PlaceHolder 3"/>
          <p:cNvSpPr>
            <a:spLocks noGrp="1"/>
          </p:cNvSpPr>
          <p:nvPr>
            <p:ph type="body"/>
          </p:nvPr>
        </p:nvSpPr>
        <p:spPr>
          <a:xfrm>
            <a:off x="7002360" y="2252880"/>
            <a:ext cx="5755680" cy="4439520"/>
          </a:xfrm>
          <a:prstGeom prst="rect">
            <a:avLst/>
          </a:prstGeom>
          <a:noFill/>
          <a:ln w="0">
            <a:noFill/>
          </a:ln>
        </p:spPr>
        <p:txBody>
          <a:bodyPr lIns="0" rIns="0" tIns="0" bIns="0" anchor="t">
            <a:normAutofit/>
          </a:bodyPr>
          <a:p>
            <a:pPr indent="0">
              <a:lnSpc>
                <a:spcPct val="100000"/>
              </a:lnSpc>
              <a:spcBef>
                <a:spcPts val="561"/>
              </a:spcBef>
              <a:buNone/>
              <a:tabLst>
                <a:tab algn="l" pos="0"/>
              </a:tabLst>
            </a:pPr>
            <a:r>
              <a:rPr b="0" lang="de-DE" sz="2800" spc="-1" strike="noStrike">
                <a:solidFill>
                  <a:srgbClr val="0f0f0f"/>
                </a:solidFill>
                <a:latin typeface="Arial"/>
              </a:rPr>
              <a:t>Mastertextformat bearbeiten</a:t>
            </a:r>
            <a:endParaRPr b="0" lang="de-DE" sz="2800" spc="-1" strike="noStrike">
              <a:solidFill>
                <a:srgbClr val="0f0f0f"/>
              </a:solidFill>
              <a:latin typeface="Arial"/>
            </a:endParaRPr>
          </a:p>
          <a:p>
            <a:pPr lvl="1" marL="405000" indent="-405000">
              <a:lnSpc>
                <a:spcPct val="100000"/>
              </a:lnSpc>
              <a:spcBef>
                <a:spcPts val="561"/>
              </a:spcBef>
              <a:buClr>
                <a:srgbClr val="2f52a0"/>
              </a:buClr>
              <a:buFont typeface="Wingdings" charset="2"/>
              <a:buChar char=""/>
              <a:tabLst>
                <a:tab algn="l" pos="0"/>
              </a:tabLst>
            </a:pPr>
            <a:r>
              <a:rPr b="0" lang="de-DE" sz="2800" spc="-1" strike="noStrike">
                <a:solidFill>
                  <a:srgbClr val="0f0f0f"/>
                </a:solidFill>
                <a:latin typeface="Arial"/>
              </a:rPr>
              <a:t>Zweite Ebene</a:t>
            </a:r>
            <a:endParaRPr b="0" lang="de-DE" sz="2800" spc="-1" strike="noStrike">
              <a:solidFill>
                <a:srgbClr val="0f0f0f"/>
              </a:solidFill>
              <a:latin typeface="Arial"/>
            </a:endParaRPr>
          </a:p>
          <a:p>
            <a:pPr lvl="2" marL="1140840" indent="-380160">
              <a:lnSpc>
                <a:spcPct val="100000"/>
              </a:lnSpc>
              <a:spcBef>
                <a:spcPts val="519"/>
              </a:spcBef>
              <a:buClr>
                <a:srgbClr val="0f0f0f"/>
              </a:buClr>
              <a:buFont typeface="Wingdings" charset="2"/>
              <a:buChar char=""/>
              <a:tabLst>
                <a:tab algn="l" pos="0"/>
              </a:tabLst>
            </a:pPr>
            <a:r>
              <a:rPr b="0" lang="de-DE" sz="2600" spc="-1" strike="noStrike">
                <a:solidFill>
                  <a:srgbClr val="0f0f0f"/>
                </a:solidFill>
                <a:latin typeface="Arial"/>
              </a:rPr>
              <a:t>Dritte Ebene</a:t>
            </a:r>
            <a:endParaRPr b="0" lang="de-DE" sz="2600" spc="-1" strike="noStrike">
              <a:solidFill>
                <a:srgbClr val="0f0f0f"/>
              </a:solidFill>
              <a:latin typeface="Arial"/>
            </a:endParaRPr>
          </a:p>
          <a:p>
            <a:pPr lvl="3" marL="1903680" indent="-382680">
              <a:lnSpc>
                <a:spcPct val="100000"/>
              </a:lnSpc>
              <a:spcBef>
                <a:spcPts val="459"/>
              </a:spcBef>
              <a:buClr>
                <a:srgbClr val="a6a6a6"/>
              </a:buClr>
              <a:buFont typeface="Wingdings" charset="2"/>
              <a:buChar char=""/>
              <a:tabLst>
                <a:tab algn="l" pos="0"/>
              </a:tabLst>
            </a:pPr>
            <a:r>
              <a:rPr b="0" lang="de-DE" sz="2300" spc="-1" strike="noStrike">
                <a:solidFill>
                  <a:srgbClr val="0f0f0f"/>
                </a:solidFill>
                <a:latin typeface="Arial"/>
              </a:rPr>
              <a:t>Vierte Ebene</a:t>
            </a:r>
            <a:endParaRPr b="0" lang="de-DE" sz="2300" spc="-1" strike="noStrike">
              <a:solidFill>
                <a:srgbClr val="0f0f0f"/>
              </a:solidFill>
              <a:latin typeface="Arial"/>
            </a:endParaRPr>
          </a:p>
          <a:p>
            <a:pPr marL="4680" indent="0">
              <a:lnSpc>
                <a:spcPct val="100000"/>
              </a:lnSpc>
              <a:spcBef>
                <a:spcPts val="459"/>
              </a:spcBef>
              <a:buNone/>
              <a:tabLst>
                <a:tab algn="l" pos="0"/>
              </a:tabLst>
            </a:pPr>
            <a:r>
              <a:rPr b="0" lang="de-DE" sz="2300" spc="-1" strike="noStrike">
                <a:solidFill>
                  <a:srgbClr val="0f0f0f"/>
                </a:solidFill>
                <a:latin typeface="Arial"/>
              </a:rPr>
              <a:t>Fünfte Ebene</a:t>
            </a:r>
            <a:endParaRPr b="0" lang="de-DE" sz="2300" spc="-1" strike="noStrike">
              <a:solidFill>
                <a:srgbClr val="0f0f0f"/>
              </a:solidFill>
              <a:latin typeface="Arial"/>
            </a:endParaRPr>
          </a:p>
        </p:txBody>
      </p:sp>
      <p:sp>
        <p:nvSpPr>
          <p:cNvPr id="192" name="PlaceHolder 4"/>
          <p:cNvSpPr>
            <a:spLocks noGrp="1"/>
          </p:cNvSpPr>
          <p:nvPr>
            <p:ph type="dt" idx="12"/>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&lt;date/time&gt;</a:t>
            </a:r>
            <a:endParaRPr b="0" lang="en-US" sz="1400" spc="-1" strike="noStrike">
              <a:solidFill>
                <a:srgbClr val="000000"/>
              </a:solidFill>
              <a:latin typeface="Times New Roman"/>
            </a:endParaRPr>
          </a:p>
        </p:txBody>
      </p:sp>
      <p:sp>
        <p:nvSpPr>
          <p:cNvPr id="193" name="PlaceHolder 5"/>
          <p:cNvSpPr>
            <a:spLocks noGrp="1"/>
          </p:cNvSpPr>
          <p:nvPr>
            <p:ph type="ftr" idx="13"/>
          </p:nvPr>
        </p:nvSpPr>
        <p:spPr>
          <a:xfrm>
            <a:off x="880560" y="6783840"/>
            <a:ext cx="11715120" cy="219960"/>
          </a:xfrm>
          <a:prstGeom prst="rect">
            <a:avLst/>
          </a:prstGeom>
          <a:noFill/>
          <a:ln w="0">
            <a:noFill/>
          </a:ln>
        </p:spPr>
        <p:txBody>
          <a:bodyPr lIns="0" rIns="0" tIns="0" bIns="0" anchor="ctr">
            <a:noAutofit/>
          </a:bodyPr>
          <a:lstStyle>
            <a:lvl1pPr indent="0">
              <a:lnSpc>
                <a:spcPct val="100000"/>
              </a:lnSpc>
              <a:buNone/>
              <a:defRPr b="0" lang="en-US" sz="1400" spc="-1" strike="noStrike">
                <a:solidFill>
                  <a:srgbClr val="000000"/>
                </a:solidFill>
                <a:latin typeface="Arial"/>
              </a:defRPr>
            </a:lvl1pPr>
          </a:lstStyle>
          <a:p>
            <a:pPr indent="0">
              <a:lnSpc>
                <a:spcPct val="100000"/>
              </a:lnSpc>
              <a:buNone/>
            </a:pPr>
            <a:r>
              <a:rPr b="0" lang="en-US" sz="1400" spc="-1" strike="noStrike">
                <a:solidFill>
                  <a:srgbClr val="000000"/>
                </a:solidFill>
                <a:latin typeface="Arial"/>
              </a:rPr>
              <a:t>&lt;footer&gt;</a:t>
            </a:r>
            <a:endParaRPr b="0" lang="en-US" sz="1400" spc="-1" strike="noStrike">
              <a:solidFill>
                <a:srgbClr val="000000"/>
              </a:solidFill>
              <a:latin typeface="Times New Roman"/>
            </a:endParaRPr>
          </a:p>
        </p:txBody>
      </p:sp>
      <p:sp>
        <p:nvSpPr>
          <p:cNvPr id="194" name="PlaceHolder 6"/>
          <p:cNvSpPr>
            <a:spLocks noGrp="1"/>
          </p:cNvSpPr>
          <p:nvPr>
            <p:ph type="sldNum" idx="14"/>
          </p:nvPr>
        </p:nvSpPr>
        <p:spPr>
          <a:xfrm>
            <a:off x="0" y="855000"/>
            <a:ext cx="610560" cy="460440"/>
          </a:xfrm>
          <a:prstGeom prst="rect">
            <a:avLst/>
          </a:prstGeom>
          <a:noFill/>
          <a:ln w="0">
            <a:noFill/>
          </a:ln>
        </p:spPr>
        <p:txBody>
          <a:bodyPr lIns="0" rIns="0" tIns="64800" bIns="64800" anchor="ctr">
            <a:noAutofit/>
          </a:bodyPr>
          <a:lstStyle>
            <a:lvl1pPr indent="0" algn="ctr">
              <a:lnSpc>
                <a:spcPct val="100000"/>
              </a:lnSpc>
              <a:buNone/>
              <a:defRPr b="0" lang="de-DE" sz="1400" spc="-1" strike="noStrike">
                <a:solidFill>
                  <a:srgbClr val="ffffff"/>
                </a:solidFill>
                <a:latin typeface="Arial"/>
              </a:defRPr>
            </a:lvl1pPr>
          </a:lstStyle>
          <a:p>
            <a:pPr indent="0" algn="ctr">
              <a:lnSpc>
                <a:spcPct val="100000"/>
              </a:lnSpc>
              <a:buNone/>
            </a:pPr>
            <a:fld id="{74E1794D-B1AA-4ABB-AD2F-3AED12E3BCA7}" type="slidenum">
              <a:rPr b="0" lang="de-DE" sz="1400" spc="-1" strike="noStrike">
                <a:solidFill>
                  <a:srgbClr val="ffffff"/>
                </a:solidFill>
                <a:latin typeface="Arial"/>
              </a:rPr>
              <a:t>&lt;number&gt;</a:t>
            </a:fld>
            <a:endParaRPr b="0" lang="en-US" sz="1400" spc="-1" strike="noStrike">
              <a:solidFill>
                <a:srgbClr val="000000"/>
              </a:solidFill>
              <a:latin typeface="Times New Roman"/>
            </a:endParaRPr>
          </a:p>
        </p:txBody>
      </p:sp>
      <p:sp>
        <p:nvSpPr>
          <p:cNvPr id="195" name="PlaceHolder 7"/>
          <p:cNvSpPr>
            <a:spLocks noGrp="1"/>
          </p:cNvSpPr>
          <p:nvPr>
            <p:ph type="body"/>
          </p:nvPr>
        </p:nvSpPr>
        <p:spPr>
          <a:xfrm>
            <a:off x="880560" y="349920"/>
            <a:ext cx="10187280" cy="286200"/>
          </a:xfrm>
          <a:prstGeom prst="rect">
            <a:avLst/>
          </a:prstGeom>
          <a:noFill/>
          <a:ln w="0">
            <a:noFill/>
          </a:ln>
        </p:spPr>
        <p:txBody>
          <a:bodyPr lIns="0" rIns="0" tIns="0" bIns="0" anchor="b">
            <a:noAutofit/>
          </a:bodyPr>
          <a:p>
            <a:pPr indent="0">
              <a:lnSpc>
                <a:spcPct val="100000"/>
              </a:lnSpc>
              <a:spcBef>
                <a:spcPts val="360"/>
              </a:spcBef>
              <a:buNone/>
              <a:tabLst>
                <a:tab algn="l" pos="0"/>
              </a:tabLst>
            </a:pPr>
            <a:r>
              <a:rPr b="0" lang="de-DE" sz="1800" spc="-1" strike="noStrike">
                <a:solidFill>
                  <a:srgbClr val="0f0f0f"/>
                </a:solidFill>
                <a:latin typeface="Arial"/>
              </a:rPr>
              <a:t>Mastertextformat bearbeiten</a:t>
            </a:r>
            <a:endParaRPr b="0" lang="de-DE" sz="1800" spc="-1" strike="noStrike">
              <a:solidFill>
                <a:srgbClr val="0f0f0f"/>
              </a:solidFill>
              <a:latin typeface="Arial"/>
            </a:endParaRPr>
          </a:p>
        </p:txBody>
      </p:sp>
    </p:spTree>
  </p:cSld>
  <p:clrMap bg1="lt1" bg2="lt2" tx1="dk1" tx2="dk2" accent1="accent1" accent2="accent2" accent3="accent3" accent4="accent4" accent5="accent5" accent6="accent6" hlink="hlink" folHlink="folHlink"/>
  <p:sldLayoutIdLst>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32" name="Grafik 7" descr=""/>
          <p:cNvPicPr/>
          <p:nvPr/>
        </p:nvPicPr>
        <p:blipFill>
          <a:blip r:embed="rId2"/>
          <a:stretch/>
        </p:blipFill>
        <p:spPr>
          <a:xfrm>
            <a:off x="0" y="6705720"/>
            <a:ext cx="12938040" cy="609120"/>
          </a:xfrm>
          <a:prstGeom prst="rect">
            <a:avLst/>
          </a:prstGeom>
          <a:ln w="0">
            <a:noFill/>
          </a:ln>
        </p:spPr>
      </p:pic>
      <p:pic>
        <p:nvPicPr>
          <p:cNvPr id="233" name="Bildplatzhalter 6" descr=""/>
          <p:cNvPicPr/>
          <p:nvPr/>
        </p:nvPicPr>
        <p:blipFill>
          <a:blip r:embed="rId3"/>
          <a:stretch/>
        </p:blipFill>
        <p:spPr>
          <a:xfrm>
            <a:off x="0" y="2520"/>
            <a:ext cx="610200" cy="2869920"/>
          </a:xfrm>
          <a:prstGeom prst="rect">
            <a:avLst/>
          </a:prstGeom>
          <a:ln w="0">
            <a:noFill/>
          </a:ln>
        </p:spPr>
      </p:pic>
      <p:pic>
        <p:nvPicPr>
          <p:cNvPr id="234" name="Picture 9" descr=""/>
          <p:cNvPicPr/>
          <p:nvPr/>
        </p:nvPicPr>
        <p:blipFill>
          <a:blip r:embed="rId4"/>
          <a:stretch/>
        </p:blipFill>
        <p:spPr>
          <a:xfrm>
            <a:off x="11346840" y="136440"/>
            <a:ext cx="1242000" cy="459360"/>
          </a:xfrm>
          <a:prstGeom prst="rect">
            <a:avLst/>
          </a:prstGeom>
          <a:ln w="0">
            <a:noFill/>
          </a:ln>
        </p:spPr>
      </p:pic>
      <p:cxnSp>
        <p:nvCxnSpPr>
          <p:cNvPr id="235" name="Gerade Verbindung 8"/>
          <p:cNvCxnSpPr/>
          <p:nvPr/>
        </p:nvCxnSpPr>
        <p:spPr>
          <a:xfrm>
            <a:off x="880560" y="715680"/>
            <a:ext cx="11709000" cy="360"/>
          </a:xfrm>
          <a:prstGeom prst="straightConnector1">
            <a:avLst/>
          </a:prstGeom>
          <a:ln w="6480">
            <a:solidFill>
              <a:srgbClr val="0f0f0f"/>
            </a:solidFill>
            <a:miter/>
          </a:ln>
        </p:spPr>
      </p:cxnSp>
      <p:sp>
        <p:nvSpPr>
          <p:cNvPr id="236"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Mastertitelformat bearbeiten</a:t>
            </a:r>
            <a:endParaRPr b="0" lang="de-DE" sz="3400" spc="-1" strike="noStrike">
              <a:solidFill>
                <a:srgbClr val="0f0f0f"/>
              </a:solidFill>
              <a:latin typeface="Arial"/>
            </a:endParaRPr>
          </a:p>
        </p:txBody>
      </p:sp>
      <p:sp>
        <p:nvSpPr>
          <p:cNvPr id="237" name="PlaceHolder 2"/>
          <p:cNvSpPr>
            <a:spLocks noGrp="1"/>
          </p:cNvSpPr>
          <p:nvPr>
            <p:ph type="body"/>
          </p:nvPr>
        </p:nvSpPr>
        <p:spPr>
          <a:xfrm>
            <a:off x="880560" y="2251080"/>
            <a:ext cx="11877480" cy="4388400"/>
          </a:xfrm>
          <a:prstGeom prst="rect">
            <a:avLst/>
          </a:prstGeom>
          <a:noFill/>
          <a:ln w="0">
            <a:noFill/>
          </a:ln>
        </p:spPr>
        <p:txBody>
          <a:bodyPr lIns="0" rIns="0" tIns="0" bIns="0" anchor="t">
            <a:noAutofit/>
          </a:bodyPr>
          <a:p>
            <a:pPr marL="432000" indent="-324000">
              <a:lnSpc>
                <a:spcPct val="100000"/>
              </a:lnSpc>
              <a:spcBef>
                <a:spcPts val="561"/>
              </a:spcBef>
              <a:buClr>
                <a:srgbClr val="000000"/>
              </a:buClr>
              <a:buSzPct val="45000"/>
              <a:buFont typeface="Wingdings" charset="2"/>
              <a:buChar char=""/>
              <a:tabLst>
                <a:tab algn="l" pos="0"/>
              </a:tabLst>
            </a:pPr>
            <a:r>
              <a:rPr b="0" lang="de-DE" sz="2800" spc="-1" strike="noStrike">
                <a:solidFill>
                  <a:srgbClr val="0f0f0f"/>
                </a:solidFill>
                <a:latin typeface="Arial"/>
              </a:rPr>
              <a:t>Mastertextformat bearbeiten</a:t>
            </a:r>
            <a:endParaRPr b="0" lang="de-DE" sz="2800" spc="-1" strike="noStrike">
              <a:solidFill>
                <a:srgbClr val="0f0f0f"/>
              </a:solidFill>
              <a:latin typeface="Arial"/>
            </a:endParaRPr>
          </a:p>
          <a:p>
            <a:pPr lvl="1" marL="864000" indent="-324000">
              <a:lnSpc>
                <a:spcPct val="100000"/>
              </a:lnSpc>
              <a:spcBef>
                <a:spcPts val="561"/>
              </a:spcBef>
              <a:buClr>
                <a:srgbClr val="000000"/>
              </a:buClr>
              <a:buSzPct val="75000"/>
              <a:buFont typeface="Symbol" charset="2"/>
              <a:buChar char=""/>
              <a:tabLst>
                <a:tab algn="l" pos="0"/>
              </a:tabLst>
            </a:pPr>
            <a:r>
              <a:rPr b="0" lang="de-DE" sz="2800" spc="-1" strike="noStrike">
                <a:solidFill>
                  <a:srgbClr val="0f0f0f"/>
                </a:solidFill>
                <a:latin typeface="Arial"/>
              </a:rPr>
              <a:t>Zweite Ebene</a:t>
            </a:r>
            <a:endParaRPr b="0" lang="de-DE" sz="2800" spc="-1" strike="noStrike">
              <a:solidFill>
                <a:srgbClr val="0f0f0f"/>
              </a:solidFill>
              <a:latin typeface="Arial"/>
            </a:endParaRPr>
          </a:p>
          <a:p>
            <a:pPr lvl="2" marL="1296000" indent="-288000">
              <a:lnSpc>
                <a:spcPct val="100000"/>
              </a:lnSpc>
              <a:spcBef>
                <a:spcPts val="519"/>
              </a:spcBef>
              <a:buClr>
                <a:srgbClr val="000000"/>
              </a:buClr>
              <a:buSzPct val="45000"/>
              <a:buFont typeface="Wingdings" charset="2"/>
              <a:buChar char=""/>
              <a:tabLst>
                <a:tab algn="l" pos="0"/>
              </a:tabLst>
            </a:pPr>
            <a:r>
              <a:rPr b="0" lang="de-DE" sz="2600" spc="-1" strike="noStrike">
                <a:solidFill>
                  <a:srgbClr val="0f0f0f"/>
                </a:solidFill>
                <a:latin typeface="Arial"/>
              </a:rPr>
              <a:t>Dritte Ebene</a:t>
            </a:r>
            <a:endParaRPr b="0" lang="de-DE" sz="2600" spc="-1" strike="noStrike">
              <a:solidFill>
                <a:srgbClr val="0f0f0f"/>
              </a:solidFill>
              <a:latin typeface="Arial"/>
            </a:endParaRPr>
          </a:p>
          <a:p>
            <a:pPr lvl="3" marL="1728000" indent="-216000">
              <a:lnSpc>
                <a:spcPct val="100000"/>
              </a:lnSpc>
              <a:spcBef>
                <a:spcPts val="459"/>
              </a:spcBef>
              <a:buClr>
                <a:srgbClr val="000000"/>
              </a:buClr>
              <a:buSzPct val="75000"/>
              <a:buFont typeface="Symbol" charset="2"/>
              <a:buChar char=""/>
              <a:tabLst>
                <a:tab algn="l" pos="0"/>
              </a:tabLst>
            </a:pPr>
            <a:r>
              <a:rPr b="0" lang="de-DE" sz="2300" spc="-1" strike="noStrike">
                <a:solidFill>
                  <a:srgbClr val="0f0f0f"/>
                </a:solidFill>
                <a:latin typeface="Arial"/>
              </a:rPr>
              <a:t>Vierte Ebene</a:t>
            </a:r>
            <a:endParaRPr b="0" lang="de-DE" sz="2300" spc="-1" strike="noStrike">
              <a:solidFill>
                <a:srgbClr val="0f0f0f"/>
              </a:solidFill>
              <a:latin typeface="Arial"/>
            </a:endParaRPr>
          </a:p>
          <a:p>
            <a:pPr lvl="4" marL="4680">
              <a:spcBef>
                <a:spcPts val="283"/>
              </a:spcBef>
              <a:buClr>
                <a:srgbClr val="000000"/>
              </a:buClr>
              <a:buSzPct val="45000"/>
              <a:buFont typeface="Wingdings" charset="2"/>
              <a:buChar char=""/>
              <a:tabLst>
                <a:tab algn="l" pos="0"/>
              </a:tabLst>
            </a:pPr>
            <a:r>
              <a:rPr b="0" lang="de-DE" sz="2300" spc="-1" strike="noStrike">
                <a:solidFill>
                  <a:srgbClr val="0f0f0f"/>
                </a:solidFill>
                <a:latin typeface="Arial"/>
              </a:rPr>
              <a:t>Fünfte Ebene</a:t>
            </a:r>
            <a:endParaRPr b="0" lang="de-DE" sz="2300" spc="-1" strike="noStrike">
              <a:solidFill>
                <a:srgbClr val="0f0f0f"/>
              </a:solidFill>
              <a:latin typeface="Arial"/>
            </a:endParaRPr>
          </a:p>
        </p:txBody>
      </p:sp>
      <p:sp>
        <p:nvSpPr>
          <p:cNvPr id="238" name="PlaceHolder 3"/>
          <p:cNvSpPr>
            <a:spLocks noGrp="1"/>
          </p:cNvSpPr>
          <p:nvPr>
            <p:ph type="dt" idx="15"/>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&lt;date/time&gt;</a:t>
            </a:r>
            <a:endParaRPr b="0" lang="en-US" sz="1400" spc="-1" strike="noStrike">
              <a:solidFill>
                <a:srgbClr val="000000"/>
              </a:solidFill>
              <a:latin typeface="Times New Roman"/>
            </a:endParaRPr>
          </a:p>
        </p:txBody>
      </p:sp>
      <p:sp>
        <p:nvSpPr>
          <p:cNvPr id="239" name="PlaceHolder 4"/>
          <p:cNvSpPr>
            <a:spLocks noGrp="1"/>
          </p:cNvSpPr>
          <p:nvPr>
            <p:ph type="ftr" idx="16"/>
          </p:nvPr>
        </p:nvSpPr>
        <p:spPr>
          <a:xfrm>
            <a:off x="880560" y="6783840"/>
            <a:ext cx="11715120" cy="219960"/>
          </a:xfrm>
          <a:prstGeom prst="rect">
            <a:avLst/>
          </a:prstGeom>
          <a:noFill/>
          <a:ln w="0">
            <a:noFill/>
          </a:ln>
        </p:spPr>
        <p:txBody>
          <a:bodyPr lIns="0" rIns="0" tIns="0" bIns="0" anchor="ctr">
            <a:noAutofit/>
          </a:bodyPr>
          <a:lstStyle>
            <a:lvl1pPr indent="0">
              <a:lnSpc>
                <a:spcPct val="100000"/>
              </a:lnSpc>
              <a:buNone/>
              <a:defRPr b="0" lang="en-US" sz="1400" spc="-1" strike="noStrike">
                <a:solidFill>
                  <a:srgbClr val="000000"/>
                </a:solidFill>
                <a:latin typeface="Arial"/>
              </a:defRPr>
            </a:lvl1pPr>
          </a:lstStyle>
          <a:p>
            <a:pPr indent="0">
              <a:lnSpc>
                <a:spcPct val="100000"/>
              </a:lnSpc>
              <a:buNone/>
            </a:pPr>
            <a:r>
              <a:rPr b="0" lang="en-US" sz="1400" spc="-1" strike="noStrike">
                <a:solidFill>
                  <a:srgbClr val="000000"/>
                </a:solidFill>
                <a:latin typeface="Arial"/>
              </a:rPr>
              <a:t>&lt;footer&gt;</a:t>
            </a:r>
            <a:endParaRPr b="0" lang="en-US" sz="1400" spc="-1" strike="noStrike">
              <a:solidFill>
                <a:srgbClr val="000000"/>
              </a:solidFill>
              <a:latin typeface="Times New Roman"/>
            </a:endParaRPr>
          </a:p>
        </p:txBody>
      </p:sp>
      <p:sp>
        <p:nvSpPr>
          <p:cNvPr id="240" name="PlaceHolder 5"/>
          <p:cNvSpPr>
            <a:spLocks noGrp="1"/>
          </p:cNvSpPr>
          <p:nvPr>
            <p:ph type="sldNum" idx="17"/>
          </p:nvPr>
        </p:nvSpPr>
        <p:spPr>
          <a:xfrm>
            <a:off x="0" y="855000"/>
            <a:ext cx="610560" cy="460440"/>
          </a:xfrm>
          <a:prstGeom prst="rect">
            <a:avLst/>
          </a:prstGeom>
          <a:noFill/>
          <a:ln w="0">
            <a:noFill/>
          </a:ln>
        </p:spPr>
        <p:txBody>
          <a:bodyPr lIns="0" rIns="0" tIns="64800" bIns="64800" anchor="ctr">
            <a:noAutofit/>
          </a:bodyPr>
          <a:lstStyle>
            <a:lvl1pPr indent="0" algn="ctr">
              <a:lnSpc>
                <a:spcPct val="100000"/>
              </a:lnSpc>
              <a:buNone/>
              <a:defRPr b="0" lang="de-DE" sz="1400" spc="-1" strike="noStrike">
                <a:solidFill>
                  <a:srgbClr val="ffffff"/>
                </a:solidFill>
                <a:latin typeface="Arial"/>
              </a:defRPr>
            </a:lvl1pPr>
          </a:lstStyle>
          <a:p>
            <a:pPr indent="0" algn="ctr">
              <a:lnSpc>
                <a:spcPct val="100000"/>
              </a:lnSpc>
              <a:buNone/>
            </a:pPr>
            <a:fld id="{CDF2DE77-8788-48BD-89CA-4CC9E67CE9E6}" type="slidenum">
              <a:rPr b="0" lang="de-DE" sz="1400" spc="-1" strike="noStrike">
                <a:solidFill>
                  <a:srgbClr val="ffffff"/>
                </a:solidFill>
                <a:latin typeface="Arial"/>
              </a:rPr>
              <a:t>&lt;number&gt;</a:t>
            </a:fld>
            <a:endParaRPr b="0" lang="en-US" sz="1400" spc="-1" strike="noStrike">
              <a:solidFill>
                <a:srgbClr val="000000"/>
              </a:solidFill>
              <a:latin typeface="Times New Roman"/>
            </a:endParaRPr>
          </a:p>
        </p:txBody>
      </p:sp>
      <p:sp>
        <p:nvSpPr>
          <p:cNvPr id="241" name="PlaceHolder 6"/>
          <p:cNvSpPr>
            <a:spLocks noGrp="1"/>
          </p:cNvSpPr>
          <p:nvPr>
            <p:ph type="body"/>
          </p:nvPr>
        </p:nvSpPr>
        <p:spPr>
          <a:xfrm>
            <a:off x="880560" y="349920"/>
            <a:ext cx="10187280" cy="286200"/>
          </a:xfrm>
          <a:prstGeom prst="rect">
            <a:avLst/>
          </a:prstGeom>
          <a:noFill/>
          <a:ln w="0">
            <a:noFill/>
          </a:ln>
        </p:spPr>
        <p:txBody>
          <a:bodyPr lIns="0" rIns="0" tIns="0" bIns="0" anchor="b">
            <a:noAutofit/>
          </a:bodyPr>
          <a:p>
            <a:pPr indent="0">
              <a:lnSpc>
                <a:spcPct val="100000"/>
              </a:lnSpc>
              <a:spcBef>
                <a:spcPts val="360"/>
              </a:spcBef>
              <a:buNone/>
              <a:tabLst>
                <a:tab algn="l" pos="0"/>
              </a:tabLst>
            </a:pPr>
            <a:r>
              <a:rPr b="0" lang="de-DE" sz="1800" spc="-1" strike="noStrike">
                <a:solidFill>
                  <a:srgbClr val="0f0f0f"/>
                </a:solidFill>
                <a:latin typeface="Arial"/>
              </a:rPr>
              <a:t>Mastertextformat bearbeiten</a:t>
            </a:r>
            <a:endParaRPr b="0" lang="de-DE" sz="1800" spc="-1" strike="noStrike">
              <a:solidFill>
                <a:srgbClr val="0f0f0f"/>
              </a:solidFill>
              <a:latin typeface="Arial"/>
            </a:endParaRPr>
          </a:p>
        </p:txBody>
      </p:sp>
    </p:spTree>
  </p:cSld>
  <p:clrMap bg1="lt1" bg2="lt2" tx1="dk1" tx2="dk2" accent1="accent1" accent2="accent2" accent3="accent3" accent4="accent4" accent5="accent5" accent6="accent6" hlink="hlink" folHlink="folHlink"/>
  <p:sldLayoutIdLst>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sldMaster>
</file>

<file path=ppt/slides/_rels/slide1.xml.rels><?xml version="1.0" encoding="UTF-8"?>
<Relationships xmlns="http://schemas.openxmlformats.org/package/2006/relationships"><Relationship Id="rId1" Type="http://schemas.openxmlformats.org/officeDocument/2006/relationships/hyperlink" Target="https://iep.tugraz.at/" TargetMode="External"/><Relationship Id="rId2" Type="http://schemas.openxmlformats.org/officeDocument/2006/relationships/hyperlink" Target="mailto:robert.schwarzl@tugraz.at" TargetMode="External"/><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1.xml"/><Relationship Id="rId3" Type="http://schemas.openxmlformats.org/officeDocument/2006/relationships/comments" Target="../comments/comment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comments" Target="../comments/comment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comments" Target="../comments/comment12.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1.xml"/><Relationship Id="rId3" Type="http://schemas.openxmlformats.org/officeDocument/2006/relationships/comments" Target="../comments/comment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61.xml"/><Relationship Id="rId4" Type="http://schemas.openxmlformats.org/officeDocument/2006/relationships/comments" Target="../comments/comment14.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61.xml"/><Relationship Id="rId3" Type="http://schemas.openxmlformats.org/officeDocument/2006/relationships/comments" Target="../comments/comment15.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61.xml"/><Relationship Id="rId3" Type="http://schemas.openxmlformats.org/officeDocument/2006/relationships/comments" Target="../comments/comment16.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61.xml"/><Relationship Id="rId3" Type="http://schemas.openxmlformats.org/officeDocument/2006/relationships/comments" Target="../comments/comment17.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61.xml"/><Relationship Id="rId3" Type="http://schemas.openxmlformats.org/officeDocument/2006/relationships/comments" Target="../comments/comment18.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1.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comments" Target="../comments/commen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comments" Target="../comments/comment7.xml"/>
</Relationships>
</file>

<file path=ppt/slides/_rels/slide8.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slideLayout" Target="../slideLayouts/slideLayout61.xml"/><Relationship Id="rId3" Type="http://schemas.openxmlformats.org/officeDocument/2006/relationships/comments" Target="../comments/comment8.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61.xml"/><Relationship Id="rId4" Type="http://schemas.openxmlformats.org/officeDocument/2006/relationships/comments" Target="../comments/commen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880560" y="1392480"/>
            <a:ext cx="8659080" cy="2426400"/>
          </a:xfrm>
          <a:prstGeom prst="rect">
            <a:avLst/>
          </a:prstGeom>
          <a:noFill/>
          <a:ln w="0">
            <a:noFill/>
          </a:ln>
        </p:spPr>
        <p:txBody>
          <a:bodyPr lIns="0" rIns="0" tIns="0" bIns="0" anchor="b">
            <a:normAutofit fontScale="79000"/>
          </a:bodyPr>
          <a:p>
            <a:pPr indent="0">
              <a:lnSpc>
                <a:spcPct val="100000"/>
              </a:lnSpc>
              <a:buNone/>
            </a:pPr>
            <a:r>
              <a:rPr b="0" lang="en-US" sz="5100" spc="-1" strike="noStrike">
                <a:solidFill>
                  <a:srgbClr val="2f52a0"/>
                </a:solidFill>
                <a:latin typeface="Arial"/>
              </a:rPr>
              <a:t>Investigation of Excited State Absorption of Squaraine Molecules in the Ultraviolet Regime at Femtosecond Resolution</a:t>
            </a:r>
            <a:endParaRPr b="0" lang="de-DE" sz="5100" spc="-1" strike="noStrike">
              <a:solidFill>
                <a:srgbClr val="0f0f0f"/>
              </a:solidFill>
              <a:latin typeface="Arial"/>
            </a:endParaRPr>
          </a:p>
        </p:txBody>
      </p:sp>
      <p:sp>
        <p:nvSpPr>
          <p:cNvPr id="285" name="PlaceHolder 2"/>
          <p:cNvSpPr>
            <a:spLocks noGrp="1"/>
          </p:cNvSpPr>
          <p:nvPr>
            <p:ph type="dt" idx="21"/>
          </p:nvPr>
        </p:nvSpPr>
        <p:spPr>
          <a:xfrm>
            <a:off x="880560" y="4828680"/>
            <a:ext cx="8659080" cy="358200"/>
          </a:xfrm>
          <a:prstGeom prst="rect">
            <a:avLst/>
          </a:prstGeom>
          <a:noFill/>
          <a:ln w="0">
            <a:noFill/>
          </a:ln>
        </p:spPr>
        <p:txBody>
          <a:bodyPr lIns="0" rIns="0" tIns="0" bIns="0" anchor="b">
            <a:noAutofit/>
          </a:bodyPr>
          <a:lstStyle>
            <a:lvl1pPr indent="0">
              <a:lnSpc>
                <a:spcPct val="100000"/>
              </a:lnSpc>
              <a:buNone/>
              <a:defRPr b="0" lang="de-DE" sz="2300" spc="-1" strike="noStrike">
                <a:solidFill>
                  <a:srgbClr val="0f0f0f"/>
                </a:solidFill>
                <a:latin typeface="Arial"/>
              </a:defRPr>
            </a:lvl1pPr>
          </a:lstStyle>
          <a:p>
            <a:pPr indent="0">
              <a:lnSpc>
                <a:spcPct val="100000"/>
              </a:lnSpc>
              <a:buNone/>
            </a:pPr>
            <a:r>
              <a:rPr b="0" lang="de-DE" sz="2300" spc="-1" strike="noStrike">
                <a:solidFill>
                  <a:srgbClr val="0f0f0f"/>
                </a:solidFill>
                <a:latin typeface="Arial"/>
              </a:rPr>
              <a:t>2024-05-XX</a:t>
            </a:r>
            <a:endParaRPr b="0" lang="en-US" sz="2300" spc="-1" strike="noStrike">
              <a:solidFill>
                <a:srgbClr val="000000"/>
              </a:solidFill>
              <a:latin typeface="Times New Roman"/>
            </a:endParaRPr>
          </a:p>
        </p:txBody>
      </p:sp>
      <p:sp>
        <p:nvSpPr>
          <p:cNvPr id="286" name="PlaceHolder 3"/>
          <p:cNvSpPr>
            <a:spLocks noGrp="1"/>
          </p:cNvSpPr>
          <p:nvPr>
            <p:ph/>
          </p:nvPr>
        </p:nvSpPr>
        <p:spPr>
          <a:xfrm>
            <a:off x="880560" y="6839280"/>
            <a:ext cx="10520640" cy="284040"/>
          </a:xfrm>
          <a:prstGeom prst="rect">
            <a:avLst/>
          </a:prstGeom>
          <a:noFill/>
          <a:ln w="0">
            <a:noFill/>
          </a:ln>
        </p:spPr>
        <p:txBody>
          <a:bodyPr lIns="0" rIns="0" tIns="0" bIns="0" anchor="t">
            <a:noAutofit/>
          </a:bodyPr>
          <a:p>
            <a:pPr indent="0">
              <a:lnSpc>
                <a:spcPct val="100000"/>
              </a:lnSpc>
              <a:spcBef>
                <a:spcPts val="360"/>
              </a:spcBef>
              <a:buNone/>
              <a:tabLst>
                <a:tab algn="l" pos="0"/>
              </a:tabLst>
            </a:pPr>
            <a:r>
              <a:rPr b="0" lang="de-DE" sz="1800" spc="-1" strike="noStrike">
                <a:solidFill>
                  <a:srgbClr val="0f0f0f"/>
                </a:solidFill>
                <a:latin typeface="Arial"/>
              </a:rPr>
              <a:t>Koch group, Institute of Experimental Physics, </a:t>
            </a:r>
            <a:r>
              <a:rPr b="0" lang="de-DE" sz="1800" spc="-1" strike="noStrike" u="sng">
                <a:solidFill>
                  <a:srgbClr val="0066d8"/>
                </a:solidFill>
                <a:uFillTx/>
                <a:latin typeface="Arial"/>
                <a:hlinkClick r:id="rId1"/>
              </a:rPr>
              <a:t>https://iep.tugraz.at</a:t>
            </a:r>
            <a:r>
              <a:rPr b="0" lang="de-DE" sz="1800" spc="-1" strike="noStrike">
                <a:solidFill>
                  <a:srgbClr val="0f0f0f"/>
                </a:solidFill>
                <a:latin typeface="Arial"/>
              </a:rPr>
              <a:t>, </a:t>
            </a:r>
            <a:r>
              <a:rPr b="0" lang="de-DE" sz="1800" spc="-1" strike="noStrike" u="sng">
                <a:solidFill>
                  <a:srgbClr val="0066d8"/>
                </a:solidFill>
                <a:uFillTx/>
                <a:latin typeface="Arial"/>
                <a:hlinkClick r:id="rId2"/>
              </a:rPr>
              <a:t>robert.schwarzl@tugraz.at</a:t>
            </a:r>
            <a:endParaRPr b="0" lang="de-DE" sz="1800" spc="-1" strike="noStrike">
              <a:solidFill>
                <a:srgbClr val="0f0f0f"/>
              </a:solidFill>
              <a:latin typeface="Arial"/>
            </a:endParaRPr>
          </a:p>
        </p:txBody>
      </p:sp>
      <p:sp>
        <p:nvSpPr>
          <p:cNvPr id="287" name="PlaceHolder 4"/>
          <p:cNvSpPr>
            <a:spLocks noGrp="1"/>
          </p:cNvSpPr>
          <p:nvPr>
            <p:ph type="ftr" idx="22"/>
          </p:nvPr>
        </p:nvSpPr>
        <p:spPr>
          <a:xfrm>
            <a:off x="880560" y="3866760"/>
            <a:ext cx="11289240" cy="803520"/>
          </a:xfrm>
          <a:prstGeom prst="rect">
            <a:avLst/>
          </a:prstGeom>
          <a:noFill/>
          <a:ln w="0">
            <a:noFill/>
          </a:ln>
        </p:spPr>
        <p:txBody>
          <a:bodyPr lIns="0" rIns="0" tIns="0" bIns="0" anchor="b">
            <a:noAutofit/>
          </a:bodyPr>
          <a:lstStyle>
            <a:lvl1pPr indent="0">
              <a:lnSpc>
                <a:spcPct val="100000"/>
              </a:lnSpc>
              <a:buNone/>
              <a:defRPr b="0" lang="en-US" sz="2300" spc="-1" strike="noStrike">
                <a:solidFill>
                  <a:srgbClr val="000000"/>
                </a:solidFill>
                <a:latin typeface="Arial"/>
              </a:defRPr>
            </a:lvl1pPr>
          </a:lstStyle>
          <a:p>
            <a:pPr indent="0">
              <a:lnSpc>
                <a:spcPct val="100000"/>
              </a:lnSpc>
              <a:buNone/>
            </a:pPr>
            <a:r>
              <a:rPr b="0" lang="en-US" sz="2300" spc="-1" strike="noStrike">
                <a:solidFill>
                  <a:srgbClr val="000000"/>
                </a:solidFill>
                <a:latin typeface="Arial"/>
              </a:rPr>
              <a:t>Maximilian Jeindl</a:t>
            </a:r>
            <a:endParaRPr b="0" lang="en-US" sz="2300" spc="-1" strike="noStrike">
              <a:solidFill>
                <a:srgbClr val="000000"/>
              </a:solidFill>
              <a:latin typeface="Times New Roman"/>
            </a:endParaRPr>
          </a:p>
        </p:txBody>
      </p:sp>
      <p:sp>
        <p:nvSpPr>
          <p:cNvPr id="288" name="Textfeld 4"/>
          <p:cNvSpPr/>
          <p:nvPr/>
        </p:nvSpPr>
        <p:spPr>
          <a:xfrm>
            <a:off x="526320" y="5560200"/>
            <a:ext cx="92160" cy="446040"/>
          </a:xfrm>
          <a:prstGeom prst="rect">
            <a:avLst/>
          </a:prstGeom>
          <a:noFill/>
          <a:ln w="0">
            <a:noFill/>
          </a:ln>
        </p:spPr>
        <p:style>
          <a:lnRef idx="0"/>
          <a:fillRef idx="0"/>
          <a:effectRef idx="0"/>
          <a:fontRef idx="minor"/>
        </p:style>
        <p:txBody>
          <a:bodyPr lIns="0" rIns="90000" tIns="45000" bIns="45000" anchor="t">
            <a:spAutoFit/>
          </a:bodyPr>
          <a:p>
            <a:endParaRPr b="0" lang="en-US" sz="2300" spc="-1" strike="noStrike">
              <a:solidFill>
                <a:srgbClr val="0f0f0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Not sure if to put the results now or last?</a:t>
            </a:r>
            <a:endParaRPr b="0" lang="de-DE" sz="3400" spc="-1" strike="noStrike">
              <a:solidFill>
                <a:srgbClr val="0f0f0f"/>
              </a:solidFill>
              <a:latin typeface="Arial"/>
            </a:endParaRPr>
          </a:p>
        </p:txBody>
      </p:sp>
      <p:sp>
        <p:nvSpPr>
          <p:cNvPr id="330" name="PlaceHolder 2"/>
          <p:cNvSpPr>
            <a:spLocks noGrp="1"/>
          </p:cNvSpPr>
          <p:nvPr>
            <p:ph type="dt" idx="31"/>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Robert Schwarzl, OSI 14, Mauterndorf, 2024-02-20</a:t>
            </a:r>
            <a:endParaRPr b="0" lang="en-US" sz="1400" spc="-1" strike="noStrike">
              <a:solidFill>
                <a:srgbClr val="000000"/>
              </a:solidFill>
              <a:latin typeface="Times New Roman"/>
            </a:endParaRPr>
          </a:p>
        </p:txBody>
      </p:sp>
      <p:sp>
        <p:nvSpPr>
          <p:cNvPr id="331" name="PlaceHolder 3"/>
          <p:cNvSpPr>
            <a:spLocks noGrp="1"/>
          </p:cNvSpPr>
          <p:nvPr>
            <p:ph/>
          </p:nvPr>
        </p:nvSpPr>
        <p:spPr>
          <a:xfrm>
            <a:off x="880560" y="349920"/>
            <a:ext cx="10187280" cy="286200"/>
          </a:xfrm>
          <a:prstGeom prst="rect">
            <a:avLst/>
          </a:prstGeom>
          <a:noFill/>
          <a:ln w="0">
            <a:noFill/>
          </a:ln>
        </p:spPr>
        <p:txBody>
          <a:bodyPr lIns="0" rIns="0" tIns="0" bIns="0" anchor="b">
            <a:noAutofit/>
          </a:bodyPr>
          <a:p>
            <a:pPr indent="0">
              <a:spcBef>
                <a:spcPts val="1417"/>
              </a:spcBef>
              <a:buNone/>
            </a:pPr>
            <a:endParaRPr b="0" lang="de-DE" sz="1800" spc="-1" strike="noStrike">
              <a:solidFill>
                <a:srgbClr val="0f0f0f"/>
              </a:solidFill>
              <a:latin typeface="Arial"/>
            </a:endParaRPr>
          </a:p>
        </p:txBody>
      </p:sp>
      <p:pic>
        <p:nvPicPr>
          <p:cNvPr id="332" name="" descr=""/>
          <p:cNvPicPr/>
          <p:nvPr/>
        </p:nvPicPr>
        <p:blipFill>
          <a:blip r:embed="rId1"/>
          <a:stretch/>
        </p:blipFill>
        <p:spPr>
          <a:xfrm>
            <a:off x="1185120" y="1600200"/>
            <a:ext cx="7950240" cy="4800600"/>
          </a:xfrm>
          <a:prstGeom prst="rect">
            <a:avLst/>
          </a:prstGeom>
          <a:ln w="0">
            <a:noFill/>
          </a:ln>
        </p:spPr>
      </p:pic>
      <p:sp>
        <p:nvSpPr>
          <p:cNvPr id="5" name="PlaceHolder 4"/>
          <p:cNvSpPr>
            <a:spLocks noGrp="1"/>
          </p:cNvSpPr>
          <p:nvPr>
            <p:ph type="ftr" idx="16"/>
          </p:nvPr>
        </p:nvSpPr>
        <p:spPr/>
        <p:txBody>
          <a:bodyPr/>
          <a:p>
            <a:r>
              <a:t>Higher Excitations of Squaraines Resolved via Transient Absorption Microscopy</a:t>
            </a:r>
          </a:p>
        </p:txBody>
      </p:sp>
      <p:sp>
        <p:nvSpPr>
          <p:cNvPr id="6" name="PlaceHolder 5"/>
          <p:cNvSpPr>
            <a:spLocks noGrp="1"/>
          </p:cNvSpPr>
          <p:nvPr>
            <p:ph type="sldNum" idx="17"/>
          </p:nvPr>
        </p:nvSpPr>
        <p:spPr/>
        <p:txBody>
          <a:bodyPr/>
          <a:p>
            <a:fld id="{21B0447B-EED3-4A89-8219-7B127C92A0E3}"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What else had to be accounted for?</a:t>
            </a:r>
            <a:endParaRPr b="0" lang="de-DE" sz="3400" spc="-1" strike="noStrike">
              <a:solidFill>
                <a:srgbClr val="0f0f0f"/>
              </a:solidFill>
              <a:latin typeface="Arial"/>
            </a:endParaRPr>
          </a:p>
        </p:txBody>
      </p:sp>
      <p:sp>
        <p:nvSpPr>
          <p:cNvPr id="334" name="PlaceHolder 2"/>
          <p:cNvSpPr>
            <a:spLocks noGrp="1"/>
          </p:cNvSpPr>
          <p:nvPr>
            <p:ph type="dt" idx="32"/>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Robert Schwarzl, OSI 14, Mauterndorf, 2024-02-20</a:t>
            </a:r>
            <a:endParaRPr b="0" lang="en-US" sz="1400" spc="-1" strike="noStrike">
              <a:solidFill>
                <a:srgbClr val="000000"/>
              </a:solidFill>
              <a:latin typeface="Times New Roman"/>
            </a:endParaRPr>
          </a:p>
        </p:txBody>
      </p:sp>
      <p:sp>
        <p:nvSpPr>
          <p:cNvPr id="335" name="PlaceHolder 3"/>
          <p:cNvSpPr>
            <a:spLocks noGrp="1"/>
          </p:cNvSpPr>
          <p:nvPr>
            <p:ph/>
          </p:nvPr>
        </p:nvSpPr>
        <p:spPr>
          <a:xfrm>
            <a:off x="880560" y="349920"/>
            <a:ext cx="10187280" cy="286200"/>
          </a:xfrm>
          <a:prstGeom prst="rect">
            <a:avLst/>
          </a:prstGeom>
          <a:noFill/>
          <a:ln w="0">
            <a:noFill/>
          </a:ln>
        </p:spPr>
        <p:txBody>
          <a:bodyPr lIns="0" rIns="0" tIns="0" bIns="0" anchor="b">
            <a:noAutofit/>
          </a:bodyPr>
          <a:p>
            <a:pPr indent="0">
              <a:spcBef>
                <a:spcPts val="1417"/>
              </a:spcBef>
              <a:buNone/>
            </a:pPr>
            <a:endParaRPr b="0" lang="de-DE" sz="1800" spc="-1" strike="noStrike">
              <a:solidFill>
                <a:srgbClr val="0f0f0f"/>
              </a:solidFill>
              <a:latin typeface="Arial"/>
            </a:endParaRPr>
          </a:p>
        </p:txBody>
      </p:sp>
      <p:sp>
        <p:nvSpPr>
          <p:cNvPr id="336" name=""/>
          <p:cNvSpPr txBox="1"/>
          <p:nvPr/>
        </p:nvSpPr>
        <p:spPr>
          <a:xfrm>
            <a:off x="914400" y="2743200"/>
            <a:ext cx="10515600" cy="32004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US" sz="2800" spc="-1" strike="noStrike">
                <a:solidFill>
                  <a:srgbClr val="000000"/>
                </a:solidFill>
                <a:latin typeface="Arial"/>
              </a:rPr>
              <a:t>Are the measurements comparable?</a:t>
            </a:r>
            <a:endParaRPr b="0" lang="en-US" sz="2800" spc="-1" strike="noStrike">
              <a:solidFill>
                <a:srgbClr val="000000"/>
              </a:solidFill>
              <a:latin typeface="Arial"/>
            </a:endParaRPr>
          </a:p>
          <a:p>
            <a:pPr marL="216000" indent="-216000">
              <a:buClr>
                <a:srgbClr val="000000"/>
              </a:buClr>
              <a:buSzPct val="45000"/>
              <a:buFont typeface="Wingdings" charset="2"/>
              <a:buChar char=""/>
            </a:pPr>
            <a:r>
              <a:rPr b="0" lang="en-US" sz="2800" spc="-1" strike="noStrike">
                <a:solidFill>
                  <a:srgbClr val="000000"/>
                </a:solidFill>
                <a:latin typeface="Arial"/>
              </a:rPr>
              <a:t>Are there unwanted influences?</a:t>
            </a:r>
            <a:endParaRPr b="0" lang="en-US" sz="2800" spc="-1" strike="noStrike">
              <a:solidFill>
                <a:srgbClr val="000000"/>
              </a:solidFill>
              <a:latin typeface="Arial"/>
            </a:endParaRPr>
          </a:p>
        </p:txBody>
      </p:sp>
      <p:sp>
        <p:nvSpPr>
          <p:cNvPr id="5" name="PlaceHolder 4"/>
          <p:cNvSpPr>
            <a:spLocks noGrp="1"/>
          </p:cNvSpPr>
          <p:nvPr>
            <p:ph type="ftr" idx="16"/>
          </p:nvPr>
        </p:nvSpPr>
        <p:spPr/>
        <p:txBody>
          <a:bodyPr/>
          <a:p>
            <a:r>
              <a:t>Higher Excitations of Squaraines Resolved via Transient Absorption Microscopy</a:t>
            </a:r>
          </a:p>
        </p:txBody>
      </p:sp>
      <p:sp>
        <p:nvSpPr>
          <p:cNvPr id="6" name="PlaceHolder 5"/>
          <p:cNvSpPr>
            <a:spLocks noGrp="1"/>
          </p:cNvSpPr>
          <p:nvPr>
            <p:ph type="sldNum" idx="17"/>
          </p:nvPr>
        </p:nvSpPr>
        <p:spPr/>
        <p:txBody>
          <a:bodyPr/>
          <a:p>
            <a:fld id="{6F84D478-16D1-46AB-82E1-67B3CDF23C6A}"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What else had to be accounted for?</a:t>
            </a:r>
            <a:endParaRPr b="0" lang="de-DE" sz="3400" spc="-1" strike="noStrike">
              <a:solidFill>
                <a:srgbClr val="0f0f0f"/>
              </a:solidFill>
              <a:latin typeface="Arial"/>
            </a:endParaRPr>
          </a:p>
        </p:txBody>
      </p:sp>
      <p:sp>
        <p:nvSpPr>
          <p:cNvPr id="338" name="PlaceHolder 2"/>
          <p:cNvSpPr>
            <a:spLocks noGrp="1"/>
          </p:cNvSpPr>
          <p:nvPr>
            <p:ph type="dt" idx="33"/>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Robert Schwarzl, OSI 14, Mauterndorf, 2024-02-20</a:t>
            </a:r>
            <a:endParaRPr b="0" lang="en-US" sz="1400" spc="-1" strike="noStrike">
              <a:solidFill>
                <a:srgbClr val="000000"/>
              </a:solidFill>
              <a:latin typeface="Times New Roman"/>
            </a:endParaRPr>
          </a:p>
        </p:txBody>
      </p:sp>
      <p:sp>
        <p:nvSpPr>
          <p:cNvPr id="339" name="PlaceHolder 3"/>
          <p:cNvSpPr>
            <a:spLocks noGrp="1"/>
          </p:cNvSpPr>
          <p:nvPr>
            <p:ph/>
          </p:nvPr>
        </p:nvSpPr>
        <p:spPr>
          <a:xfrm>
            <a:off x="880560" y="349920"/>
            <a:ext cx="10187280" cy="286200"/>
          </a:xfrm>
          <a:prstGeom prst="rect">
            <a:avLst/>
          </a:prstGeom>
          <a:noFill/>
          <a:ln w="0">
            <a:noFill/>
          </a:ln>
        </p:spPr>
        <p:txBody>
          <a:bodyPr lIns="0" rIns="0" tIns="0" bIns="0" anchor="b">
            <a:noAutofit/>
          </a:bodyPr>
          <a:p>
            <a:pPr indent="0">
              <a:spcBef>
                <a:spcPts val="1417"/>
              </a:spcBef>
              <a:buNone/>
            </a:pPr>
            <a:endParaRPr b="0" lang="de-DE" sz="1800" spc="-1" strike="noStrike">
              <a:solidFill>
                <a:srgbClr val="0f0f0f"/>
              </a:solidFill>
              <a:latin typeface="Arial"/>
            </a:endParaRPr>
          </a:p>
        </p:txBody>
      </p:sp>
      <p:sp>
        <p:nvSpPr>
          <p:cNvPr id="340" name=""/>
          <p:cNvSpPr txBox="1"/>
          <p:nvPr/>
        </p:nvSpPr>
        <p:spPr>
          <a:xfrm>
            <a:off x="914400" y="2743200"/>
            <a:ext cx="10515600" cy="32004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US" sz="2800" spc="-1" strike="noStrike">
                <a:solidFill>
                  <a:srgbClr val="000000"/>
                </a:solidFill>
                <a:latin typeface="Arial"/>
              </a:rPr>
              <a:t>Are the measurements comparable?</a:t>
            </a:r>
            <a:endParaRPr b="0" lang="en-US" sz="2800" spc="-1" strike="noStrike">
              <a:solidFill>
                <a:srgbClr val="000000"/>
              </a:solidFill>
              <a:latin typeface="Arial"/>
            </a:endParaRPr>
          </a:p>
          <a:p>
            <a:pPr marL="216000" indent="-216000">
              <a:buClr>
                <a:srgbClr val="000000"/>
              </a:buClr>
              <a:buSzPct val="45000"/>
              <a:buFont typeface="Wingdings" charset="2"/>
              <a:buChar char=""/>
            </a:pPr>
            <a:r>
              <a:rPr b="0" lang="en-US" sz="2800" spc="-1" strike="noStrike">
                <a:solidFill>
                  <a:srgbClr val="000000"/>
                </a:solidFill>
                <a:latin typeface="Arial"/>
              </a:rPr>
              <a:t>Are there unwanted influences?</a:t>
            </a:r>
            <a:endParaRPr b="0" lang="en-US" sz="2800" spc="-1" strike="noStrike">
              <a:solidFill>
                <a:srgbClr val="000000"/>
              </a:solidFill>
              <a:latin typeface="Arial"/>
            </a:endParaRPr>
          </a:p>
        </p:txBody>
      </p:sp>
      <p:sp>
        <p:nvSpPr>
          <p:cNvPr id="5" name="PlaceHolder 4"/>
          <p:cNvSpPr>
            <a:spLocks noGrp="1"/>
          </p:cNvSpPr>
          <p:nvPr>
            <p:ph type="ftr" idx="16"/>
          </p:nvPr>
        </p:nvSpPr>
        <p:spPr/>
        <p:txBody>
          <a:bodyPr/>
          <a:p>
            <a:r>
              <a:t>Higher Excitations of Squaraines Resolved via Transient Absorption Microscopy</a:t>
            </a:r>
          </a:p>
        </p:txBody>
      </p:sp>
      <p:sp>
        <p:nvSpPr>
          <p:cNvPr id="6" name="PlaceHolder 5"/>
          <p:cNvSpPr>
            <a:spLocks noGrp="1"/>
          </p:cNvSpPr>
          <p:nvPr>
            <p:ph type="sldNum" idx="17"/>
          </p:nvPr>
        </p:nvSpPr>
        <p:spPr/>
        <p:txBody>
          <a:bodyPr/>
          <a:p>
            <a:fld id="{026D243A-D1CA-4D2D-AD99-2B8F32C7764C}"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Linearity of pump irradiance</a:t>
            </a:r>
            <a:endParaRPr b="0" lang="de-DE" sz="3400" spc="-1" strike="noStrike">
              <a:solidFill>
                <a:srgbClr val="0f0f0f"/>
              </a:solidFill>
              <a:latin typeface="Arial"/>
            </a:endParaRPr>
          </a:p>
        </p:txBody>
      </p:sp>
      <p:sp>
        <p:nvSpPr>
          <p:cNvPr id="342" name="PlaceHolder 2"/>
          <p:cNvSpPr>
            <a:spLocks noGrp="1"/>
          </p:cNvSpPr>
          <p:nvPr>
            <p:ph type="dt" idx="34"/>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Robert Schwarzl, OSI 14, Mauterndorf, 2024-02-20</a:t>
            </a:r>
            <a:endParaRPr b="0" lang="en-US" sz="1400" spc="-1" strike="noStrike">
              <a:solidFill>
                <a:srgbClr val="000000"/>
              </a:solidFill>
              <a:latin typeface="Times New Roman"/>
            </a:endParaRPr>
          </a:p>
        </p:txBody>
      </p:sp>
      <p:sp>
        <p:nvSpPr>
          <p:cNvPr id="343" name="PlaceHolder 3"/>
          <p:cNvSpPr>
            <a:spLocks noGrp="1"/>
          </p:cNvSpPr>
          <p:nvPr>
            <p:ph/>
          </p:nvPr>
        </p:nvSpPr>
        <p:spPr>
          <a:xfrm>
            <a:off x="880560" y="349920"/>
            <a:ext cx="10187280" cy="286200"/>
          </a:xfrm>
          <a:prstGeom prst="rect">
            <a:avLst/>
          </a:prstGeom>
          <a:noFill/>
          <a:ln w="0">
            <a:noFill/>
          </a:ln>
        </p:spPr>
        <p:txBody>
          <a:bodyPr lIns="0" rIns="0" tIns="0" bIns="0" anchor="b">
            <a:noAutofit/>
          </a:bodyPr>
          <a:p>
            <a:pPr indent="0">
              <a:spcBef>
                <a:spcPts val="1417"/>
              </a:spcBef>
              <a:buNone/>
            </a:pPr>
            <a:endParaRPr b="0" lang="de-DE" sz="1800" spc="-1" strike="noStrike">
              <a:solidFill>
                <a:srgbClr val="0f0f0f"/>
              </a:solidFill>
              <a:latin typeface="Arial"/>
            </a:endParaRPr>
          </a:p>
        </p:txBody>
      </p:sp>
      <p:sp>
        <p:nvSpPr>
          <p:cNvPr id="344" name=""/>
          <p:cNvSpPr txBox="1"/>
          <p:nvPr/>
        </p:nvSpPr>
        <p:spPr>
          <a:xfrm>
            <a:off x="914400" y="2743200"/>
            <a:ext cx="10515600" cy="32004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US" sz="2800" spc="-1" strike="noStrike">
                <a:solidFill>
                  <a:srgbClr val="000000"/>
                </a:solidFill>
                <a:latin typeface="Arial"/>
              </a:rPr>
              <a:t>Are the measurements comparable?</a:t>
            </a:r>
            <a:endParaRPr b="0" lang="en-US" sz="2800" spc="-1" strike="noStrike">
              <a:solidFill>
                <a:srgbClr val="000000"/>
              </a:solidFill>
              <a:latin typeface="Arial"/>
            </a:endParaRPr>
          </a:p>
          <a:p>
            <a:pPr marL="216000" indent="-216000">
              <a:buClr>
                <a:srgbClr val="000000"/>
              </a:buClr>
              <a:buSzPct val="45000"/>
              <a:buFont typeface="Wingdings" charset="2"/>
              <a:buChar char=""/>
            </a:pPr>
            <a:r>
              <a:rPr b="0" lang="en-US" sz="2800" spc="-1" strike="noStrike">
                <a:solidFill>
                  <a:srgbClr val="000000"/>
                </a:solidFill>
                <a:latin typeface="Arial"/>
              </a:rPr>
              <a:t>Are there unwanted influences?</a:t>
            </a:r>
            <a:endParaRPr b="0" lang="en-US" sz="2800" spc="-1" strike="noStrike">
              <a:solidFill>
                <a:srgbClr val="000000"/>
              </a:solidFill>
              <a:latin typeface="Arial"/>
            </a:endParaRPr>
          </a:p>
        </p:txBody>
      </p:sp>
      <p:pic>
        <p:nvPicPr>
          <p:cNvPr id="345" name="" descr=""/>
          <p:cNvPicPr/>
          <p:nvPr/>
        </p:nvPicPr>
        <p:blipFill>
          <a:blip r:embed="rId1"/>
          <a:stretch/>
        </p:blipFill>
        <p:spPr>
          <a:xfrm>
            <a:off x="7543800" y="1143000"/>
            <a:ext cx="5379120" cy="4114800"/>
          </a:xfrm>
          <a:prstGeom prst="rect">
            <a:avLst/>
          </a:prstGeom>
          <a:ln w="0">
            <a:noFill/>
          </a:ln>
        </p:spPr>
      </p:pic>
      <p:sp>
        <p:nvSpPr>
          <p:cNvPr id="5" name="PlaceHolder 4"/>
          <p:cNvSpPr>
            <a:spLocks noGrp="1"/>
          </p:cNvSpPr>
          <p:nvPr>
            <p:ph type="ftr" idx="16"/>
          </p:nvPr>
        </p:nvSpPr>
        <p:spPr/>
        <p:txBody>
          <a:bodyPr/>
          <a:p>
            <a:r>
              <a:t>Higher Excitations of Squaraines Resolved via Transient Absorption Microscopy</a:t>
            </a:r>
          </a:p>
        </p:txBody>
      </p:sp>
      <p:sp>
        <p:nvSpPr>
          <p:cNvPr id="6" name="PlaceHolder 5"/>
          <p:cNvSpPr>
            <a:spLocks noGrp="1"/>
          </p:cNvSpPr>
          <p:nvPr>
            <p:ph type="sldNum" idx="17"/>
          </p:nvPr>
        </p:nvSpPr>
        <p:spPr/>
        <p:txBody>
          <a:bodyPr/>
          <a:p>
            <a:fld id="{873E8399-13A3-4BFE-931E-E29ECC17B641}"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Sample degradation</a:t>
            </a:r>
            <a:endParaRPr b="0" lang="de-DE" sz="3400" spc="-1" strike="noStrike">
              <a:solidFill>
                <a:srgbClr val="0f0f0f"/>
              </a:solidFill>
              <a:latin typeface="Arial"/>
            </a:endParaRPr>
          </a:p>
        </p:txBody>
      </p:sp>
      <p:sp>
        <p:nvSpPr>
          <p:cNvPr id="347" name="PlaceHolder 2"/>
          <p:cNvSpPr>
            <a:spLocks noGrp="1"/>
          </p:cNvSpPr>
          <p:nvPr>
            <p:ph type="dt" idx="35"/>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Robert Schwarzl, OSI 14, Mauterndorf, 2024-02-20</a:t>
            </a:r>
            <a:endParaRPr b="0" lang="en-US" sz="1400" spc="-1" strike="noStrike">
              <a:solidFill>
                <a:srgbClr val="000000"/>
              </a:solidFill>
              <a:latin typeface="Times New Roman"/>
            </a:endParaRPr>
          </a:p>
        </p:txBody>
      </p:sp>
      <mc:AlternateContent>
        <mc:Choice xmlns:a14="http://schemas.microsoft.com/office/drawing/2010/main" Requires="a14">
          <p:sp>
            <p:nvSpPr>
              <p:cNvPr id="348" name=""/>
              <p:cNvSpPr txBox="1"/>
              <p:nvPr/>
            </p:nvSpPr>
            <p:spPr>
              <a:xfrm>
                <a:off x="880560" y="349920"/>
                <a:ext cx="1293840" cy="184680"/>
              </a:xfrm>
              <a:prstGeom prst="rect">
                <a:avLst/>
              </a:prstGeom>
            </p:spPr>
            <p:txBody>
              <a:bodyPr/>
              <a:p>
                <a14:m>
                  <m:oMath xmlns:m="http://schemas.openxmlformats.org/officeDocument/2006/math">
                    <m:r>
                      <m:t xml:space="preserve">A</m:t>
                    </m:r>
                    <m:d>
                      <m:dPr>
                        <m:begChr m:val="("/>
                        <m:endChr m:val=")"/>
                      </m:dPr>
                      <m:e>
                        <m:r>
                          <m:t xml:space="preserve">t</m:t>
                        </m:r>
                      </m:e>
                    </m:d>
                    <m:r>
                      <m:t xml:space="preserve">=</m:t>
                    </m:r>
                    <m:r>
                      <m:t xml:space="preserve">A</m:t>
                    </m:r>
                    <m:d>
                      <m:dPr>
                        <m:begChr m:val="("/>
                        <m:endChr m:val=")"/>
                      </m:dPr>
                      <m:e>
                        <m:r>
                          <m:t xml:space="preserve">t</m:t>
                        </m:r>
                        <m:r>
                          <m:t xml:space="preserve">=</m:t>
                        </m:r>
                        <m:r>
                          <m:t xml:space="preserve">0</m:t>
                        </m:r>
                      </m:e>
                    </m:d>
                    <m:r>
                      <m:t xml:space="preserve">⋅</m:t>
                    </m:r>
                    <m:r>
                      <m:t xml:space="preserve">exp</m:t>
                    </m:r>
                  </m:oMath>
                </a14:m>
              </a:p>
            </p:txBody>
          </p:sp>
        </mc:Choice>
        <mc:Fallback/>
      </mc:AlternateContent>
      <p:pic>
        <p:nvPicPr>
          <p:cNvPr id="349" name="" descr=""/>
          <p:cNvPicPr/>
          <p:nvPr/>
        </p:nvPicPr>
        <p:blipFill>
          <a:blip r:embed="rId1"/>
          <a:stretch/>
        </p:blipFill>
        <p:spPr>
          <a:xfrm>
            <a:off x="8104320" y="3657600"/>
            <a:ext cx="4114800" cy="2956680"/>
          </a:xfrm>
          <a:prstGeom prst="rect">
            <a:avLst/>
          </a:prstGeom>
          <a:ln w="0">
            <a:noFill/>
          </a:ln>
        </p:spPr>
      </p:pic>
      <p:sp>
        <p:nvSpPr>
          <p:cNvPr id="350" name=""/>
          <p:cNvSpPr txBox="1"/>
          <p:nvPr/>
        </p:nvSpPr>
        <p:spPr>
          <a:xfrm>
            <a:off x="914400" y="2743200"/>
            <a:ext cx="10515600" cy="32004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US" sz="2800" spc="-1" strike="noStrike">
                <a:solidFill>
                  <a:srgbClr val="000000"/>
                </a:solidFill>
                <a:latin typeface="Arial"/>
              </a:rPr>
              <a:t>Sample response declines over time</a:t>
            </a:r>
            <a:endParaRPr b="0" lang="en-US" sz="2800" spc="-1" strike="noStrike">
              <a:solidFill>
                <a:srgbClr val="000000"/>
              </a:solidFill>
              <a:latin typeface="Arial"/>
            </a:endParaRPr>
          </a:p>
          <a:p>
            <a:pPr marL="216000" indent="-216000">
              <a:buClr>
                <a:srgbClr val="000000"/>
              </a:buClr>
              <a:buSzPct val="45000"/>
              <a:buFont typeface="Wingdings" charset="2"/>
              <a:buChar char=""/>
            </a:pPr>
            <a:endParaRPr b="0" lang="en-US" sz="2800" spc="-1" strike="noStrike">
              <a:solidFill>
                <a:srgbClr val="000000"/>
              </a:solidFill>
              <a:latin typeface="Arial"/>
            </a:endParaRPr>
          </a:p>
          <a:p>
            <a:pPr marL="216000" indent="-216000">
              <a:buClr>
                <a:srgbClr val="000000"/>
              </a:buClr>
              <a:buSzPct val="45000"/>
              <a:buFont typeface="Wingdings" charset="2"/>
              <a:buChar char=""/>
            </a:pPr>
            <a:endParaRPr b="0" lang="en-US" sz="2800" spc="-1" strike="noStrike">
              <a:solidFill>
                <a:srgbClr val="000000"/>
              </a:solidFill>
              <a:latin typeface="Arial"/>
            </a:endParaRPr>
          </a:p>
          <a:p>
            <a:pPr marL="216000" indent="-216000">
              <a:buClr>
                <a:srgbClr val="000000"/>
              </a:buClr>
              <a:buSzPct val="45000"/>
              <a:buFont typeface="Wingdings" charset="2"/>
              <a:buChar char=""/>
            </a:pPr>
            <a:endParaRPr b="0" lang="en-US" sz="2800" spc="-1" strike="noStrike">
              <a:solidFill>
                <a:srgbClr val="000000"/>
              </a:solidFill>
              <a:latin typeface="Arial"/>
            </a:endParaRPr>
          </a:p>
          <a:p>
            <a:pPr marL="216000" indent="-216000">
              <a:buClr>
                <a:srgbClr val="000000"/>
              </a:buClr>
              <a:buSzPct val="45000"/>
              <a:buFont typeface="Wingdings" charset="2"/>
              <a:buChar char=""/>
            </a:pPr>
            <a:r>
              <a:rPr b="0" lang="en-US" sz="2800" spc="-1" strike="noStrike">
                <a:solidFill>
                  <a:srgbClr val="000000"/>
                </a:solidFill>
                <a:latin typeface="Arial"/>
              </a:rPr>
              <a:t>Single exponential fit sufficient</a:t>
            </a:r>
            <a:endParaRPr b="0" lang="en-US" sz="2800" spc="-1" strike="noStrike">
              <a:solidFill>
                <a:srgbClr val="000000"/>
              </a:solidFill>
              <a:latin typeface="Arial"/>
            </a:endParaRPr>
          </a:p>
        </p:txBody>
      </p:sp>
      <p:pic>
        <p:nvPicPr>
          <p:cNvPr id="351" name="" descr=""/>
          <p:cNvPicPr/>
          <p:nvPr/>
        </p:nvPicPr>
        <p:blipFill>
          <a:blip r:embed="rId2"/>
          <a:stretch/>
        </p:blipFill>
        <p:spPr>
          <a:xfrm>
            <a:off x="8104320" y="886320"/>
            <a:ext cx="4011480" cy="2882520"/>
          </a:xfrm>
          <a:prstGeom prst="rect">
            <a:avLst/>
          </a:prstGeom>
          <a:ln w="0">
            <a:noFill/>
          </a:ln>
        </p:spPr>
      </p:pic>
      <mc:AlternateContent>
        <mc:Choice xmlns:a14="http://schemas.microsoft.com/office/drawing/2010/main" Requires="a14">
          <p:sp>
            <p:nvSpPr>
              <p:cNvPr id="352" name=""/>
              <p:cNvSpPr txBox="1"/>
              <p:nvPr/>
            </p:nvSpPr>
            <p:spPr>
              <a:xfrm>
                <a:off x="2514600" y="3254760"/>
                <a:ext cx="3690360" cy="685440"/>
              </a:xfrm>
              <a:prstGeom prst="rect">
                <a:avLst/>
              </a:prstGeom>
            </p:spPr>
            <p:txBody>
              <a:bodyPr/>
              <a:p>
                <a14:m>
                  <m:oMath xmlns:m="http://schemas.openxmlformats.org/officeDocument/2006/math">
                    <m:r>
                      <m:t xml:space="preserve">A</m:t>
                    </m:r>
                    <m:d>
                      <m:dPr>
                        <m:begChr m:val="("/>
                        <m:endChr m:val=")"/>
                      </m:dPr>
                      <m:e>
                        <m:r>
                          <m:t xml:space="preserve">t</m:t>
                        </m:r>
                      </m:e>
                    </m:d>
                    <m:r>
                      <m:t xml:space="preserve">=</m:t>
                    </m:r>
                    <m:r>
                      <m:t xml:space="preserve">A</m:t>
                    </m:r>
                    <m:d>
                      <m:dPr>
                        <m:begChr m:val="("/>
                        <m:endChr m:val=")"/>
                      </m:dPr>
                      <m:e>
                        <m:r>
                          <m:t xml:space="preserve">t</m:t>
                        </m:r>
                        <m:r>
                          <m:t xml:space="preserve">=</m:t>
                        </m:r>
                        <m:r>
                          <m:t xml:space="preserve">0</m:t>
                        </m:r>
                      </m:e>
                    </m:d>
                    <m:r>
                      <m:t xml:space="preserve">exp</m:t>
                    </m:r>
                    <m:d>
                      <m:dPr>
                        <m:begChr m:val="("/>
                        <m:endChr m:val=")"/>
                      </m:dPr>
                      <m:e>
                        <m:f>
                          <m:num>
                            <m:r>
                              <m:t xml:space="preserve">t</m:t>
                            </m:r>
                            <m:r>
                              <m:t xml:space="preserve">⋅</m:t>
                            </m:r>
                            <m:sSub>
                              <m:e>
                                <m:r>
                                  <m:t xml:space="preserve">I</m:t>
                                </m:r>
                              </m:e>
                              <m:sub>
                                <m:sSub>
                                  <m:e>
                                    <m:r>
                                      <m:t xml:space="preserve">x</m:t>
                                    </m:r>
                                  </m:e>
                                  <m:sub>
                                    <m:r>
                                      <m:t xml:space="preserve">0</m:t>
                                    </m:r>
                                  </m:sub>
                                </m:sSub>
                                <m:r>
                                  <m:t xml:space="preserve">,</m:t>
                                </m:r>
                                <m:sSub>
                                  <m:e>
                                    <m:r>
                                      <m:t xml:space="preserve">y</m:t>
                                    </m:r>
                                  </m:e>
                                  <m:sub>
                                    <m:r>
                                      <m:t xml:space="preserve">0</m:t>
                                    </m:r>
                                  </m:sub>
                                </m:sSub>
                              </m:sub>
                            </m:sSub>
                          </m:num>
                          <m:den>
                            <m:r>
                              <m:t xml:space="preserve">τ</m:t>
                            </m:r>
                          </m:den>
                        </m:f>
                      </m:e>
                    </m:d>
                  </m:oMath>
                </a14:m>
              </a:p>
            </p:txBody>
          </p:sp>
        </mc:Choice>
        <mc:Fallback/>
      </mc:AlternateContent>
      <p:sp>
        <p:nvSpPr>
          <p:cNvPr id="4" name="PlaceHolder 3"/>
          <p:cNvSpPr>
            <a:spLocks noGrp="1"/>
          </p:cNvSpPr>
          <p:nvPr>
            <p:ph type="ftr" idx="16"/>
          </p:nvPr>
        </p:nvSpPr>
        <p:spPr/>
        <p:txBody>
          <a:bodyPr/>
          <a:p>
            <a:r>
              <a:t>Higher Excitations of Squaraines Resolved via Transient Absorption Microscopy</a:t>
            </a:r>
          </a:p>
        </p:txBody>
      </p:sp>
      <p:sp>
        <p:nvSpPr>
          <p:cNvPr id="5" name="PlaceHolder 4"/>
          <p:cNvSpPr>
            <a:spLocks noGrp="1"/>
          </p:cNvSpPr>
          <p:nvPr>
            <p:ph type="sldNum" idx="17"/>
          </p:nvPr>
        </p:nvSpPr>
        <p:spPr/>
        <p:txBody>
          <a:bodyPr/>
          <a:p>
            <a:fld id="{A8C02014-598F-4E11-911E-AC80170D6549}"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Sample irregularities</a:t>
            </a:r>
            <a:endParaRPr b="0" lang="de-DE" sz="3400" spc="-1" strike="noStrike">
              <a:solidFill>
                <a:srgbClr val="0f0f0f"/>
              </a:solidFill>
              <a:latin typeface="Arial"/>
            </a:endParaRPr>
          </a:p>
        </p:txBody>
      </p:sp>
      <p:sp>
        <p:nvSpPr>
          <p:cNvPr id="354" name="PlaceHolder 2"/>
          <p:cNvSpPr>
            <a:spLocks noGrp="1"/>
          </p:cNvSpPr>
          <p:nvPr>
            <p:ph type="dt" idx="36"/>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Robert Schwarzl, OSI 14, Mauterndorf, 2024-02-20</a:t>
            </a:r>
            <a:endParaRPr b="0" lang="en-US" sz="1400" spc="-1" strike="noStrike">
              <a:solidFill>
                <a:srgbClr val="000000"/>
              </a:solidFill>
              <a:latin typeface="Times New Roman"/>
            </a:endParaRPr>
          </a:p>
        </p:txBody>
      </p:sp>
      <mc:AlternateContent>
        <mc:Choice xmlns:a14="http://schemas.microsoft.com/office/drawing/2010/main" Requires="a14">
          <p:sp>
            <p:nvSpPr>
              <p:cNvPr id="355" name=""/>
              <p:cNvSpPr txBox="1"/>
              <p:nvPr/>
            </p:nvSpPr>
            <p:spPr>
              <a:xfrm>
                <a:off x="880560" y="349920"/>
                <a:ext cx="1293840" cy="184680"/>
              </a:xfrm>
              <a:prstGeom prst="rect">
                <a:avLst/>
              </a:prstGeom>
            </p:spPr>
            <p:txBody>
              <a:bodyPr/>
              <a:p>
                <a14:m>
                  <m:oMath xmlns:m="http://schemas.openxmlformats.org/officeDocument/2006/math">
                    <m:r>
                      <m:t xml:space="preserve">A</m:t>
                    </m:r>
                    <m:d>
                      <m:dPr>
                        <m:begChr m:val="("/>
                        <m:endChr m:val=")"/>
                      </m:dPr>
                      <m:e>
                        <m:r>
                          <m:t xml:space="preserve">t</m:t>
                        </m:r>
                      </m:e>
                    </m:d>
                    <m:r>
                      <m:t xml:space="preserve">=</m:t>
                    </m:r>
                    <m:r>
                      <m:t xml:space="preserve">A</m:t>
                    </m:r>
                    <m:d>
                      <m:dPr>
                        <m:begChr m:val="("/>
                        <m:endChr m:val=")"/>
                      </m:dPr>
                      <m:e>
                        <m:r>
                          <m:t xml:space="preserve">t</m:t>
                        </m:r>
                        <m:r>
                          <m:t xml:space="preserve">=</m:t>
                        </m:r>
                        <m:r>
                          <m:t xml:space="preserve">0</m:t>
                        </m:r>
                      </m:e>
                    </m:d>
                    <m:r>
                      <m:t xml:space="preserve">⋅</m:t>
                    </m:r>
                    <m:r>
                      <m:t xml:space="preserve">exp</m:t>
                    </m:r>
                  </m:oMath>
                </a14:m>
              </a:p>
            </p:txBody>
          </p:sp>
        </mc:Choice>
        <mc:Fallback/>
      </mc:AlternateContent>
      <p:sp>
        <p:nvSpPr>
          <p:cNvPr id="356" name=""/>
          <p:cNvSpPr txBox="1"/>
          <p:nvPr/>
        </p:nvSpPr>
        <p:spPr>
          <a:xfrm>
            <a:off x="914400" y="2743200"/>
            <a:ext cx="10515600" cy="32004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US" sz="2800" spc="-1" strike="noStrike">
                <a:solidFill>
                  <a:srgbClr val="000000"/>
                </a:solidFill>
                <a:latin typeface="Arial"/>
              </a:rPr>
              <a:t>Sample</a:t>
            </a:r>
            <a:endParaRPr b="0" lang="en-US" sz="2800" spc="-1" strike="noStrike">
              <a:solidFill>
                <a:srgbClr val="000000"/>
              </a:solidFill>
              <a:latin typeface="Arial"/>
            </a:endParaRPr>
          </a:p>
        </p:txBody>
      </p:sp>
      <p:pic>
        <p:nvPicPr>
          <p:cNvPr id="357" name="" descr=""/>
          <p:cNvPicPr/>
          <p:nvPr/>
        </p:nvPicPr>
        <p:blipFill>
          <a:blip r:embed="rId1"/>
          <a:stretch/>
        </p:blipFill>
        <p:spPr>
          <a:xfrm>
            <a:off x="4358880" y="3429000"/>
            <a:ext cx="7985520" cy="2971800"/>
          </a:xfrm>
          <a:prstGeom prst="rect">
            <a:avLst/>
          </a:prstGeom>
          <a:ln w="0">
            <a:noFill/>
          </a:ln>
        </p:spPr>
      </p:pic>
      <p:sp>
        <p:nvSpPr>
          <p:cNvPr id="4" name="PlaceHolder 3"/>
          <p:cNvSpPr>
            <a:spLocks noGrp="1"/>
          </p:cNvSpPr>
          <p:nvPr>
            <p:ph type="ftr" idx="16"/>
          </p:nvPr>
        </p:nvSpPr>
        <p:spPr/>
        <p:txBody>
          <a:bodyPr/>
          <a:p>
            <a:r>
              <a:t>Higher Excitations of Squaraines Resolved via Transient Absorption Microscopy</a:t>
            </a:r>
          </a:p>
        </p:txBody>
      </p:sp>
      <p:sp>
        <p:nvSpPr>
          <p:cNvPr id="5" name="PlaceHolder 4"/>
          <p:cNvSpPr>
            <a:spLocks noGrp="1"/>
          </p:cNvSpPr>
          <p:nvPr>
            <p:ph type="sldNum" idx="17"/>
          </p:nvPr>
        </p:nvSpPr>
        <p:spPr/>
        <p:txBody>
          <a:bodyPr/>
          <a:p>
            <a:fld id="{1EF42E11-6AE1-4C9C-A768-7BFEE9763663}"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Results</a:t>
            </a:r>
            <a:endParaRPr b="0" lang="de-DE" sz="3400" spc="-1" strike="noStrike">
              <a:solidFill>
                <a:srgbClr val="0f0f0f"/>
              </a:solidFill>
              <a:latin typeface="Arial"/>
            </a:endParaRPr>
          </a:p>
        </p:txBody>
      </p:sp>
      <p:sp>
        <p:nvSpPr>
          <p:cNvPr id="359" name="PlaceHolder 2"/>
          <p:cNvSpPr>
            <a:spLocks noGrp="1"/>
          </p:cNvSpPr>
          <p:nvPr>
            <p:ph type="dt" idx="37"/>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Robert Schwarzl, OSI 14, Mauterndorf, 2024-02-20</a:t>
            </a:r>
            <a:endParaRPr b="0" lang="en-US" sz="1400" spc="-1" strike="noStrike">
              <a:solidFill>
                <a:srgbClr val="000000"/>
              </a:solidFill>
              <a:latin typeface="Times New Roman"/>
            </a:endParaRPr>
          </a:p>
        </p:txBody>
      </p:sp>
      <mc:AlternateContent>
        <mc:Choice xmlns:a14="http://schemas.microsoft.com/office/drawing/2010/main" Requires="a14">
          <p:sp>
            <p:nvSpPr>
              <p:cNvPr id="360" name=""/>
              <p:cNvSpPr txBox="1"/>
              <p:nvPr/>
            </p:nvSpPr>
            <p:spPr>
              <a:xfrm>
                <a:off x="880560" y="349920"/>
                <a:ext cx="1293840" cy="184680"/>
              </a:xfrm>
              <a:prstGeom prst="rect">
                <a:avLst/>
              </a:prstGeom>
            </p:spPr>
            <p:txBody>
              <a:bodyPr/>
              <a:p>
                <a14:m>
                  <m:oMath xmlns:m="http://schemas.openxmlformats.org/officeDocument/2006/math">
                    <m:r>
                      <m:t xml:space="preserve">A</m:t>
                    </m:r>
                    <m:d>
                      <m:dPr>
                        <m:begChr m:val="("/>
                        <m:endChr m:val=")"/>
                      </m:dPr>
                      <m:e>
                        <m:r>
                          <m:t xml:space="preserve">t</m:t>
                        </m:r>
                      </m:e>
                    </m:d>
                    <m:r>
                      <m:t xml:space="preserve">=</m:t>
                    </m:r>
                    <m:r>
                      <m:t xml:space="preserve">A</m:t>
                    </m:r>
                    <m:d>
                      <m:dPr>
                        <m:begChr m:val="("/>
                        <m:endChr m:val=")"/>
                      </m:dPr>
                      <m:e>
                        <m:r>
                          <m:t xml:space="preserve">t</m:t>
                        </m:r>
                        <m:r>
                          <m:t xml:space="preserve">=</m:t>
                        </m:r>
                        <m:r>
                          <m:t xml:space="preserve">0</m:t>
                        </m:r>
                      </m:e>
                    </m:d>
                    <m:r>
                      <m:t xml:space="preserve">⋅</m:t>
                    </m:r>
                    <m:r>
                      <m:t xml:space="preserve">exp</m:t>
                    </m:r>
                  </m:oMath>
                </a14:m>
              </a:p>
            </p:txBody>
          </p:sp>
        </mc:Choice>
        <mc:Fallback/>
      </mc:AlternateContent>
      <p:pic>
        <p:nvPicPr>
          <p:cNvPr id="361" name="" descr=""/>
          <p:cNvPicPr/>
          <p:nvPr/>
        </p:nvPicPr>
        <p:blipFill>
          <a:blip r:embed="rId1"/>
          <a:stretch/>
        </p:blipFill>
        <p:spPr>
          <a:xfrm>
            <a:off x="2514600" y="1143000"/>
            <a:ext cx="8333640" cy="5257800"/>
          </a:xfrm>
          <a:prstGeom prst="rect">
            <a:avLst/>
          </a:prstGeom>
          <a:ln w="0">
            <a:noFill/>
          </a:ln>
        </p:spPr>
      </p:pic>
      <p:sp>
        <p:nvSpPr>
          <p:cNvPr id="4" name="PlaceHolder 3"/>
          <p:cNvSpPr>
            <a:spLocks noGrp="1"/>
          </p:cNvSpPr>
          <p:nvPr>
            <p:ph type="ftr" idx="16"/>
          </p:nvPr>
        </p:nvSpPr>
        <p:spPr/>
        <p:txBody>
          <a:bodyPr/>
          <a:p>
            <a:r>
              <a:t>Higher Excitations of Squaraines Resolved via Transient Absorption Microscopy</a:t>
            </a:r>
          </a:p>
        </p:txBody>
      </p:sp>
      <p:sp>
        <p:nvSpPr>
          <p:cNvPr id="5" name="PlaceHolder 4"/>
          <p:cNvSpPr>
            <a:spLocks noGrp="1"/>
          </p:cNvSpPr>
          <p:nvPr>
            <p:ph type="sldNum" idx="17"/>
          </p:nvPr>
        </p:nvSpPr>
        <p:spPr/>
        <p:txBody>
          <a:bodyPr/>
          <a:p>
            <a:fld id="{149A1632-7CCE-490E-9978-4C752F4A081B}"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2" name="" descr=""/>
          <p:cNvPicPr/>
          <p:nvPr/>
        </p:nvPicPr>
        <p:blipFill>
          <a:blip r:embed="rId1"/>
          <a:stretch/>
        </p:blipFill>
        <p:spPr>
          <a:xfrm>
            <a:off x="2514600" y="1143000"/>
            <a:ext cx="8640720" cy="5257800"/>
          </a:xfrm>
          <a:prstGeom prst="rect">
            <a:avLst/>
          </a:prstGeom>
          <a:ln w="0">
            <a:noFill/>
          </a:ln>
        </p:spPr>
      </p:pic>
      <p:sp>
        <p:nvSpPr>
          <p:cNvPr id="363"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Results</a:t>
            </a:r>
            <a:endParaRPr b="0" lang="de-DE" sz="3400" spc="-1" strike="noStrike">
              <a:solidFill>
                <a:srgbClr val="0f0f0f"/>
              </a:solidFill>
              <a:latin typeface="Arial"/>
            </a:endParaRPr>
          </a:p>
        </p:txBody>
      </p:sp>
      <p:sp>
        <p:nvSpPr>
          <p:cNvPr id="364" name="PlaceHolder 2"/>
          <p:cNvSpPr>
            <a:spLocks noGrp="1"/>
          </p:cNvSpPr>
          <p:nvPr>
            <p:ph type="dt" idx="38"/>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Robert Schwarzl, OSI 14, Mauterndorf, 2024-02-20</a:t>
            </a:r>
            <a:endParaRPr b="0" lang="en-US" sz="1400" spc="-1" strike="noStrike">
              <a:solidFill>
                <a:srgbClr val="000000"/>
              </a:solidFill>
              <a:latin typeface="Times New Roman"/>
            </a:endParaRPr>
          </a:p>
        </p:txBody>
      </p:sp>
      <mc:AlternateContent>
        <mc:Choice xmlns:a14="http://schemas.microsoft.com/office/drawing/2010/main" Requires="a14">
          <p:sp>
            <p:nvSpPr>
              <p:cNvPr id="365" name=""/>
              <p:cNvSpPr txBox="1"/>
              <p:nvPr/>
            </p:nvSpPr>
            <p:spPr>
              <a:xfrm>
                <a:off x="880560" y="349920"/>
                <a:ext cx="1293840" cy="184680"/>
              </a:xfrm>
              <a:prstGeom prst="rect">
                <a:avLst/>
              </a:prstGeom>
            </p:spPr>
            <p:txBody>
              <a:bodyPr/>
              <a:p>
                <a14:m>
                  <m:oMath xmlns:m="http://schemas.openxmlformats.org/officeDocument/2006/math">
                    <m:r>
                      <m:t xml:space="preserve">A</m:t>
                    </m:r>
                    <m:d>
                      <m:dPr>
                        <m:begChr m:val="("/>
                        <m:endChr m:val=")"/>
                      </m:dPr>
                      <m:e>
                        <m:r>
                          <m:t xml:space="preserve">t</m:t>
                        </m:r>
                      </m:e>
                    </m:d>
                    <m:r>
                      <m:t xml:space="preserve">=</m:t>
                    </m:r>
                    <m:r>
                      <m:t xml:space="preserve">A</m:t>
                    </m:r>
                    <m:d>
                      <m:dPr>
                        <m:begChr m:val="("/>
                        <m:endChr m:val=")"/>
                      </m:dPr>
                      <m:e>
                        <m:r>
                          <m:t xml:space="preserve">t</m:t>
                        </m:r>
                        <m:r>
                          <m:t xml:space="preserve">=</m:t>
                        </m:r>
                        <m:r>
                          <m:t xml:space="preserve">0</m:t>
                        </m:r>
                      </m:e>
                    </m:d>
                    <m:r>
                      <m:t xml:space="preserve">⋅</m:t>
                    </m:r>
                    <m:r>
                      <m:t xml:space="preserve">exp</m:t>
                    </m:r>
                  </m:oMath>
                </a14:m>
              </a:p>
            </p:txBody>
          </p:sp>
        </mc:Choice>
        <mc:Fallback/>
      </mc:AlternateContent>
      <p:sp>
        <p:nvSpPr>
          <p:cNvPr id="4" name="PlaceHolder 3"/>
          <p:cNvSpPr>
            <a:spLocks noGrp="1"/>
          </p:cNvSpPr>
          <p:nvPr>
            <p:ph type="ftr" idx="16"/>
          </p:nvPr>
        </p:nvSpPr>
        <p:spPr/>
        <p:txBody>
          <a:bodyPr/>
          <a:p>
            <a:r>
              <a:t>Higher Excitations of Squaraines Resolved via Transient Absorption Microscopy</a:t>
            </a:r>
          </a:p>
        </p:txBody>
      </p:sp>
      <p:sp>
        <p:nvSpPr>
          <p:cNvPr id="5" name="PlaceHolder 4"/>
          <p:cNvSpPr>
            <a:spLocks noGrp="1"/>
          </p:cNvSpPr>
          <p:nvPr>
            <p:ph type="sldNum" idx="17"/>
          </p:nvPr>
        </p:nvSpPr>
        <p:spPr/>
        <p:txBody>
          <a:bodyPr/>
          <a:p>
            <a:fld id="{7CF05F52-71A0-4258-8BE3-738DA6DC89DD}"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Results</a:t>
            </a:r>
            <a:endParaRPr b="0" lang="de-DE" sz="3400" spc="-1" strike="noStrike">
              <a:solidFill>
                <a:srgbClr val="0f0f0f"/>
              </a:solidFill>
              <a:latin typeface="Arial"/>
            </a:endParaRPr>
          </a:p>
        </p:txBody>
      </p:sp>
      <p:sp>
        <p:nvSpPr>
          <p:cNvPr id="367" name="PlaceHolder 2"/>
          <p:cNvSpPr>
            <a:spLocks noGrp="1"/>
          </p:cNvSpPr>
          <p:nvPr>
            <p:ph type="dt" idx="39"/>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Robert Schwarzl, OSI 14, Mauterndorf, 2024-02-20</a:t>
            </a:r>
            <a:endParaRPr b="0" lang="en-US" sz="1400" spc="-1" strike="noStrike">
              <a:solidFill>
                <a:srgbClr val="000000"/>
              </a:solidFill>
              <a:latin typeface="Times New Roman"/>
            </a:endParaRPr>
          </a:p>
        </p:txBody>
      </p:sp>
      <mc:AlternateContent>
        <mc:Choice xmlns:a14="http://schemas.microsoft.com/office/drawing/2010/main" Requires="a14">
          <p:sp>
            <p:nvSpPr>
              <p:cNvPr id="368" name=""/>
              <p:cNvSpPr txBox="1"/>
              <p:nvPr/>
            </p:nvSpPr>
            <p:spPr>
              <a:xfrm>
                <a:off x="880560" y="349920"/>
                <a:ext cx="1293840" cy="184680"/>
              </a:xfrm>
              <a:prstGeom prst="rect">
                <a:avLst/>
              </a:prstGeom>
            </p:spPr>
            <p:txBody>
              <a:bodyPr/>
              <a:p>
                <a14:m>
                  <m:oMath xmlns:m="http://schemas.openxmlformats.org/officeDocument/2006/math">
                    <m:r>
                      <m:t xml:space="preserve">A</m:t>
                    </m:r>
                    <m:d>
                      <m:dPr>
                        <m:begChr m:val="("/>
                        <m:endChr m:val=")"/>
                      </m:dPr>
                      <m:e>
                        <m:r>
                          <m:t xml:space="preserve">t</m:t>
                        </m:r>
                      </m:e>
                    </m:d>
                    <m:r>
                      <m:t xml:space="preserve">=</m:t>
                    </m:r>
                    <m:r>
                      <m:t xml:space="preserve">A</m:t>
                    </m:r>
                    <m:d>
                      <m:dPr>
                        <m:begChr m:val="("/>
                        <m:endChr m:val=")"/>
                      </m:dPr>
                      <m:e>
                        <m:r>
                          <m:t xml:space="preserve">t</m:t>
                        </m:r>
                        <m:r>
                          <m:t xml:space="preserve">=</m:t>
                        </m:r>
                        <m:r>
                          <m:t xml:space="preserve">0</m:t>
                        </m:r>
                      </m:e>
                    </m:d>
                    <m:r>
                      <m:t xml:space="preserve">⋅</m:t>
                    </m:r>
                    <m:r>
                      <m:t xml:space="preserve">exp</m:t>
                    </m:r>
                  </m:oMath>
                </a14:m>
              </a:p>
            </p:txBody>
          </p:sp>
        </mc:Choice>
        <mc:Fallback/>
      </mc:AlternateContent>
      <p:pic>
        <p:nvPicPr>
          <p:cNvPr id="369" name="" descr=""/>
          <p:cNvPicPr/>
          <p:nvPr/>
        </p:nvPicPr>
        <p:blipFill>
          <a:blip r:embed="rId1"/>
          <a:stretch/>
        </p:blipFill>
        <p:spPr>
          <a:xfrm>
            <a:off x="2743200" y="1056600"/>
            <a:ext cx="8343720" cy="5344200"/>
          </a:xfrm>
          <a:prstGeom prst="rect">
            <a:avLst/>
          </a:prstGeom>
          <a:ln w="0">
            <a:noFill/>
          </a:ln>
        </p:spPr>
      </p:pic>
      <p:sp>
        <p:nvSpPr>
          <p:cNvPr id="4" name="PlaceHolder 3"/>
          <p:cNvSpPr>
            <a:spLocks noGrp="1"/>
          </p:cNvSpPr>
          <p:nvPr>
            <p:ph type="ftr" idx="16"/>
          </p:nvPr>
        </p:nvSpPr>
        <p:spPr/>
        <p:txBody>
          <a:bodyPr/>
          <a:p>
            <a:r>
              <a:t>Higher Excitations of Squaraines Resolved via Transient Absorption Microscopy</a:t>
            </a:r>
          </a:p>
        </p:txBody>
      </p:sp>
      <p:sp>
        <p:nvSpPr>
          <p:cNvPr id="5" name="PlaceHolder 4"/>
          <p:cNvSpPr>
            <a:spLocks noGrp="1"/>
          </p:cNvSpPr>
          <p:nvPr>
            <p:ph type="sldNum" idx="17"/>
          </p:nvPr>
        </p:nvSpPr>
        <p:spPr/>
        <p:txBody>
          <a:bodyPr/>
          <a:p>
            <a:fld id="{8D8E11E1-EB68-4758-8528-B14027AA7940}" type="slidenum">
              <a:t>18</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buNone/>
            </a:pPr>
            <a:r>
              <a:rPr b="0" lang="de-DE" sz="3400" spc="-1" strike="noStrike">
                <a:solidFill>
                  <a:srgbClr val="0f0f0f"/>
                </a:solidFill>
                <a:latin typeface="Arial"/>
              </a:rPr>
              <a:t>Introduction to squaraines</a:t>
            </a:r>
            <a:endParaRPr b="0" lang="de-DE" sz="3400" spc="-1" strike="noStrike">
              <a:solidFill>
                <a:srgbClr val="0f0f0f"/>
              </a:solidFill>
              <a:latin typeface="Arial"/>
            </a:endParaRPr>
          </a:p>
        </p:txBody>
      </p:sp>
      <p:sp>
        <p:nvSpPr>
          <p:cNvPr id="290" name="PlaceHolder 2"/>
          <p:cNvSpPr>
            <a:spLocks noGrp="1"/>
          </p:cNvSpPr>
          <p:nvPr>
            <p:ph type="dt" idx="23"/>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Robert Schwarzl, OSI 14, Mauterndorf, 2024-02-20</a:t>
            </a:r>
            <a:endParaRPr b="0" lang="en-US" sz="1400" spc="-1" strike="noStrike">
              <a:solidFill>
                <a:srgbClr val="000000"/>
              </a:solidFill>
              <a:latin typeface="Times New Roman"/>
            </a:endParaRPr>
          </a:p>
        </p:txBody>
      </p:sp>
      <p:sp>
        <p:nvSpPr>
          <p:cNvPr id="291" name="PlaceHolder 3"/>
          <p:cNvSpPr>
            <a:spLocks noGrp="1"/>
          </p:cNvSpPr>
          <p:nvPr>
            <p:ph/>
          </p:nvPr>
        </p:nvSpPr>
        <p:spPr>
          <a:xfrm>
            <a:off x="880560" y="349920"/>
            <a:ext cx="10187280" cy="286200"/>
          </a:xfrm>
          <a:prstGeom prst="rect">
            <a:avLst/>
          </a:prstGeom>
          <a:noFill/>
          <a:ln w="0">
            <a:noFill/>
          </a:ln>
        </p:spPr>
        <p:txBody>
          <a:bodyPr lIns="0" rIns="0" tIns="0" bIns="0" anchor="b">
            <a:noAutofit/>
          </a:bodyPr>
          <a:p>
            <a:pPr indent="0">
              <a:spcBef>
                <a:spcPts val="1417"/>
              </a:spcBef>
              <a:buNone/>
            </a:pPr>
            <a:endParaRPr b="0" lang="de-DE" sz="1800" spc="-1" strike="noStrike">
              <a:solidFill>
                <a:srgbClr val="0f0f0f"/>
              </a:solidFill>
              <a:latin typeface="Arial"/>
            </a:endParaRPr>
          </a:p>
        </p:txBody>
      </p:sp>
      <p:sp>
        <p:nvSpPr>
          <p:cNvPr id="292" name="Rechteck 12"/>
          <p:cNvSpPr/>
          <p:nvPr/>
        </p:nvSpPr>
        <p:spPr>
          <a:xfrm>
            <a:off x="8325720" y="1745280"/>
            <a:ext cx="208440" cy="360000"/>
          </a:xfrm>
          <a:prstGeom prst="rect">
            <a:avLst/>
          </a:prstGeom>
          <a:solidFill>
            <a:srgbClr val="ffffff"/>
          </a:solidFill>
          <a:ln w="6480">
            <a:noFill/>
          </a:ln>
        </p:spPr>
        <p:style>
          <a:lnRef idx="0"/>
          <a:fillRef idx="0"/>
          <a:effectRef idx="0"/>
          <a:fontRef idx="minor"/>
        </p:style>
        <p:txBody>
          <a:bodyPr lIns="90000" rIns="90000" tIns="45000" bIns="45000" anchor="ctr">
            <a:noAutofit/>
          </a:bodyPr>
          <a:p>
            <a:endParaRPr b="0" lang="en-US" sz="2600" spc="-1" strike="noStrike">
              <a:solidFill>
                <a:srgbClr val="ffffff"/>
              </a:solidFill>
              <a:latin typeface="Arial"/>
            </a:endParaRPr>
          </a:p>
        </p:txBody>
      </p:sp>
      <p:sp>
        <p:nvSpPr>
          <p:cNvPr id="293" name="PlaceHolder 4"/>
          <p:cNvSpPr>
            <a:spLocks noGrp="1"/>
          </p:cNvSpPr>
          <p:nvPr>
            <p:ph/>
          </p:nvPr>
        </p:nvSpPr>
        <p:spPr>
          <a:xfrm>
            <a:off x="880560" y="2251080"/>
            <a:ext cx="6665040" cy="4388400"/>
          </a:xfrm>
          <a:prstGeom prst="rect">
            <a:avLst/>
          </a:prstGeom>
          <a:noFill/>
          <a:ln w="0">
            <a:noFill/>
          </a:ln>
        </p:spPr>
        <p:txBody>
          <a:bodyPr lIns="0" rIns="0" tIns="0" bIns="0" anchor="t">
            <a:noAutofit/>
          </a:bodyPr>
          <a:p>
            <a:pPr marL="432000" indent="-324000">
              <a:lnSpc>
                <a:spcPct val="100000"/>
              </a:lnSpc>
              <a:spcBef>
                <a:spcPts val="561"/>
              </a:spcBef>
              <a:buClr>
                <a:srgbClr val="0f0f0f"/>
              </a:buClr>
              <a:buFont typeface="Symbol" charset="2"/>
              <a:buChar char=""/>
              <a:tabLst>
                <a:tab algn="l" pos="0"/>
              </a:tabLst>
            </a:pPr>
            <a:r>
              <a:rPr b="0" lang="en-US" sz="3600" spc="-1" strike="noStrike">
                <a:solidFill>
                  <a:srgbClr val="0f0f0f"/>
                </a:solidFill>
                <a:latin typeface="Arial"/>
              </a:rPr>
              <a:t>Monomerbsorbing in the red</a:t>
            </a:r>
            <a:endParaRPr b="0" lang="de-DE" sz="3600" spc="-1" strike="noStrike">
              <a:solidFill>
                <a:srgbClr val="0f0f0f"/>
              </a:solidFill>
              <a:latin typeface="Arial"/>
            </a:endParaRPr>
          </a:p>
          <a:p>
            <a:pPr marL="432000" indent="-324000">
              <a:lnSpc>
                <a:spcPct val="100000"/>
              </a:lnSpc>
              <a:spcBef>
                <a:spcPts val="561"/>
              </a:spcBef>
              <a:buClr>
                <a:srgbClr val="0f0f0f"/>
              </a:buClr>
              <a:buFont typeface="Symbol" charset="2"/>
              <a:buChar char=""/>
              <a:tabLst>
                <a:tab algn="l" pos="0"/>
              </a:tabLst>
            </a:pPr>
            <a:r>
              <a:rPr b="0" lang="en-US" sz="3600" spc="-1" strike="noStrike">
                <a:solidFill>
                  <a:srgbClr val="0f0f0f"/>
                </a:solidFill>
                <a:latin typeface="Arial"/>
              </a:rPr>
              <a:t>Spincasting possible</a:t>
            </a:r>
            <a:endParaRPr b="0" lang="de-DE" sz="3600" spc="-1" strike="noStrike">
              <a:solidFill>
                <a:srgbClr val="0f0f0f"/>
              </a:solidFill>
              <a:latin typeface="Arial"/>
            </a:endParaRPr>
          </a:p>
          <a:p>
            <a:pPr marL="432000" indent="-324000">
              <a:lnSpc>
                <a:spcPct val="100000"/>
              </a:lnSpc>
              <a:spcBef>
                <a:spcPts val="561"/>
              </a:spcBef>
              <a:buClr>
                <a:srgbClr val="0f0f0f"/>
              </a:buClr>
              <a:buFont typeface="Symbol" charset="2"/>
              <a:buChar char=""/>
              <a:tabLst>
                <a:tab algn="l" pos="0"/>
              </a:tabLst>
            </a:pPr>
            <a:r>
              <a:rPr b="0" lang="en-US" sz="3600" spc="-1" strike="noStrike">
                <a:solidFill>
                  <a:srgbClr val="0f0f0f"/>
                </a:solidFill>
                <a:latin typeface="Arial"/>
              </a:rPr>
              <a:t>Crystal structure influenced by sidechains</a:t>
            </a:r>
            <a:endParaRPr b="0" lang="de-DE" sz="3600" spc="-1" strike="noStrike">
              <a:solidFill>
                <a:srgbClr val="0f0f0f"/>
              </a:solidFill>
              <a:latin typeface="Arial"/>
            </a:endParaRPr>
          </a:p>
        </p:txBody>
      </p:sp>
      <p:pic>
        <p:nvPicPr>
          <p:cNvPr id="294" name="" descr=""/>
          <p:cNvPicPr/>
          <p:nvPr/>
        </p:nvPicPr>
        <p:blipFill>
          <a:blip r:embed="rId1"/>
          <a:stretch/>
        </p:blipFill>
        <p:spPr>
          <a:xfrm>
            <a:off x="4885200" y="1600200"/>
            <a:ext cx="8145000" cy="2743200"/>
          </a:xfrm>
          <a:prstGeom prst="rect">
            <a:avLst/>
          </a:prstGeom>
          <a:ln w="0">
            <a:noFill/>
          </a:ln>
        </p:spPr>
      </p:pic>
      <p:sp>
        <p:nvSpPr>
          <p:cNvPr id="6" name="PlaceHolder 5"/>
          <p:cNvSpPr>
            <a:spLocks noGrp="1"/>
          </p:cNvSpPr>
          <p:nvPr>
            <p:ph type="ftr" idx="16"/>
          </p:nvPr>
        </p:nvSpPr>
        <p:spPr/>
        <p:txBody>
          <a:bodyPr/>
          <a:p>
            <a:r>
              <a:t>Higher Excitations of Squaraines Resolved via Transient Absorption Microscopy</a:t>
            </a:r>
          </a:p>
        </p:txBody>
      </p:sp>
      <p:sp>
        <p:nvSpPr>
          <p:cNvPr id="7" name="PlaceHolder 6"/>
          <p:cNvSpPr>
            <a:spLocks noGrp="1"/>
          </p:cNvSpPr>
          <p:nvPr>
            <p:ph type="sldNum" idx="17"/>
          </p:nvPr>
        </p:nvSpPr>
        <p:spPr/>
        <p:txBody>
          <a:bodyPr/>
          <a:p>
            <a:fld id="{68829704-9FFF-42B3-8199-FAE37211C5EF}" type="slidenum">
              <a:t>2</a:t>
            </a:fld>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0"/>
                                  </p:stCondLst>
                                  <p:childTnLst>
                                    <p:set>
                                      <p:cBhvr>
                                        <p:cTn id="6" dur="1" fill="hold">
                                          <p:stCondLst>
                                            <p:cond delay="0"/>
                                          </p:stCondLst>
                                        </p:cTn>
                                        <p:tgtEl>
                                          <p:spTgt spid="292"/>
                                        </p:tgtEl>
                                        <p:attrNameLst>
                                          <p:attrName>style.visibility</p:attrName>
                                        </p:attrNameLst>
                                      </p:cBhvr>
                                      <p:to>
                                        <p:strVal val="visible"/>
                                      </p:to>
                                    </p:set>
                                    <p:animEffect filter="fade" transition="in">
                                      <p:cBhvr additive="repl">
                                        <p:cTn id="7" dur="5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Pump-Probe transient absorption </a:t>
            </a:r>
            <a:endParaRPr b="0" lang="de-DE" sz="3400" spc="-1" strike="noStrike">
              <a:solidFill>
                <a:srgbClr val="0f0f0f"/>
              </a:solidFill>
              <a:latin typeface="Arial"/>
            </a:endParaRPr>
          </a:p>
        </p:txBody>
      </p:sp>
      <p:sp>
        <p:nvSpPr>
          <p:cNvPr id="296" name="PlaceHolder 2"/>
          <p:cNvSpPr>
            <a:spLocks noGrp="1"/>
          </p:cNvSpPr>
          <p:nvPr>
            <p:ph type="dt" idx="24"/>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Robert Schwarzl, OSI 14, Mauterndorf, 2024-02-20</a:t>
            </a:r>
            <a:endParaRPr b="0" lang="en-US" sz="1400" spc="-1" strike="noStrike">
              <a:solidFill>
                <a:srgbClr val="000000"/>
              </a:solidFill>
              <a:latin typeface="Times New Roman"/>
            </a:endParaRPr>
          </a:p>
        </p:txBody>
      </p:sp>
      <p:sp>
        <p:nvSpPr>
          <p:cNvPr id="297" name="PlaceHolder 3"/>
          <p:cNvSpPr>
            <a:spLocks noGrp="1"/>
          </p:cNvSpPr>
          <p:nvPr>
            <p:ph/>
          </p:nvPr>
        </p:nvSpPr>
        <p:spPr>
          <a:xfrm>
            <a:off x="880560" y="349920"/>
            <a:ext cx="10187280" cy="286200"/>
          </a:xfrm>
          <a:prstGeom prst="rect">
            <a:avLst/>
          </a:prstGeom>
          <a:noFill/>
          <a:ln w="0">
            <a:noFill/>
          </a:ln>
        </p:spPr>
        <p:txBody>
          <a:bodyPr lIns="0" rIns="0" tIns="0" bIns="0" anchor="b">
            <a:noAutofit/>
          </a:bodyPr>
          <a:p>
            <a:pPr indent="0">
              <a:spcBef>
                <a:spcPts val="1417"/>
              </a:spcBef>
              <a:buNone/>
            </a:pPr>
            <a:endParaRPr b="0" lang="de-DE" sz="1800" spc="-1" strike="noStrike">
              <a:solidFill>
                <a:srgbClr val="0f0f0f"/>
              </a:solidFill>
              <a:latin typeface="Arial"/>
            </a:endParaRPr>
          </a:p>
        </p:txBody>
      </p:sp>
      <mc:AlternateContent>
        <mc:Choice xmlns:a14="http://schemas.microsoft.com/office/drawing/2010/main" Requires="a14">
          <p:sp>
            <p:nvSpPr>
              <p:cNvPr id="298" name="Textfeld 5"/>
              <p:cNvSpPr txBox="1"/>
              <p:nvPr/>
            </p:nvSpPr>
            <p:spPr>
              <a:xfrm>
                <a:off x="9489600" y="5943600"/>
                <a:ext cx="2854800" cy="677880"/>
              </a:xfrm>
              <a:prstGeom prst="rect">
                <a:avLst/>
              </a:prstGeom>
            </p:spPr>
            <p:txBody>
              <a:bodyPr/>
              <a:p>
                <a14:m>
                  <m:oMath xmlns:m="http://schemas.openxmlformats.org/officeDocument/2006/math">
                    <m:r>
                      <m:t xml:space="preserve">Δ</m:t>
                    </m:r>
                    <m:r>
                      <m:t xml:space="preserve">𝐴</m:t>
                    </m:r>
                    <m:r>
                      <m:t xml:space="preserve">=</m:t>
                    </m:r>
                    <m:r>
                      <m:t xml:space="preserve">−</m:t>
                    </m:r>
                    <m:sSub>
                      <m:e>
                        <m:r>
                          <m:t xml:space="preserve">log</m:t>
                        </m:r>
                      </m:e>
                      <m:sub>
                        <m:r>
                          <m:t xml:space="preserve">10</m:t>
                        </m:r>
                      </m:sub>
                    </m:sSub>
                    <m:f>
                      <m:num>
                        <m:sSub>
                          <m:e>
                            <m:r>
                              <m:t xml:space="preserve">𝐼</m:t>
                            </m:r>
                          </m:e>
                          <m:sub>
                            <m:r>
                              <m:t xml:space="preserve">pump</m:t>
                            </m:r>
                            <m:r>
                              <m:t xml:space="preserve">−</m:t>
                            </m:r>
                            <m:r>
                              <m:t xml:space="preserve">probe</m:t>
                            </m:r>
                          </m:sub>
                        </m:sSub>
                      </m:num>
                      <m:den>
                        <m:sSub>
                          <m:e>
                            <m:r>
                              <m:t xml:space="preserve">𝐼</m:t>
                            </m:r>
                          </m:e>
                          <m:sub>
                            <m:r>
                              <m:t xml:space="preserve">probe</m:t>
                            </m:r>
                            <m:r>
                              <m:t xml:space="preserve">only</m:t>
                            </m:r>
                          </m:sub>
                        </m:sSub>
                      </m:den>
                    </m:f>
                  </m:oMath>
                </a14:m>
              </a:p>
            </p:txBody>
          </p:sp>
        </mc:Choice>
        <mc:Fallback/>
      </mc:AlternateContent>
      <p:sp>
        <p:nvSpPr>
          <p:cNvPr id="299" name="PlaceHolder 4"/>
          <p:cNvSpPr>
            <a:spLocks noGrp="1"/>
          </p:cNvSpPr>
          <p:nvPr>
            <p:ph/>
          </p:nvPr>
        </p:nvSpPr>
        <p:spPr>
          <a:xfrm>
            <a:off x="880560" y="2251080"/>
            <a:ext cx="6665040" cy="16351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de-DE" sz="2800" spc="-1" strike="noStrike">
                <a:solidFill>
                  <a:srgbClr val="0f0f0f"/>
                </a:solidFill>
                <a:latin typeface="Arial"/>
              </a:rPr>
              <a:t>Shot to shot comparison of probe intensities</a:t>
            </a:r>
            <a:endParaRPr b="0" lang="de-DE" sz="2800" spc="-1" strike="noStrike">
              <a:solidFill>
                <a:srgbClr val="0f0f0f"/>
              </a:solidFill>
              <a:latin typeface="Arial"/>
            </a:endParaRPr>
          </a:p>
          <a:p>
            <a:pPr marL="432000" indent="-324000">
              <a:spcBef>
                <a:spcPts val="1417"/>
              </a:spcBef>
              <a:buClr>
                <a:srgbClr val="000000"/>
              </a:buClr>
              <a:buSzPct val="45000"/>
              <a:buFont typeface="Wingdings" charset="2"/>
              <a:buChar char=""/>
            </a:pPr>
            <a:r>
              <a:rPr b="0" lang="de-DE" sz="2800" spc="-1" strike="noStrike">
                <a:solidFill>
                  <a:srgbClr val="0f0f0f"/>
                </a:solidFill>
                <a:latin typeface="Arial"/>
              </a:rPr>
              <a:t>Every second shot is probe only</a:t>
            </a:r>
            <a:endParaRPr b="0" lang="de-DE" sz="2800" spc="-1" strike="noStrike">
              <a:solidFill>
                <a:srgbClr val="0f0f0f"/>
              </a:solidFill>
              <a:latin typeface="Arial"/>
            </a:endParaRPr>
          </a:p>
        </p:txBody>
      </p:sp>
      <p:pic>
        <p:nvPicPr>
          <p:cNvPr id="300" name="" descr=""/>
          <p:cNvPicPr/>
          <p:nvPr/>
        </p:nvPicPr>
        <p:blipFill>
          <a:blip r:embed="rId1"/>
          <a:stretch/>
        </p:blipFill>
        <p:spPr>
          <a:xfrm>
            <a:off x="9021240" y="3740400"/>
            <a:ext cx="3551760" cy="2203200"/>
          </a:xfrm>
          <a:prstGeom prst="rect">
            <a:avLst/>
          </a:prstGeom>
          <a:ln w="0">
            <a:noFill/>
          </a:ln>
        </p:spPr>
      </p:pic>
      <p:pic>
        <p:nvPicPr>
          <p:cNvPr id="301" name="" descr=""/>
          <p:cNvPicPr/>
          <p:nvPr/>
        </p:nvPicPr>
        <p:blipFill>
          <a:blip r:embed="rId2"/>
          <a:stretch/>
        </p:blipFill>
        <p:spPr>
          <a:xfrm>
            <a:off x="8881200" y="997200"/>
            <a:ext cx="3920400" cy="2431800"/>
          </a:xfrm>
          <a:prstGeom prst="rect">
            <a:avLst/>
          </a:prstGeom>
          <a:ln w="0">
            <a:noFill/>
          </a:ln>
        </p:spPr>
      </p:pic>
      <p:pic>
        <p:nvPicPr>
          <p:cNvPr id="302" name="" descr=""/>
          <p:cNvPicPr/>
          <p:nvPr/>
        </p:nvPicPr>
        <p:blipFill>
          <a:blip r:embed="rId3"/>
          <a:stretch/>
        </p:blipFill>
        <p:spPr>
          <a:xfrm>
            <a:off x="228600" y="4114800"/>
            <a:ext cx="7436160" cy="2514600"/>
          </a:xfrm>
          <a:prstGeom prst="rect">
            <a:avLst/>
          </a:prstGeom>
          <a:ln w="0">
            <a:noFill/>
          </a:ln>
        </p:spPr>
      </p:pic>
      <p:sp>
        <p:nvSpPr>
          <p:cNvPr id="6" name="PlaceHolder 5"/>
          <p:cNvSpPr>
            <a:spLocks noGrp="1"/>
          </p:cNvSpPr>
          <p:nvPr>
            <p:ph type="ftr" idx="16"/>
          </p:nvPr>
        </p:nvSpPr>
        <p:spPr/>
        <p:txBody>
          <a:bodyPr/>
          <a:p>
            <a:r>
              <a:t>Higher Excitations of Squaraines Resolved via Transient Absorption Microscopy</a:t>
            </a:r>
          </a:p>
        </p:txBody>
      </p:sp>
      <p:sp>
        <p:nvSpPr>
          <p:cNvPr id="7" name="PlaceHolder 6"/>
          <p:cNvSpPr>
            <a:spLocks noGrp="1"/>
          </p:cNvSpPr>
          <p:nvPr>
            <p:ph type="sldNum" idx="17"/>
          </p:nvPr>
        </p:nvSpPr>
        <p:spPr/>
        <p:txBody>
          <a:bodyPr/>
          <a:p>
            <a:fld id="{2CD2620E-8C83-44E9-AACA-62272BE60AB6}"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General transient absorption microscope</a:t>
            </a:r>
            <a:endParaRPr b="0" lang="de-DE" sz="3400" spc="-1" strike="noStrike">
              <a:solidFill>
                <a:srgbClr val="0f0f0f"/>
              </a:solidFill>
              <a:latin typeface="Arial"/>
            </a:endParaRPr>
          </a:p>
        </p:txBody>
      </p:sp>
      <p:sp>
        <p:nvSpPr>
          <p:cNvPr id="304" name="PlaceHolder 2"/>
          <p:cNvSpPr>
            <a:spLocks noGrp="1"/>
          </p:cNvSpPr>
          <p:nvPr>
            <p:ph type="dt" idx="25"/>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Robert Schwarzl, OSI 14, Mauterndorf, 2024-02-20</a:t>
            </a:r>
            <a:endParaRPr b="0" lang="en-US" sz="1400" spc="-1" strike="noStrike">
              <a:solidFill>
                <a:srgbClr val="000000"/>
              </a:solidFill>
              <a:latin typeface="Times New Roman"/>
            </a:endParaRPr>
          </a:p>
        </p:txBody>
      </p:sp>
      <p:sp>
        <p:nvSpPr>
          <p:cNvPr id="305" name="PlaceHolder 3"/>
          <p:cNvSpPr>
            <a:spLocks noGrp="1"/>
          </p:cNvSpPr>
          <p:nvPr>
            <p:ph/>
          </p:nvPr>
        </p:nvSpPr>
        <p:spPr>
          <a:xfrm>
            <a:off x="880560" y="349920"/>
            <a:ext cx="10187280" cy="286200"/>
          </a:xfrm>
          <a:prstGeom prst="rect">
            <a:avLst/>
          </a:prstGeom>
          <a:noFill/>
          <a:ln w="0">
            <a:noFill/>
          </a:ln>
        </p:spPr>
        <p:txBody>
          <a:bodyPr lIns="0" rIns="0" tIns="0" bIns="0" anchor="b">
            <a:noAutofit/>
          </a:bodyPr>
          <a:p>
            <a:pPr indent="0">
              <a:spcBef>
                <a:spcPts val="1417"/>
              </a:spcBef>
              <a:buNone/>
            </a:pPr>
            <a:endParaRPr b="0" lang="de-DE" sz="1800" spc="-1" strike="noStrike">
              <a:solidFill>
                <a:srgbClr val="0f0f0f"/>
              </a:solidFill>
              <a:latin typeface="Arial"/>
            </a:endParaRPr>
          </a:p>
        </p:txBody>
      </p:sp>
      <p:sp>
        <p:nvSpPr>
          <p:cNvPr id="306" name="PlaceHolder 4"/>
          <p:cNvSpPr>
            <a:spLocks noGrp="1"/>
          </p:cNvSpPr>
          <p:nvPr>
            <p:ph/>
          </p:nvPr>
        </p:nvSpPr>
        <p:spPr>
          <a:xfrm>
            <a:off x="880560" y="2251080"/>
            <a:ext cx="6665040" cy="41497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de-DE" sz="2800" spc="-1" strike="noStrike">
                <a:solidFill>
                  <a:srgbClr val="0f0f0f"/>
                </a:solidFill>
                <a:latin typeface="Arial"/>
              </a:rPr>
              <a:t>Show old setup in large</a:t>
            </a:r>
            <a:endParaRPr b="0" lang="de-DE" sz="2800" spc="-1" strike="noStrike">
              <a:solidFill>
                <a:srgbClr val="0f0f0f"/>
              </a:solidFill>
              <a:latin typeface="Arial"/>
            </a:endParaRPr>
          </a:p>
          <a:p>
            <a:pPr marL="432000" indent="-324000">
              <a:spcBef>
                <a:spcPts val="1417"/>
              </a:spcBef>
              <a:buClr>
                <a:srgbClr val="000000"/>
              </a:buClr>
              <a:buSzPct val="45000"/>
              <a:buFont typeface="Wingdings" charset="2"/>
              <a:buChar char=""/>
            </a:pPr>
            <a:r>
              <a:rPr b="0" lang="de-DE" sz="2800" spc="-1" strike="noStrike">
                <a:solidFill>
                  <a:srgbClr val="0f0f0f"/>
                </a:solidFill>
                <a:latin typeface="Arial"/>
              </a:rPr>
              <a:t>Have a frame over things that had to change</a:t>
            </a:r>
            <a:endParaRPr b="0" lang="de-DE" sz="2800" spc="-1" strike="noStrike">
              <a:solidFill>
                <a:srgbClr val="0f0f0f"/>
              </a:solidFill>
              <a:latin typeface="Arial"/>
            </a:endParaRPr>
          </a:p>
        </p:txBody>
      </p:sp>
      <p:sp>
        <p:nvSpPr>
          <p:cNvPr id="6" name="PlaceHolder 5"/>
          <p:cNvSpPr>
            <a:spLocks noGrp="1"/>
          </p:cNvSpPr>
          <p:nvPr>
            <p:ph type="ftr" idx="16"/>
          </p:nvPr>
        </p:nvSpPr>
        <p:spPr/>
        <p:txBody>
          <a:bodyPr/>
          <a:p>
            <a:r>
              <a:t>Higher Excitations of Squaraines Resolved via Transient Absorption Microscopy</a:t>
            </a:r>
          </a:p>
        </p:txBody>
      </p:sp>
      <p:sp>
        <p:nvSpPr>
          <p:cNvPr id="7" name="PlaceHolder 6"/>
          <p:cNvSpPr>
            <a:spLocks noGrp="1"/>
          </p:cNvSpPr>
          <p:nvPr>
            <p:ph type="sldNum" idx="17"/>
          </p:nvPr>
        </p:nvSpPr>
        <p:spPr/>
        <p:txBody>
          <a:bodyPr/>
          <a:p>
            <a:fld id="{AA5D9B06-9627-4050-A9E6-8AD194471BD1}"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UV extended TAM</a:t>
            </a:r>
            <a:endParaRPr b="0" lang="de-DE" sz="3400" spc="-1" strike="noStrike">
              <a:solidFill>
                <a:srgbClr val="0f0f0f"/>
              </a:solidFill>
              <a:latin typeface="Arial"/>
            </a:endParaRPr>
          </a:p>
        </p:txBody>
      </p:sp>
      <p:sp>
        <p:nvSpPr>
          <p:cNvPr id="308" name="PlaceHolder 2"/>
          <p:cNvSpPr>
            <a:spLocks noGrp="1"/>
          </p:cNvSpPr>
          <p:nvPr>
            <p:ph type="dt" idx="26"/>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Robert Schwarzl, OSI 14, Mauterndorf, 2024-02-20</a:t>
            </a:r>
            <a:endParaRPr b="0" lang="en-US" sz="1400" spc="-1" strike="noStrike">
              <a:solidFill>
                <a:srgbClr val="000000"/>
              </a:solidFill>
              <a:latin typeface="Times New Roman"/>
            </a:endParaRPr>
          </a:p>
        </p:txBody>
      </p:sp>
      <p:sp>
        <p:nvSpPr>
          <p:cNvPr id="309" name="PlaceHolder 3"/>
          <p:cNvSpPr>
            <a:spLocks noGrp="1"/>
          </p:cNvSpPr>
          <p:nvPr>
            <p:ph/>
          </p:nvPr>
        </p:nvSpPr>
        <p:spPr>
          <a:xfrm>
            <a:off x="880560" y="349920"/>
            <a:ext cx="10187280" cy="286200"/>
          </a:xfrm>
          <a:prstGeom prst="rect">
            <a:avLst/>
          </a:prstGeom>
          <a:noFill/>
          <a:ln w="0">
            <a:noFill/>
          </a:ln>
        </p:spPr>
        <p:txBody>
          <a:bodyPr lIns="0" rIns="0" tIns="0" bIns="0" anchor="b">
            <a:noAutofit/>
          </a:bodyPr>
          <a:p>
            <a:pPr indent="0">
              <a:spcBef>
                <a:spcPts val="1417"/>
              </a:spcBef>
              <a:buNone/>
            </a:pPr>
            <a:endParaRPr b="0" lang="de-DE" sz="1800" spc="-1" strike="noStrike">
              <a:solidFill>
                <a:srgbClr val="0f0f0f"/>
              </a:solidFill>
              <a:latin typeface="Arial"/>
            </a:endParaRPr>
          </a:p>
        </p:txBody>
      </p:sp>
      <p:pic>
        <p:nvPicPr>
          <p:cNvPr id="310" name="" descr=""/>
          <p:cNvPicPr/>
          <p:nvPr/>
        </p:nvPicPr>
        <p:blipFill>
          <a:blip r:embed="rId1"/>
          <a:stretch/>
        </p:blipFill>
        <p:spPr>
          <a:xfrm>
            <a:off x="914400" y="2057400"/>
            <a:ext cx="11122200" cy="3886200"/>
          </a:xfrm>
          <a:prstGeom prst="rect">
            <a:avLst/>
          </a:prstGeom>
          <a:ln w="0">
            <a:noFill/>
          </a:ln>
        </p:spPr>
      </p:pic>
      <p:sp>
        <p:nvSpPr>
          <p:cNvPr id="5" name="PlaceHolder 4"/>
          <p:cNvSpPr>
            <a:spLocks noGrp="1"/>
          </p:cNvSpPr>
          <p:nvPr>
            <p:ph type="ftr" idx="16"/>
          </p:nvPr>
        </p:nvSpPr>
        <p:spPr/>
        <p:txBody>
          <a:bodyPr/>
          <a:p>
            <a:r>
              <a:t>Higher Excitations of Squaraines Resolved via Transient Absorption Microscopy</a:t>
            </a:r>
          </a:p>
        </p:txBody>
      </p:sp>
      <p:sp>
        <p:nvSpPr>
          <p:cNvPr id="6" name="PlaceHolder 5"/>
          <p:cNvSpPr>
            <a:spLocks noGrp="1"/>
          </p:cNvSpPr>
          <p:nvPr>
            <p:ph type="sldNum" idx="17"/>
          </p:nvPr>
        </p:nvSpPr>
        <p:spPr/>
        <p:txBody>
          <a:bodyPr/>
          <a:p>
            <a:fld id="{86A9D2B0-75E6-4E15-B8FC-BE49078192C0}"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Focusing (animation)</a:t>
            </a:r>
            <a:endParaRPr b="0" lang="de-DE" sz="3400" spc="-1" strike="noStrike">
              <a:solidFill>
                <a:srgbClr val="0f0f0f"/>
              </a:solidFill>
              <a:latin typeface="Arial"/>
            </a:endParaRPr>
          </a:p>
        </p:txBody>
      </p:sp>
      <p:sp>
        <p:nvSpPr>
          <p:cNvPr id="312" name="PlaceHolder 2"/>
          <p:cNvSpPr>
            <a:spLocks noGrp="1"/>
          </p:cNvSpPr>
          <p:nvPr>
            <p:ph type="dt" idx="27"/>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Robert Schwarzl, OSI 14, Mauterndorf, 2024-02-20</a:t>
            </a:r>
            <a:endParaRPr b="0" lang="en-US" sz="1400" spc="-1" strike="noStrike">
              <a:solidFill>
                <a:srgbClr val="000000"/>
              </a:solidFill>
              <a:latin typeface="Times New Roman"/>
            </a:endParaRPr>
          </a:p>
        </p:txBody>
      </p:sp>
      <p:sp>
        <p:nvSpPr>
          <p:cNvPr id="313" name="PlaceHolder 3"/>
          <p:cNvSpPr>
            <a:spLocks noGrp="1"/>
          </p:cNvSpPr>
          <p:nvPr>
            <p:ph/>
          </p:nvPr>
        </p:nvSpPr>
        <p:spPr>
          <a:xfrm>
            <a:off x="880560" y="349920"/>
            <a:ext cx="10187280" cy="286200"/>
          </a:xfrm>
          <a:prstGeom prst="rect">
            <a:avLst/>
          </a:prstGeom>
          <a:noFill/>
          <a:ln w="0">
            <a:noFill/>
          </a:ln>
        </p:spPr>
        <p:txBody>
          <a:bodyPr lIns="0" rIns="0" tIns="0" bIns="0" anchor="b">
            <a:noAutofit/>
          </a:bodyPr>
          <a:p>
            <a:pPr indent="0">
              <a:spcBef>
                <a:spcPts val="1417"/>
              </a:spcBef>
              <a:buNone/>
            </a:pPr>
            <a:endParaRPr b="0" lang="de-DE" sz="1800" spc="-1" strike="noStrike">
              <a:solidFill>
                <a:srgbClr val="0f0f0f"/>
              </a:solidFill>
              <a:latin typeface="Arial"/>
            </a:endParaRPr>
          </a:p>
        </p:txBody>
      </p:sp>
      <p:sp>
        <p:nvSpPr>
          <p:cNvPr id="314" name=""/>
          <p:cNvSpPr txBox="1"/>
          <p:nvPr/>
        </p:nvSpPr>
        <p:spPr>
          <a:xfrm>
            <a:off x="1371600" y="2286000"/>
            <a:ext cx="5257800" cy="392976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Show focusing action by simple animation?</a:t>
            </a:r>
            <a:endParaRPr b="0" lang="en-US" sz="1800" spc="-1" strike="noStrike">
              <a:solidFill>
                <a:srgbClr val="000000"/>
              </a:solidFill>
              <a:latin typeface="Arial"/>
            </a:endParaRPr>
          </a:p>
          <a:p>
            <a:r>
              <a:rPr b="0" lang="en-US" sz="1800" spc="-1" strike="noStrike">
                <a:solidFill>
                  <a:srgbClr val="000000"/>
                </a:solidFill>
                <a:latin typeface="Arial"/>
              </a:rPr>
              <a:t>1</a:t>
            </a:r>
            <a:r>
              <a:rPr b="0" lang="en-US" sz="1800" spc="-1" strike="noStrike" baseline="33000">
                <a:solidFill>
                  <a:srgbClr val="000000"/>
                </a:solidFill>
                <a:latin typeface="Arial"/>
              </a:rPr>
              <a:t>st</a:t>
            </a:r>
            <a:r>
              <a:rPr b="0" lang="en-US" sz="1800" spc="-1" strike="noStrike">
                <a:solidFill>
                  <a:srgbClr val="000000"/>
                </a:solidFill>
                <a:latin typeface="Arial"/>
              </a:rPr>
              <a:t>: ring light on rear focus on sample</a:t>
            </a:r>
            <a:endParaRPr b="0" lang="en-US" sz="1800" spc="-1" strike="noStrike">
              <a:solidFill>
                <a:srgbClr val="000000"/>
              </a:solidFill>
              <a:latin typeface="Arial"/>
            </a:endParaRPr>
          </a:p>
          <a:p>
            <a:r>
              <a:rPr b="0" lang="en-US" sz="1800" spc="-1" strike="noStrike">
                <a:solidFill>
                  <a:srgbClr val="000000"/>
                </a:solidFill>
                <a:latin typeface="Arial"/>
              </a:rPr>
              <a:t>2</a:t>
            </a:r>
            <a:r>
              <a:rPr b="0" lang="en-US" sz="1800" spc="-1" strike="noStrike" baseline="33000">
                <a:solidFill>
                  <a:srgbClr val="000000"/>
                </a:solidFill>
                <a:latin typeface="Arial"/>
              </a:rPr>
              <a:t>nd</a:t>
            </a:r>
            <a:r>
              <a:rPr b="0" lang="en-US" sz="1800" spc="-1" strike="noStrike">
                <a:solidFill>
                  <a:srgbClr val="000000"/>
                </a:solidFill>
                <a:latin typeface="Arial"/>
              </a:rPr>
              <a:t>: minimize pump with frontal lens (alternative for future is design drop in so it is spatially symmetric and use ringlight again to focus on artray, nope does not work, lens is in front of the mirror)</a:t>
            </a:r>
            <a:endParaRPr b="0" lang="en-US" sz="1800" spc="-1" strike="noStrike">
              <a:solidFill>
                <a:srgbClr val="000000"/>
              </a:solidFill>
              <a:latin typeface="Arial"/>
            </a:endParaRPr>
          </a:p>
          <a:p>
            <a:r>
              <a:rPr b="0" lang="en-US" sz="1800" spc="-1" strike="noStrike">
                <a:solidFill>
                  <a:srgbClr val="000000"/>
                </a:solidFill>
                <a:latin typeface="Arial"/>
              </a:rPr>
              <a:t>3</a:t>
            </a:r>
            <a:r>
              <a:rPr b="0" lang="en-US" sz="1800" spc="-1" strike="noStrike" baseline="33000">
                <a:solidFill>
                  <a:srgbClr val="000000"/>
                </a:solidFill>
                <a:latin typeface="Arial"/>
              </a:rPr>
              <a:t>rd</a:t>
            </a:r>
            <a:r>
              <a:rPr b="0" lang="en-US" sz="1800" spc="-1" strike="noStrike">
                <a:solidFill>
                  <a:srgbClr val="000000"/>
                </a:solidFill>
                <a:latin typeface="Arial"/>
              </a:rPr>
              <a:t>: optimize artray position with TA feedback</a:t>
            </a:r>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5" name="PlaceHolder 4"/>
          <p:cNvSpPr>
            <a:spLocks noGrp="1"/>
          </p:cNvSpPr>
          <p:nvPr>
            <p:ph type="ftr" idx="16"/>
          </p:nvPr>
        </p:nvSpPr>
        <p:spPr/>
        <p:txBody>
          <a:bodyPr/>
          <a:p>
            <a:r>
              <a:t>Higher Excitations of Squaraines Resolved via Transient Absorption Microscopy</a:t>
            </a:r>
          </a:p>
        </p:txBody>
      </p:sp>
      <p:sp>
        <p:nvSpPr>
          <p:cNvPr id="6" name="PlaceHolder 5"/>
          <p:cNvSpPr>
            <a:spLocks noGrp="1"/>
          </p:cNvSpPr>
          <p:nvPr>
            <p:ph type="sldNum" idx="17"/>
          </p:nvPr>
        </p:nvSpPr>
        <p:spPr/>
        <p:txBody>
          <a:bodyPr/>
          <a:p>
            <a:fld id="{4DB5BD60-DE4D-4789-A8ED-180475C80DEA}"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Considerations for overlap</a:t>
            </a:r>
            <a:endParaRPr b="0" lang="de-DE" sz="3400" spc="-1" strike="noStrike">
              <a:solidFill>
                <a:srgbClr val="0f0f0f"/>
              </a:solidFill>
              <a:latin typeface="Arial"/>
            </a:endParaRPr>
          </a:p>
        </p:txBody>
      </p:sp>
      <p:sp>
        <p:nvSpPr>
          <p:cNvPr id="316" name="PlaceHolder 2"/>
          <p:cNvSpPr>
            <a:spLocks noGrp="1"/>
          </p:cNvSpPr>
          <p:nvPr>
            <p:ph type="dt" idx="28"/>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Robert Schwarzl, OSI 14, Mauterndorf, 2024-02-20</a:t>
            </a:r>
            <a:endParaRPr b="0" lang="en-US" sz="1400" spc="-1" strike="noStrike">
              <a:solidFill>
                <a:srgbClr val="000000"/>
              </a:solidFill>
              <a:latin typeface="Times New Roman"/>
            </a:endParaRPr>
          </a:p>
        </p:txBody>
      </p:sp>
      <p:sp>
        <p:nvSpPr>
          <p:cNvPr id="317" name="PlaceHolder 3"/>
          <p:cNvSpPr>
            <a:spLocks noGrp="1"/>
          </p:cNvSpPr>
          <p:nvPr>
            <p:ph/>
          </p:nvPr>
        </p:nvSpPr>
        <p:spPr>
          <a:xfrm>
            <a:off x="880560" y="349920"/>
            <a:ext cx="10187280" cy="286200"/>
          </a:xfrm>
          <a:prstGeom prst="rect">
            <a:avLst/>
          </a:prstGeom>
          <a:noFill/>
          <a:ln w="0">
            <a:noFill/>
          </a:ln>
        </p:spPr>
        <p:txBody>
          <a:bodyPr lIns="0" rIns="0" tIns="0" bIns="0" anchor="b">
            <a:noAutofit/>
          </a:bodyPr>
          <a:p>
            <a:pPr indent="0">
              <a:spcBef>
                <a:spcPts val="1417"/>
              </a:spcBef>
              <a:buNone/>
            </a:pPr>
            <a:endParaRPr b="0" lang="de-DE" sz="1800" spc="-1" strike="noStrike">
              <a:solidFill>
                <a:srgbClr val="0f0f0f"/>
              </a:solidFill>
              <a:latin typeface="Arial"/>
            </a:endParaRPr>
          </a:p>
        </p:txBody>
      </p:sp>
      <p:sp>
        <p:nvSpPr>
          <p:cNvPr id="318" name=""/>
          <p:cNvSpPr txBox="1"/>
          <p:nvPr/>
        </p:nvSpPr>
        <p:spPr>
          <a:xfrm>
            <a:off x="1371600" y="2286000"/>
            <a:ext cx="2286000" cy="1114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Animate lateral and size aspect ratio</a:t>
            </a:r>
            <a:endParaRPr b="0" lang="en-US" sz="1800" spc="-1" strike="noStrike">
              <a:solidFill>
                <a:srgbClr val="000000"/>
              </a:solidFill>
              <a:latin typeface="Arial"/>
            </a:endParaRPr>
          </a:p>
          <a:p>
            <a:r>
              <a:rPr b="0" lang="en-US" sz="1800" spc="-1" strike="noStrike">
                <a:solidFill>
                  <a:srgbClr val="000000"/>
                </a:solidFill>
                <a:latin typeface="Arial"/>
              </a:rPr>
              <a:t>Show contour plot vs fit of beam</a:t>
            </a:r>
            <a:endParaRPr b="0" lang="en-US" sz="1800" spc="-1" strike="noStrike">
              <a:solidFill>
                <a:srgbClr val="000000"/>
              </a:solidFill>
              <a:latin typeface="Arial"/>
            </a:endParaRPr>
          </a:p>
        </p:txBody>
      </p:sp>
      <p:sp>
        <p:nvSpPr>
          <p:cNvPr id="5" name="PlaceHolder 4"/>
          <p:cNvSpPr>
            <a:spLocks noGrp="1"/>
          </p:cNvSpPr>
          <p:nvPr>
            <p:ph type="ftr" idx="16"/>
          </p:nvPr>
        </p:nvSpPr>
        <p:spPr/>
        <p:txBody>
          <a:bodyPr/>
          <a:p>
            <a:r>
              <a:t>Higher Excitations of Squaraines Resolved via Transient Absorption Microscopy</a:t>
            </a:r>
          </a:p>
        </p:txBody>
      </p:sp>
      <p:sp>
        <p:nvSpPr>
          <p:cNvPr id="6" name="PlaceHolder 5"/>
          <p:cNvSpPr>
            <a:spLocks noGrp="1"/>
          </p:cNvSpPr>
          <p:nvPr>
            <p:ph type="sldNum" idx="17"/>
          </p:nvPr>
        </p:nvSpPr>
        <p:spPr/>
        <p:txBody>
          <a:bodyPr/>
          <a:p>
            <a:fld id="{3C961F51-4B0F-4F18-89CA-5F82AF240478}"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Considerations for overlap</a:t>
            </a:r>
            <a:endParaRPr b="0" lang="de-DE" sz="3400" spc="-1" strike="noStrike">
              <a:solidFill>
                <a:srgbClr val="0f0f0f"/>
              </a:solidFill>
              <a:latin typeface="Arial"/>
            </a:endParaRPr>
          </a:p>
        </p:txBody>
      </p:sp>
      <p:sp>
        <p:nvSpPr>
          <p:cNvPr id="320" name="PlaceHolder 2"/>
          <p:cNvSpPr>
            <a:spLocks noGrp="1"/>
          </p:cNvSpPr>
          <p:nvPr>
            <p:ph type="dt" idx="29"/>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Robert Schwarzl, OSI 14, Mauterndorf, 2024-02-20</a:t>
            </a:r>
            <a:endParaRPr b="0" lang="en-US" sz="1400" spc="-1" strike="noStrike">
              <a:solidFill>
                <a:srgbClr val="000000"/>
              </a:solidFill>
              <a:latin typeface="Times New Roman"/>
            </a:endParaRPr>
          </a:p>
        </p:txBody>
      </p:sp>
      <p:sp>
        <p:nvSpPr>
          <p:cNvPr id="321" name="PlaceHolder 3"/>
          <p:cNvSpPr>
            <a:spLocks noGrp="1"/>
          </p:cNvSpPr>
          <p:nvPr>
            <p:ph/>
          </p:nvPr>
        </p:nvSpPr>
        <p:spPr>
          <a:xfrm>
            <a:off x="880560" y="349920"/>
            <a:ext cx="10187280" cy="286200"/>
          </a:xfrm>
          <a:prstGeom prst="rect">
            <a:avLst/>
          </a:prstGeom>
          <a:noFill/>
          <a:ln w="0">
            <a:noFill/>
          </a:ln>
        </p:spPr>
        <p:txBody>
          <a:bodyPr lIns="0" rIns="0" tIns="0" bIns="0" anchor="b">
            <a:noAutofit/>
          </a:bodyPr>
          <a:p>
            <a:pPr indent="0">
              <a:spcBef>
                <a:spcPts val="1417"/>
              </a:spcBef>
              <a:buNone/>
            </a:pPr>
            <a:endParaRPr b="0" lang="de-DE" sz="1800" spc="-1" strike="noStrike">
              <a:solidFill>
                <a:srgbClr val="0f0f0f"/>
              </a:solidFill>
              <a:latin typeface="Arial"/>
            </a:endParaRPr>
          </a:p>
        </p:txBody>
      </p:sp>
      <p:sp>
        <p:nvSpPr>
          <p:cNvPr id="322" name=""/>
          <p:cNvSpPr txBox="1"/>
          <p:nvPr/>
        </p:nvSpPr>
        <p:spPr>
          <a:xfrm>
            <a:off x="1371600" y="2286000"/>
            <a:ext cx="2286000" cy="1114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Animate lateral and size aspect ratio</a:t>
            </a:r>
            <a:endParaRPr b="0" lang="en-US" sz="1800" spc="-1" strike="noStrike">
              <a:solidFill>
                <a:srgbClr val="000000"/>
              </a:solidFill>
              <a:latin typeface="Arial"/>
            </a:endParaRPr>
          </a:p>
          <a:p>
            <a:r>
              <a:rPr b="0" lang="en-US" sz="1800" spc="-1" strike="noStrike">
                <a:solidFill>
                  <a:srgbClr val="000000"/>
                </a:solidFill>
                <a:latin typeface="Arial"/>
              </a:rPr>
              <a:t>Show contour plot vs fit of beam</a:t>
            </a:r>
            <a:endParaRPr b="0" lang="en-US" sz="1800" spc="-1" strike="noStrike">
              <a:solidFill>
                <a:srgbClr val="000000"/>
              </a:solidFill>
              <a:latin typeface="Arial"/>
            </a:endParaRPr>
          </a:p>
        </p:txBody>
      </p:sp>
      <p:pic>
        <p:nvPicPr>
          <p:cNvPr id="323" name="" descr=""/>
          <p:cNvPicPr/>
          <p:nvPr/>
        </p:nvPicPr>
        <p:blipFill>
          <a:blip r:embed="rId1"/>
          <a:stretch/>
        </p:blipFill>
        <p:spPr>
          <a:xfrm>
            <a:off x="5486400" y="1993680"/>
            <a:ext cx="6019560" cy="3721320"/>
          </a:xfrm>
          <a:prstGeom prst="rect">
            <a:avLst/>
          </a:prstGeom>
          <a:ln w="0">
            <a:noFill/>
          </a:ln>
        </p:spPr>
      </p:pic>
      <p:sp>
        <p:nvSpPr>
          <p:cNvPr id="5" name="PlaceHolder 4"/>
          <p:cNvSpPr>
            <a:spLocks noGrp="1"/>
          </p:cNvSpPr>
          <p:nvPr>
            <p:ph type="ftr" idx="16"/>
          </p:nvPr>
        </p:nvSpPr>
        <p:spPr/>
        <p:txBody>
          <a:bodyPr/>
          <a:p>
            <a:r>
              <a:t>Higher Excitations of Squaraines Resolved via Transient Absorption Microscopy</a:t>
            </a:r>
          </a:p>
        </p:txBody>
      </p:sp>
      <p:sp>
        <p:nvSpPr>
          <p:cNvPr id="6" name="PlaceHolder 5"/>
          <p:cNvSpPr>
            <a:spLocks noGrp="1"/>
          </p:cNvSpPr>
          <p:nvPr>
            <p:ph type="sldNum" idx="17"/>
          </p:nvPr>
        </p:nvSpPr>
        <p:spPr/>
        <p:txBody>
          <a:bodyPr/>
          <a:p>
            <a:fld id="{C89F9765-0CBE-4A2A-B1A6-63E8014533C9}"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880560" y="886320"/>
            <a:ext cx="11877480" cy="1218960"/>
          </a:xfrm>
          <a:prstGeom prst="rect">
            <a:avLst/>
          </a:prstGeom>
          <a:noFill/>
          <a:ln w="0">
            <a:noFill/>
          </a:ln>
        </p:spPr>
        <p:txBody>
          <a:bodyPr lIns="0" rIns="0" tIns="0" bIns="0" anchor="t">
            <a:noAutofit/>
          </a:bodyPr>
          <a:p>
            <a:pPr indent="0">
              <a:lnSpc>
                <a:spcPct val="100000"/>
              </a:lnSpc>
              <a:buNone/>
            </a:pPr>
            <a:r>
              <a:rPr b="0" lang="de-DE" sz="3400" spc="-1" strike="noStrike">
                <a:solidFill>
                  <a:srgbClr val="0f0f0f"/>
                </a:solidFill>
                <a:latin typeface="Arial"/>
              </a:rPr>
              <a:t>Why not numerical?</a:t>
            </a:r>
            <a:endParaRPr b="0" lang="de-DE" sz="3400" spc="-1" strike="noStrike">
              <a:solidFill>
                <a:srgbClr val="0f0f0f"/>
              </a:solidFill>
              <a:latin typeface="Arial"/>
            </a:endParaRPr>
          </a:p>
        </p:txBody>
      </p:sp>
      <p:sp>
        <p:nvSpPr>
          <p:cNvPr id="325" name="PlaceHolder 2"/>
          <p:cNvSpPr>
            <a:spLocks noGrp="1"/>
          </p:cNvSpPr>
          <p:nvPr>
            <p:ph type="dt" idx="30"/>
          </p:nvPr>
        </p:nvSpPr>
        <p:spPr>
          <a:xfrm>
            <a:off x="881280" y="7009200"/>
            <a:ext cx="11715120" cy="218520"/>
          </a:xfrm>
          <a:prstGeom prst="rect">
            <a:avLst/>
          </a:prstGeom>
          <a:noFill/>
          <a:ln w="0">
            <a:noFill/>
          </a:ln>
        </p:spPr>
        <p:txBody>
          <a:bodyPr lIns="0" rIns="0" tIns="0" bIns="0" anchor="ctr">
            <a:noAutofit/>
          </a:bodyPr>
          <a:lstStyle>
            <a:lvl1pPr indent="0">
              <a:lnSpc>
                <a:spcPct val="100000"/>
              </a:lnSpc>
              <a:buNone/>
              <a:defRPr b="0" lang="de-DE" sz="1400" spc="-1" strike="noStrike">
                <a:solidFill>
                  <a:srgbClr val="0f0f0f"/>
                </a:solidFill>
                <a:latin typeface="Arial"/>
              </a:defRPr>
            </a:lvl1pPr>
          </a:lstStyle>
          <a:p>
            <a:pPr indent="0">
              <a:lnSpc>
                <a:spcPct val="100000"/>
              </a:lnSpc>
              <a:buNone/>
            </a:pPr>
            <a:r>
              <a:rPr b="0" lang="de-DE" sz="1400" spc="-1" strike="noStrike">
                <a:solidFill>
                  <a:srgbClr val="0f0f0f"/>
                </a:solidFill>
                <a:latin typeface="Arial"/>
              </a:rPr>
              <a:t>Robert Schwarzl, OSI 14, Mauterndorf, 2024-02-20</a:t>
            </a:r>
            <a:endParaRPr b="0" lang="en-US" sz="1400" spc="-1" strike="noStrike">
              <a:solidFill>
                <a:srgbClr val="000000"/>
              </a:solidFill>
              <a:latin typeface="Times New Roman"/>
            </a:endParaRPr>
          </a:p>
        </p:txBody>
      </p:sp>
      <p:sp>
        <p:nvSpPr>
          <p:cNvPr id="326" name="PlaceHolder 3"/>
          <p:cNvSpPr>
            <a:spLocks noGrp="1"/>
          </p:cNvSpPr>
          <p:nvPr>
            <p:ph/>
          </p:nvPr>
        </p:nvSpPr>
        <p:spPr>
          <a:xfrm>
            <a:off x="880560" y="349920"/>
            <a:ext cx="10187280" cy="286200"/>
          </a:xfrm>
          <a:prstGeom prst="rect">
            <a:avLst/>
          </a:prstGeom>
          <a:noFill/>
          <a:ln w="0">
            <a:noFill/>
          </a:ln>
        </p:spPr>
        <p:txBody>
          <a:bodyPr lIns="0" rIns="0" tIns="0" bIns="0" anchor="b">
            <a:noAutofit/>
          </a:bodyPr>
          <a:p>
            <a:pPr indent="0">
              <a:spcBef>
                <a:spcPts val="1417"/>
              </a:spcBef>
              <a:buNone/>
            </a:pPr>
            <a:endParaRPr b="0" lang="de-DE" sz="1800" spc="-1" strike="noStrike">
              <a:solidFill>
                <a:srgbClr val="0f0f0f"/>
              </a:solidFill>
              <a:latin typeface="Arial"/>
            </a:endParaRPr>
          </a:p>
        </p:txBody>
      </p:sp>
      <p:pic>
        <p:nvPicPr>
          <p:cNvPr id="327" name="" descr=""/>
          <p:cNvPicPr/>
          <p:nvPr/>
        </p:nvPicPr>
        <p:blipFill>
          <a:blip r:embed="rId1"/>
          <a:stretch/>
        </p:blipFill>
        <p:spPr>
          <a:xfrm>
            <a:off x="685800" y="1600200"/>
            <a:ext cx="6400800" cy="3540960"/>
          </a:xfrm>
          <a:prstGeom prst="rect">
            <a:avLst/>
          </a:prstGeom>
          <a:ln w="0">
            <a:noFill/>
          </a:ln>
        </p:spPr>
      </p:pic>
      <p:pic>
        <p:nvPicPr>
          <p:cNvPr id="328" name="" descr=""/>
          <p:cNvPicPr/>
          <p:nvPr/>
        </p:nvPicPr>
        <p:blipFill>
          <a:blip r:embed="rId2"/>
          <a:stretch/>
        </p:blipFill>
        <p:spPr>
          <a:xfrm>
            <a:off x="6991920" y="1600200"/>
            <a:ext cx="6038280" cy="3352320"/>
          </a:xfrm>
          <a:prstGeom prst="rect">
            <a:avLst/>
          </a:prstGeom>
          <a:ln w="0">
            <a:noFill/>
          </a:ln>
        </p:spPr>
      </p:pic>
      <p:sp>
        <p:nvSpPr>
          <p:cNvPr id="5" name="PlaceHolder 4"/>
          <p:cNvSpPr>
            <a:spLocks noGrp="1"/>
          </p:cNvSpPr>
          <p:nvPr>
            <p:ph type="ftr" idx="16"/>
          </p:nvPr>
        </p:nvSpPr>
        <p:spPr/>
        <p:txBody>
          <a:bodyPr/>
          <a:p>
            <a:r>
              <a:t>Higher Excitations of Squaraines Resolved via Transient Absorption Microscopy</a:t>
            </a:r>
          </a:p>
        </p:txBody>
      </p:sp>
      <p:sp>
        <p:nvSpPr>
          <p:cNvPr id="6" name="PlaceHolder 5"/>
          <p:cNvSpPr>
            <a:spLocks noGrp="1"/>
          </p:cNvSpPr>
          <p:nvPr>
            <p:ph type="sldNum" idx="17"/>
          </p:nvPr>
        </p:nvSpPr>
        <p:spPr/>
        <p:txBody>
          <a:bodyPr/>
          <a:p>
            <a:fld id="{10B84BAB-3814-4109-B5CE-1089D2FDC91E}"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TU Graz mit Institutskürzel">
  <a:themeElements>
    <a:clrScheme name="Benutzerdefiniert 3">
      <a:dk1>
        <a:srgbClr val="0f0f0f"/>
      </a:dk1>
      <a:lt1>
        <a:srgbClr val="ffffff"/>
      </a:lt1>
      <a:dk2>
        <a:srgbClr val="3b5a70"/>
      </a:dk2>
      <a:lt2>
        <a:srgbClr val="eeece1"/>
      </a:lt2>
      <a:accent1>
        <a:srgbClr val="f70146"/>
      </a:accent1>
      <a:accent2>
        <a:srgbClr val="5191c1"/>
      </a:accent2>
      <a:accent3>
        <a:srgbClr val="a5a5a5"/>
      </a:accent3>
      <a:accent4>
        <a:srgbClr val="285f82"/>
      </a:accent4>
      <a:accent5>
        <a:srgbClr val="78be73"/>
      </a:accent5>
      <a:accent6>
        <a:srgbClr val="e59352"/>
      </a:accent6>
      <a:hlink>
        <a:srgbClr val="0066d8"/>
      </a:hlink>
      <a:folHlink>
        <a:srgbClr val="6c2f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U Graz mit Institutskürzel">
  <a:themeElements>
    <a:clrScheme name="Benutzerdefiniert 3">
      <a:dk1>
        <a:srgbClr val="0f0f0f"/>
      </a:dk1>
      <a:lt1>
        <a:srgbClr val="ffffff"/>
      </a:lt1>
      <a:dk2>
        <a:srgbClr val="3b5a70"/>
      </a:dk2>
      <a:lt2>
        <a:srgbClr val="eeece1"/>
      </a:lt2>
      <a:accent1>
        <a:srgbClr val="f70146"/>
      </a:accent1>
      <a:accent2>
        <a:srgbClr val="5191c1"/>
      </a:accent2>
      <a:accent3>
        <a:srgbClr val="a5a5a5"/>
      </a:accent3>
      <a:accent4>
        <a:srgbClr val="285f82"/>
      </a:accent4>
      <a:accent5>
        <a:srgbClr val="78be73"/>
      </a:accent5>
      <a:accent6>
        <a:srgbClr val="e59352"/>
      </a:accent6>
      <a:hlink>
        <a:srgbClr val="0066d8"/>
      </a:hlink>
      <a:folHlink>
        <a:srgbClr val="6c2f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TU Graz mit Institutskürzel">
  <a:themeElements>
    <a:clrScheme name="Benutzerdefiniert 3">
      <a:dk1>
        <a:srgbClr val="0f0f0f"/>
      </a:dk1>
      <a:lt1>
        <a:srgbClr val="ffffff"/>
      </a:lt1>
      <a:dk2>
        <a:srgbClr val="3b5a70"/>
      </a:dk2>
      <a:lt2>
        <a:srgbClr val="eeece1"/>
      </a:lt2>
      <a:accent1>
        <a:srgbClr val="f70146"/>
      </a:accent1>
      <a:accent2>
        <a:srgbClr val="5191c1"/>
      </a:accent2>
      <a:accent3>
        <a:srgbClr val="a5a5a5"/>
      </a:accent3>
      <a:accent4>
        <a:srgbClr val="285f82"/>
      </a:accent4>
      <a:accent5>
        <a:srgbClr val="78be73"/>
      </a:accent5>
      <a:accent6>
        <a:srgbClr val="e59352"/>
      </a:accent6>
      <a:hlink>
        <a:srgbClr val="0066d8"/>
      </a:hlink>
      <a:folHlink>
        <a:srgbClr val="6c2f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TU Graz mit Institutskürzel">
  <a:themeElements>
    <a:clrScheme name="Benutzerdefiniert 3">
      <a:dk1>
        <a:srgbClr val="0f0f0f"/>
      </a:dk1>
      <a:lt1>
        <a:srgbClr val="ffffff"/>
      </a:lt1>
      <a:dk2>
        <a:srgbClr val="3b5a70"/>
      </a:dk2>
      <a:lt2>
        <a:srgbClr val="eeece1"/>
      </a:lt2>
      <a:accent1>
        <a:srgbClr val="f70146"/>
      </a:accent1>
      <a:accent2>
        <a:srgbClr val="5191c1"/>
      </a:accent2>
      <a:accent3>
        <a:srgbClr val="a5a5a5"/>
      </a:accent3>
      <a:accent4>
        <a:srgbClr val="285f82"/>
      </a:accent4>
      <a:accent5>
        <a:srgbClr val="78be73"/>
      </a:accent5>
      <a:accent6>
        <a:srgbClr val="e59352"/>
      </a:accent6>
      <a:hlink>
        <a:srgbClr val="0066d8"/>
      </a:hlink>
      <a:folHlink>
        <a:srgbClr val="6c2f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TU Graz mit Institutskürzel">
  <a:themeElements>
    <a:clrScheme name="Benutzerdefiniert 3">
      <a:dk1>
        <a:srgbClr val="0f0f0f"/>
      </a:dk1>
      <a:lt1>
        <a:srgbClr val="ffffff"/>
      </a:lt1>
      <a:dk2>
        <a:srgbClr val="3b5a70"/>
      </a:dk2>
      <a:lt2>
        <a:srgbClr val="eeece1"/>
      </a:lt2>
      <a:accent1>
        <a:srgbClr val="f70146"/>
      </a:accent1>
      <a:accent2>
        <a:srgbClr val="5191c1"/>
      </a:accent2>
      <a:accent3>
        <a:srgbClr val="a5a5a5"/>
      </a:accent3>
      <a:accent4>
        <a:srgbClr val="285f82"/>
      </a:accent4>
      <a:accent5>
        <a:srgbClr val="78be73"/>
      </a:accent5>
      <a:accent6>
        <a:srgbClr val="e59352"/>
      </a:accent6>
      <a:hlink>
        <a:srgbClr val="0066d8"/>
      </a:hlink>
      <a:folHlink>
        <a:srgbClr val="6c2f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IEP public 16x9</Template>
  <TotalTime>169</TotalTime>
  <Application>LibreOffice/7.5.9.2$Windows_X86_64 LibreOffice_project/cdeefe45c17511d326101eed8008ac4092f278a9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2024-02-15T12:20:54Z</dcterms:created>
  <dc:creator>Admin</dc:creator>
  <dc:description/>
  <dc:language>en-US</dc:language>
  <cp:lastModifiedBy/>
  <dcterms:modified xsi:type="dcterms:W3CDTF">2024-05-04T14:36:01Z</dcterms:modified>
  <cp:revision>226</cp:revision>
  <dc:subject/>
  <dc:title>Higher Excitations of Squaraines Resolved via Transient Absorption Microscopy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6</vt:r8>
  </property>
  <property fmtid="{D5CDD505-2E9C-101B-9397-08002B2CF9AE}" pid="3" name="PresentationFormat">
    <vt:lpwstr>Benutzerdefiniert</vt:lpwstr>
  </property>
  <property fmtid="{D5CDD505-2E9C-101B-9397-08002B2CF9AE}" pid="4" name="Slides">
    <vt:r8>29</vt:r8>
  </property>
</Properties>
</file>