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OnuxeJS79Bm19DyD0AJ5KJWpK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346E8-9EBF-43E7-9BD8-29E12C19FE0B}" v="17" dt="2023-12-20T04:06:1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microsoft.com/office/2016/11/relationships/changesInfo" Target="changesInfos/changesInfo1.xml"/><Relationship Id="rId21" Type="http://schemas.openxmlformats.org/officeDocument/2006/relationships/font" Target="fonts/font8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Jenius MJ" userId="432c56095a2c12a8" providerId="LiveId" clId="{1F6346E8-9EBF-43E7-9BD8-29E12C19FE0B}"/>
    <pc:docChg chg="undo custSel modSld">
      <pc:chgData name="MJenius MJ" userId="432c56095a2c12a8" providerId="LiveId" clId="{1F6346E8-9EBF-43E7-9BD8-29E12C19FE0B}" dt="2023-12-20T09:31:31.664" v="29" actId="478"/>
      <pc:docMkLst>
        <pc:docMk/>
      </pc:docMkLst>
      <pc:sldChg chg="delSp mod">
        <pc:chgData name="MJenius MJ" userId="432c56095a2c12a8" providerId="LiveId" clId="{1F6346E8-9EBF-43E7-9BD8-29E12C19FE0B}" dt="2023-12-20T09:31:31.664" v="29" actId="478"/>
        <pc:sldMkLst>
          <pc:docMk/>
          <pc:sldMk cId="0" sldId="256"/>
        </pc:sldMkLst>
        <pc:spChg chg="del">
          <ac:chgData name="MJenius MJ" userId="432c56095a2c12a8" providerId="LiveId" clId="{1F6346E8-9EBF-43E7-9BD8-29E12C19FE0B}" dt="2023-12-20T09:31:31.664" v="29" actId="478"/>
          <ac:spMkLst>
            <pc:docMk/>
            <pc:sldMk cId="0" sldId="256"/>
            <ac:spMk id="108" creationId="{00000000-0000-0000-0000-000000000000}"/>
          </ac:spMkLst>
        </pc:spChg>
      </pc:sldChg>
      <pc:sldChg chg="addSp delSp modSp mod modAnim">
        <pc:chgData name="MJenius MJ" userId="432c56095a2c12a8" providerId="LiveId" clId="{1F6346E8-9EBF-43E7-9BD8-29E12C19FE0B}" dt="2023-12-20T04:06:45.299" v="28" actId="255"/>
        <pc:sldMkLst>
          <pc:docMk/>
          <pc:sldMk cId="0" sldId="261"/>
        </pc:sldMkLst>
        <pc:spChg chg="add del">
          <ac:chgData name="MJenius MJ" userId="432c56095a2c12a8" providerId="LiveId" clId="{1F6346E8-9EBF-43E7-9BD8-29E12C19FE0B}" dt="2023-12-20T03:55:18.555" v="6"/>
          <ac:spMkLst>
            <pc:docMk/>
            <pc:sldMk cId="0" sldId="261"/>
            <ac:spMk id="2" creationId="{A1E5795E-8157-2E4B-E34F-FADF49D11826}"/>
          </ac:spMkLst>
        </pc:spChg>
        <pc:spChg chg="add del mod">
          <ac:chgData name="MJenius MJ" userId="432c56095a2c12a8" providerId="LiveId" clId="{1F6346E8-9EBF-43E7-9BD8-29E12C19FE0B}" dt="2023-12-20T04:04:20.093" v="13" actId="478"/>
          <ac:spMkLst>
            <pc:docMk/>
            <pc:sldMk cId="0" sldId="261"/>
            <ac:spMk id="3" creationId="{5BD36EDC-582A-C77E-033B-2F436D62B4C9}"/>
          </ac:spMkLst>
        </pc:spChg>
        <pc:spChg chg="add del mod">
          <ac:chgData name="MJenius MJ" userId="432c56095a2c12a8" providerId="LiveId" clId="{1F6346E8-9EBF-43E7-9BD8-29E12C19FE0B}" dt="2023-12-20T04:06:04.588" v="21" actId="478"/>
          <ac:spMkLst>
            <pc:docMk/>
            <pc:sldMk cId="0" sldId="261"/>
            <ac:spMk id="4" creationId="{16C4F800-D0BB-3FC8-02C2-F93AD40869C4}"/>
          </ac:spMkLst>
        </pc:spChg>
        <pc:spChg chg="add del mod">
          <ac:chgData name="MJenius MJ" userId="432c56095a2c12a8" providerId="LiveId" clId="{1F6346E8-9EBF-43E7-9BD8-29E12C19FE0B}" dt="2023-12-20T04:04:24.375" v="14" actId="478"/>
          <ac:spMkLst>
            <pc:docMk/>
            <pc:sldMk cId="0" sldId="261"/>
            <ac:spMk id="5" creationId="{F509E200-DEA3-FC54-6CDE-5AF5CB93618C}"/>
          </ac:spMkLst>
        </pc:spChg>
        <pc:spChg chg="add mod">
          <ac:chgData name="MJenius MJ" userId="432c56095a2c12a8" providerId="LiveId" clId="{1F6346E8-9EBF-43E7-9BD8-29E12C19FE0B}" dt="2023-12-20T04:06:45.299" v="28" actId="255"/>
          <ac:spMkLst>
            <pc:docMk/>
            <pc:sldMk cId="0" sldId="261"/>
            <ac:spMk id="6" creationId="{807F55CB-91A0-BF3E-00FB-4A4DF8AE1C65}"/>
          </ac:spMkLst>
        </pc:spChg>
        <pc:spChg chg="del mod">
          <ac:chgData name="MJenius MJ" userId="432c56095a2c12a8" providerId="LiveId" clId="{1F6346E8-9EBF-43E7-9BD8-29E12C19FE0B}" dt="2023-12-20T03:55:20.816" v="8"/>
          <ac:spMkLst>
            <pc:docMk/>
            <pc:sldMk cId="0" sldId="261"/>
            <ac:spMk id="148" creationId="{00000000-0000-0000-0000-000000000000}"/>
          </ac:spMkLst>
        </pc:spChg>
      </pc:sldChg>
      <pc:sldChg chg="modSp mod">
        <pc:chgData name="MJenius MJ" userId="432c56095a2c12a8" providerId="LiveId" clId="{1F6346E8-9EBF-43E7-9BD8-29E12C19FE0B}" dt="2023-12-20T03:54:46.933" v="4" actId="27636"/>
        <pc:sldMkLst>
          <pc:docMk/>
          <pc:sldMk cId="0" sldId="265"/>
        </pc:sldMkLst>
        <pc:spChg chg="mod">
          <ac:chgData name="MJenius MJ" userId="432c56095a2c12a8" providerId="LiveId" clId="{1F6346E8-9EBF-43E7-9BD8-29E12C19FE0B}" dt="2023-12-20T03:54:46.933" v="4" actId="27636"/>
          <ac:spMkLst>
            <pc:docMk/>
            <pc:sldMk cId="0" sldId="265"/>
            <ac:spMk id="1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2b0251d7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2b0251d7b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a2b0251d7b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b0251d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b0251d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a2b0251d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2b0251d7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2b0251d7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a2b0251d7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b0251d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b0251d7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a2b0251d7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b0251d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b0251d7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a2b0251d7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2b0251d7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2b0251d7b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a2b0251d7b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2b0251d7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2b0251d7b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a2b0251d7b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2b0251d7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2b0251d7b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a2b0251d7b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4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914399" y="992777"/>
            <a:ext cx="9744891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Subject: Python for Computational Problem Solving (PCPS)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Code: UE23CS151A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MiniProject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SEMESTER - I</a:t>
            </a:r>
            <a:endParaRPr sz="3200"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MAD LIBS GENERATOR</a:t>
            </a:r>
            <a:endParaRPr sz="3200"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781595" y="4315100"/>
            <a:ext cx="49662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details: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Mevin</a:t>
            </a:r>
            <a:r>
              <a:rPr lang="en-US" sz="18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SRN:PES1UG23AM170</a:t>
            </a:r>
            <a:endParaRPr sz="18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Prateek SRN:PES1UG23AM169</a:t>
            </a:r>
            <a:endParaRPr sz="18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Nitesh SRN:PES1UG23EC207</a:t>
            </a:r>
            <a:endParaRPr sz="18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Niranjan SRN:PES1UG23CS396</a:t>
            </a:r>
            <a:endParaRPr sz="18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b0251d7b_0_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/>
              <a:t>FUTURE WORK</a:t>
            </a:r>
            <a:endParaRPr sz="5900" b="1"/>
          </a:p>
        </p:txBody>
      </p:sp>
      <p:sp>
        <p:nvSpPr>
          <p:cNvPr id="185" name="Google Shape;185;g2a2b0251d7b_0_6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Templates: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more diverse story templates.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Templates: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users to create and save custom templates.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Enhancements: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aesthetics with images, styling, and themes.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Integration: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a database for template management.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Randomize Feature: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users to randomize the inputs instead of having to type them.</a:t>
            </a:r>
            <a:endParaRPr sz="3100"/>
          </a:p>
        </p:txBody>
      </p:sp>
      <p:sp>
        <p:nvSpPr>
          <p:cNvPr id="186" name="Google Shape;186;g2a2b0251d7b_0_6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/>
          <p:nvPr/>
        </p:nvSpPr>
        <p:spPr>
          <a:xfrm>
            <a:off x="3865501" y="2971800"/>
            <a:ext cx="316439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1638300" y="2514600"/>
            <a:ext cx="8915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381001" y="3974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 b="1"/>
              <a:t>Outline</a:t>
            </a:r>
            <a:endParaRPr b="1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647700" y="16398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791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endParaRPr sz="2600"/>
          </a:p>
          <a:p>
            <a:pPr marL="685791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Problem Statement</a:t>
            </a:r>
            <a:endParaRPr sz="2600"/>
          </a:p>
          <a:p>
            <a:pPr marL="685791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Team Roles and Responsibilities.</a:t>
            </a:r>
            <a:endParaRPr/>
          </a:p>
          <a:p>
            <a:pPr marL="685791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List of inbuilt modules with its features highlighted for each</a:t>
            </a:r>
            <a:endParaRPr/>
          </a:p>
          <a:p>
            <a:pPr marL="685791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Implementation Details – Pseudocode / Algorithm</a:t>
            </a:r>
            <a:endParaRPr sz="2600"/>
          </a:p>
          <a:p>
            <a:pPr marL="685791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Results and Discussion – Screenshots of outputs</a:t>
            </a:r>
            <a:endParaRPr sz="2600"/>
          </a:p>
          <a:p>
            <a:pPr marL="685791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Learning from this project</a:t>
            </a:r>
            <a:endParaRPr sz="2600"/>
          </a:p>
          <a:p>
            <a:pPr marL="685791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Conclusion</a:t>
            </a:r>
            <a:endParaRPr/>
          </a:p>
          <a:p>
            <a:pPr marL="685791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Future Work</a:t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b0251d7b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PROBLEM STATEMENT</a:t>
            </a:r>
            <a:endParaRPr b="1"/>
          </a:p>
        </p:txBody>
      </p:sp>
      <p:sp>
        <p:nvSpPr>
          <p:cNvPr id="124" name="Google Shape;124;g2a2b0251d7b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a fun word game that prompts users for various parts of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speech (eg: nouns, verbs, adjectives) to create unique stories.</a:t>
            </a:r>
            <a:endParaRPr sz="17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g2a2b0251d7b_0_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2b0251d7b_0_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TEAM ROLES &amp; RESPONSIBILITIES</a:t>
            </a:r>
            <a:endParaRPr b="1"/>
          </a:p>
        </p:txBody>
      </p:sp>
      <p:sp>
        <p:nvSpPr>
          <p:cNvPr id="132" name="Google Shape;132;g2a2b0251d7b_0_7"/>
          <p:cNvSpPr txBox="1">
            <a:spLocks noGrp="1"/>
          </p:cNvSpPr>
          <p:nvPr>
            <p:ph type="body" idx="1"/>
          </p:nvPr>
        </p:nvSpPr>
        <p:spPr>
          <a:xfrm>
            <a:off x="562425" y="1737400"/>
            <a:ext cx="10961400" cy="4722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</a:rPr>
              <a:t>Importing Libraries and Defining the StoryGeneratorGUI Class - Mevin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Importing Libraries:</a:t>
            </a:r>
            <a:r>
              <a:rPr lang="en-US" sz="1300">
                <a:solidFill>
                  <a:schemeClr val="dk1"/>
                </a:solidFill>
              </a:rPr>
              <a:t> Imports the necessary libraries (Tkinter and messagebox) for creating a GUI application.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Class Initialization:</a:t>
            </a:r>
            <a:r>
              <a:rPr lang="en-US" sz="1300">
                <a:solidFill>
                  <a:schemeClr val="dk1"/>
                </a:solidFill>
              </a:rPr>
              <a:t> Defines the StoryGeneratorGUI class, initializing the main window, and setting up a variable for story template choice.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</a:rPr>
              <a:t> Story Generation and User Input Collection - Nitesh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Generate Story Function:</a:t>
            </a:r>
            <a:r>
              <a:rPr lang="en-US" sz="1300">
                <a:solidFill>
                  <a:schemeClr val="dk1"/>
                </a:solidFill>
              </a:rPr>
              <a:t> Defines the generate_story function, which reads a chosen story template, collects user inputs, and displays the generated story in a new window.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Handling Errors:</a:t>
            </a:r>
            <a:r>
              <a:rPr lang="en-US" sz="1300">
                <a:solidFill>
                  <a:schemeClr val="dk1"/>
                </a:solidFill>
              </a:rPr>
              <a:t> Displays error messages if the chosen template file is not found or if no template is selected.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</a:rPr>
              <a:t>User Input Form Dialog - Niranjan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User Input Prompts:</a:t>
            </a:r>
            <a:r>
              <a:rPr lang="en-US" sz="1300">
                <a:solidFill>
                  <a:schemeClr val="dk1"/>
                </a:solidFill>
              </a:rPr>
              <a:t> Defines get_user_inputs to collect user inputs based on the selected story template through a dynamically created form.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FormDialog Class:</a:t>
            </a:r>
            <a:r>
              <a:rPr lang="en-US" sz="1300">
                <a:solidFill>
                  <a:schemeClr val="dk1"/>
                </a:solidFill>
              </a:rPr>
              <a:t> Introduces the FormDialog class, responsible for creating a pop-up dialog with entry fields for user inputs.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</a:rPr>
              <a:t>FormDialog Class -  Prateek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FormDialog Initialization:</a:t>
            </a:r>
            <a:r>
              <a:rPr lang="en-US" sz="1300">
                <a:solidFill>
                  <a:schemeClr val="dk1"/>
                </a:solidFill>
              </a:rPr>
              <a:t> Initializes the FormDialog class, creating a pop-up window with entry fields based on provided prompts.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User Input Retrieval:</a:t>
            </a:r>
            <a:r>
              <a:rPr lang="en-US" sz="1300">
                <a:solidFill>
                  <a:schemeClr val="dk1"/>
                </a:solidFill>
              </a:rPr>
              <a:t> Defines the ok function to retrieve user inputs from the form and destroy the dialog window upon clicking the "OK" button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3" name="Google Shape;133;g2a2b0251d7b_0_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b0251d7b_0_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9144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LIST OF INBUILT MODULES WITH ITS FEATURES HIGHLIGHTED FOR EACH</a:t>
            </a:r>
            <a:endParaRPr sz="2600" b="1"/>
          </a:p>
        </p:txBody>
      </p:sp>
      <p:sp>
        <p:nvSpPr>
          <p:cNvPr id="140" name="Google Shape;140;g2a2b0251d7b_0_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tkinter (</a:t>
            </a:r>
            <a:r>
              <a:rPr lang="en-US" sz="1700" b="1">
                <a:solidFill>
                  <a:srgbClr val="188038"/>
                </a:solidFill>
              </a:rPr>
              <a:t>import tkinter as tk</a:t>
            </a:r>
            <a:r>
              <a:rPr lang="en-US" sz="1700" b="1">
                <a:solidFill>
                  <a:schemeClr val="dk1"/>
                </a:solidFill>
              </a:rPr>
              <a:t>):</a:t>
            </a:r>
            <a:endParaRPr sz="1700" b="1">
              <a:solidFill>
                <a:schemeClr val="dk1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 b="1">
                <a:solidFill>
                  <a:schemeClr val="dk1"/>
                </a:solidFill>
              </a:rPr>
              <a:t>Purpose:</a:t>
            </a:r>
            <a:r>
              <a:rPr lang="en-US" sz="1700">
                <a:solidFill>
                  <a:schemeClr val="dk1"/>
                </a:solidFill>
              </a:rPr>
              <a:t> Tkinter is the standard GUI (Graphical User Interface) toolkit that comes with Python. It provides classes and functions for creating windows, widgets, and handling events.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-US" sz="1700" b="1">
                <a:solidFill>
                  <a:schemeClr val="dk1"/>
                </a:solidFill>
              </a:rPr>
              <a:t>Features Used:</a:t>
            </a:r>
            <a:endParaRPr sz="1700" b="1">
              <a:solidFill>
                <a:schemeClr val="dk1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 sz="1700" b="1">
                <a:solidFill>
                  <a:schemeClr val="dk1"/>
                </a:solidFill>
              </a:rPr>
              <a:t>Label:</a:t>
            </a:r>
            <a:r>
              <a:rPr lang="en-US" sz="1700">
                <a:solidFill>
                  <a:schemeClr val="dk1"/>
                </a:solidFill>
              </a:rPr>
              <a:t> Used for displaying text labels.</a:t>
            </a:r>
            <a:endParaRPr sz="1700">
              <a:solidFill>
                <a:schemeClr val="dk1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 sz="1700" b="1">
                <a:solidFill>
                  <a:schemeClr val="dk1"/>
                </a:solidFill>
              </a:rPr>
              <a:t>Radiobutton:</a:t>
            </a:r>
            <a:r>
              <a:rPr lang="en-US" sz="1700">
                <a:solidFill>
                  <a:schemeClr val="dk1"/>
                </a:solidFill>
              </a:rPr>
              <a:t> Represents a radio button, allowing the user to make a selection from a set of options.</a:t>
            </a:r>
            <a:endParaRPr sz="1700">
              <a:solidFill>
                <a:schemeClr val="dk1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 sz="1700" b="1">
                <a:solidFill>
                  <a:schemeClr val="dk1"/>
                </a:solidFill>
              </a:rPr>
              <a:t>Button:</a:t>
            </a:r>
            <a:r>
              <a:rPr lang="en-US" sz="1700">
                <a:solidFill>
                  <a:schemeClr val="dk1"/>
                </a:solidFill>
              </a:rPr>
              <a:t> Creates a button that triggers a specified function when clicked.</a:t>
            </a:r>
            <a:endParaRPr sz="1700">
              <a:solidFill>
                <a:schemeClr val="dk1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 sz="1700" b="1">
                <a:solidFill>
                  <a:schemeClr val="dk1"/>
                </a:solidFill>
              </a:rPr>
              <a:t>Toplevel:</a:t>
            </a:r>
            <a:r>
              <a:rPr lang="en-US" sz="1700">
                <a:solidFill>
                  <a:schemeClr val="dk1"/>
                </a:solidFill>
              </a:rPr>
              <a:t> Creates a new top-level window (dialog box).</a:t>
            </a:r>
            <a:endParaRPr sz="1700">
              <a:solidFill>
                <a:schemeClr val="dk1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 sz="1700" b="1">
                <a:solidFill>
                  <a:schemeClr val="dk1"/>
                </a:solidFill>
              </a:rPr>
              <a:t>Text:</a:t>
            </a:r>
            <a:r>
              <a:rPr lang="en-US" sz="1700">
                <a:solidFill>
                  <a:schemeClr val="dk1"/>
                </a:solidFill>
              </a:rPr>
              <a:t> Displays and allows the editing of multiline text.</a:t>
            </a:r>
            <a:endParaRPr sz="1700">
              <a:solidFill>
                <a:schemeClr val="dk1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 sz="1700" b="1">
                <a:solidFill>
                  <a:schemeClr val="dk1"/>
                </a:solidFill>
              </a:rPr>
              <a:t>Entry:</a:t>
            </a:r>
            <a:r>
              <a:rPr lang="en-US" sz="1700">
                <a:solidFill>
                  <a:schemeClr val="dk1"/>
                </a:solidFill>
              </a:rPr>
              <a:t> Provides a single-line text entry widget.</a:t>
            </a:r>
            <a:endParaRPr sz="1700">
              <a:solidFill>
                <a:schemeClr val="dk1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 sz="1700" b="1">
                <a:solidFill>
                  <a:schemeClr val="dk1"/>
                </a:solidFill>
              </a:rPr>
              <a:t>messagebox:</a:t>
            </a:r>
            <a:r>
              <a:rPr lang="en-US" sz="1700">
                <a:solidFill>
                  <a:schemeClr val="dk1"/>
                </a:solidFill>
              </a:rPr>
              <a:t> Part of the </a:t>
            </a:r>
            <a:r>
              <a:rPr lang="en-US" sz="1700">
                <a:solidFill>
                  <a:srgbClr val="188038"/>
                </a:solidFill>
              </a:rPr>
              <a:t>tkinter</a:t>
            </a:r>
            <a:r>
              <a:rPr lang="en-US" sz="1700">
                <a:solidFill>
                  <a:schemeClr val="dk1"/>
                </a:solidFill>
              </a:rPr>
              <a:t> module, it is used for displaying pop-up message boxes.</a:t>
            </a:r>
            <a:endParaRPr sz="2000"/>
          </a:p>
        </p:txBody>
      </p:sp>
      <p:sp>
        <p:nvSpPr>
          <p:cNvPr id="141" name="Google Shape;141;g2a2b0251d7b_0_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b0251d7b_0_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9144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IMPLEMENTATION DETAILS - PSEUDOCODE/ALGORITHM</a:t>
            </a:r>
            <a:endParaRPr sz="3300" b="1"/>
          </a:p>
        </p:txBody>
      </p:sp>
      <p:sp>
        <p:nvSpPr>
          <p:cNvPr id="149" name="Google Shape;149;g2a2b0251d7b_0_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07F55CB-91A0-BF3E-00FB-4A4DF8AE1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93" y="1523262"/>
            <a:ext cx="771557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Initialization: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root) and set the title.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StoryGeneratorGUI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object with the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Story: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the selected story choice.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the corresponding story template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user inputs using a form dialog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FormDialog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the generated story in a new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 Form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FormDialog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 for input prompts.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entry fields for user input.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user inputs upon form submission.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Story and Application Run: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story choice and disable the continue button.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 the program by destroying the main window during continuation.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b0251d7b_0_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RESULTS AND DISCUSSION – SCREENSHOTS OF OUTPUTS</a:t>
            </a:r>
            <a:endParaRPr sz="5500" b="1"/>
          </a:p>
        </p:txBody>
      </p:sp>
      <p:sp>
        <p:nvSpPr>
          <p:cNvPr id="156" name="Google Shape;156;g2a2b0251d7b_0_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7" name="Google Shape;157;g2a2b0251d7b_0_30"/>
          <p:cNvPicPr preferRelativeResize="0"/>
          <p:nvPr/>
        </p:nvPicPr>
        <p:blipFill rotWithShape="1">
          <a:blip r:embed="rId3">
            <a:alphaModFix/>
          </a:blip>
          <a:srcRect l="2856"/>
          <a:stretch/>
        </p:blipFill>
        <p:spPr>
          <a:xfrm>
            <a:off x="1193700" y="1737400"/>
            <a:ext cx="328495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a2b0251d7b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4175" y="1737400"/>
            <a:ext cx="2816100" cy="4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a2b0251d7b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688" y="4537750"/>
            <a:ext cx="76104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a2b0251d7b_0_30"/>
          <p:cNvSpPr txBox="1"/>
          <p:nvPr/>
        </p:nvSpPr>
        <p:spPr>
          <a:xfrm>
            <a:off x="591175" y="1737400"/>
            <a:ext cx="50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a2b0251d7b_0_30"/>
          <p:cNvSpPr txBox="1"/>
          <p:nvPr/>
        </p:nvSpPr>
        <p:spPr>
          <a:xfrm>
            <a:off x="8416875" y="181350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a2b0251d7b_0_30"/>
          <p:cNvSpPr txBox="1"/>
          <p:nvPr/>
        </p:nvSpPr>
        <p:spPr>
          <a:xfrm>
            <a:off x="650575" y="468295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2b0251d7b_0_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/>
              <a:t>LEARNING FROM THIS PROJECT</a:t>
            </a:r>
            <a:endParaRPr sz="8100" b="1"/>
          </a:p>
        </p:txBody>
      </p:sp>
      <p:sp>
        <p:nvSpPr>
          <p:cNvPr id="169" name="Google Shape;169;g2a2b0251d7b_0_4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240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 Basics:</a:t>
            </a: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Tkinter for GUI development in Python.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Handling:</a:t>
            </a: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files and handling exceptions, such as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FileNotFoundError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Class-Based Structure:</a:t>
            </a: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Organizing code using classes for modularity.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Input Forms:</a:t>
            </a: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 efficient user input form using Tkinter.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Formatting:</a:t>
            </a: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string formatting to dynamically generate content based on user input.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70" name="Google Shape;170;g2a2b0251d7b_0_4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2b0251d7b_0_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/>
              <a:t>CONCLUSION</a:t>
            </a:r>
            <a:endParaRPr sz="5900" b="1"/>
          </a:p>
        </p:txBody>
      </p:sp>
      <p:sp>
        <p:nvSpPr>
          <p:cNvPr id="177" name="Google Shape;177;g2a2b0251d7b_0_5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 Fundamentals:</a:t>
            </a:r>
            <a:endParaRPr sz="1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exposure to Tkinter for building graphical user interfaces in Python.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 Proficiency:</a:t>
            </a:r>
            <a:endParaRPr sz="1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Skills in reading files and addressing errors, exemplified by handling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FileNotFoundError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Code Organization:</a:t>
            </a:r>
            <a:endParaRPr sz="1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benefits of organizing code using classes for improved modularity.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Input Forms:</a:t>
            </a:r>
            <a:endParaRPr sz="1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an efficient user input form for a seamless experience.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Content Generation:</a:t>
            </a:r>
            <a:endParaRPr sz="1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Mastery of string formatting for dynamically generating content based on user input.</a:t>
            </a:r>
            <a:endParaRPr sz="2600"/>
          </a:p>
        </p:txBody>
      </p:sp>
      <p:sp>
        <p:nvSpPr>
          <p:cNvPr id="178" name="Google Shape;178;g2a2b0251d7b_0_5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830</Words>
  <Application>Microsoft Office PowerPoint</Application>
  <PresentationFormat>Widescreen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Trebuchet MS</vt:lpstr>
      <vt:lpstr>Noto Sans Symbols</vt:lpstr>
      <vt:lpstr>Lato</vt:lpstr>
      <vt:lpstr>Montserrat</vt:lpstr>
      <vt:lpstr>Arial</vt:lpstr>
      <vt:lpstr>Roboto Mono</vt:lpstr>
      <vt:lpstr>Arial Unicode MS</vt:lpstr>
      <vt:lpstr>Calibri</vt:lpstr>
      <vt:lpstr>Retrospect</vt:lpstr>
      <vt:lpstr>PowerPoint Presentation</vt:lpstr>
      <vt:lpstr>Outline</vt:lpstr>
      <vt:lpstr>PROBLEM STATEMENT</vt:lpstr>
      <vt:lpstr>TEAM ROLES &amp; RESPONSIBILITIES</vt:lpstr>
      <vt:lpstr>LIST OF INBUILT MODULES WITH ITS FEATURES HIGHLIGHTED FOR EACH</vt:lpstr>
      <vt:lpstr>IMPLEMENTATION DETAILS - PSEUDOCODE/ALGORITHM</vt:lpstr>
      <vt:lpstr>RESULTS AND DISCUSSION – SCREENSHOTS OF OUTPUTS</vt:lpstr>
      <vt:lpstr>LEARNING FROM THIS PROJECT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MJenius MJ</cp:lastModifiedBy>
  <cp:revision>1</cp:revision>
  <dcterms:created xsi:type="dcterms:W3CDTF">2023-02-02T07:40:50Z</dcterms:created>
  <dcterms:modified xsi:type="dcterms:W3CDTF">2023-12-20T09:31:42Z</dcterms:modified>
</cp:coreProperties>
</file>