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90"/>
  </p:notesMasterIdLst>
  <p:sldIdLst>
    <p:sldId id="270" r:id="rId2"/>
    <p:sldId id="256" r:id="rId3"/>
    <p:sldId id="257" r:id="rId4"/>
    <p:sldId id="258" r:id="rId5"/>
    <p:sldId id="259" r:id="rId6"/>
    <p:sldId id="260" r:id="rId7"/>
    <p:sldId id="261" r:id="rId8"/>
    <p:sldId id="262" r:id="rId9"/>
    <p:sldId id="263" r:id="rId10"/>
    <p:sldId id="265" r:id="rId11"/>
    <p:sldId id="264" r:id="rId12"/>
    <p:sldId id="266" r:id="rId13"/>
    <p:sldId id="267" r:id="rId14"/>
    <p:sldId id="268" r:id="rId15"/>
    <p:sldId id="269" r:id="rId16"/>
    <p:sldId id="272"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74" r:id="rId30"/>
    <p:sldId id="290" r:id="rId31"/>
    <p:sldId id="291" r:id="rId32"/>
    <p:sldId id="292" r:id="rId33"/>
    <p:sldId id="293" r:id="rId34"/>
    <p:sldId id="294" r:id="rId35"/>
    <p:sldId id="295" r:id="rId36"/>
    <p:sldId id="296" r:id="rId37"/>
    <p:sldId id="297" r:id="rId38"/>
    <p:sldId id="298" r:id="rId39"/>
    <p:sldId id="275" r:id="rId40"/>
    <p:sldId id="299" r:id="rId41"/>
    <p:sldId id="335" r:id="rId42"/>
    <p:sldId id="336" r:id="rId43"/>
    <p:sldId id="337" r:id="rId44"/>
    <p:sldId id="338" r:id="rId45"/>
    <p:sldId id="339" r:id="rId46"/>
    <p:sldId id="340" r:id="rId47"/>
    <p:sldId id="341" r:id="rId48"/>
    <p:sldId id="342" r:id="rId49"/>
    <p:sldId id="343" r:id="rId50"/>
    <p:sldId id="344" r:id="rId51"/>
    <p:sldId id="345" r:id="rId52"/>
    <p:sldId id="276" r:id="rId53"/>
    <p:sldId id="300" r:id="rId54"/>
    <p:sldId id="301" r:id="rId55"/>
    <p:sldId id="302" r:id="rId56"/>
    <p:sldId id="303" r:id="rId57"/>
    <p:sldId id="304" r:id="rId58"/>
    <p:sldId id="305" r:id="rId59"/>
    <p:sldId id="306" r:id="rId60"/>
    <p:sldId id="307" r:id="rId61"/>
    <p:sldId id="308" r:id="rId62"/>
    <p:sldId id="309" r:id="rId63"/>
    <p:sldId id="273" r:id="rId64"/>
    <p:sldId id="310" r:id="rId65"/>
    <p:sldId id="311" r:id="rId66"/>
    <p:sldId id="312" r:id="rId67"/>
    <p:sldId id="314" r:id="rId68"/>
    <p:sldId id="313" r:id="rId69"/>
    <p:sldId id="315" r:id="rId70"/>
    <p:sldId id="316" r:id="rId71"/>
    <p:sldId id="317" r:id="rId72"/>
    <p:sldId id="318" r:id="rId73"/>
    <p:sldId id="320" r:id="rId74"/>
    <p:sldId id="319" r:id="rId75"/>
    <p:sldId id="277" r:id="rId76"/>
    <p:sldId id="321" r:id="rId77"/>
    <p:sldId id="322" r:id="rId78"/>
    <p:sldId id="323" r:id="rId79"/>
    <p:sldId id="324" r:id="rId80"/>
    <p:sldId id="325" r:id="rId81"/>
    <p:sldId id="326" r:id="rId82"/>
    <p:sldId id="327" r:id="rId83"/>
    <p:sldId id="328" r:id="rId84"/>
    <p:sldId id="329" r:id="rId85"/>
    <p:sldId id="330" r:id="rId86"/>
    <p:sldId id="331" r:id="rId87"/>
    <p:sldId id="332" r:id="rId88"/>
    <p:sldId id="334" r:id="rId8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1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4" Type="http://schemas.openxmlformats.org/officeDocument/2006/relationships/image" Target="../media/image50.svg"/></Relationships>
</file>

<file path=ppt/diagrams/_rels/data1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svg"/><Relationship Id="rId1" Type="http://schemas.openxmlformats.org/officeDocument/2006/relationships/image" Target="../media/image56.png"/><Relationship Id="rId6" Type="http://schemas.openxmlformats.org/officeDocument/2006/relationships/image" Target="../media/image61.svg"/><Relationship Id="rId5" Type="http://schemas.openxmlformats.org/officeDocument/2006/relationships/image" Target="../media/image60.png"/><Relationship Id="rId4" Type="http://schemas.openxmlformats.org/officeDocument/2006/relationships/image" Target="../media/image59.svg"/></Relationships>
</file>

<file path=ppt/diagrams/_rels/data1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svg"/><Relationship Id="rId1" Type="http://schemas.openxmlformats.org/officeDocument/2006/relationships/image" Target="../media/image66.png"/><Relationship Id="rId4" Type="http://schemas.openxmlformats.org/officeDocument/2006/relationships/image" Target="../media/image69.svg"/></Relationships>
</file>

<file path=ppt/diagrams/_rels/data1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svg"/><Relationship Id="rId1" Type="http://schemas.openxmlformats.org/officeDocument/2006/relationships/image" Target="../media/image70.png"/><Relationship Id="rId4" Type="http://schemas.openxmlformats.org/officeDocument/2006/relationships/image" Target="../media/image73.svg"/></Relationships>
</file>

<file path=ppt/diagrams/_rels/data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75.svg"/><Relationship Id="rId1" Type="http://schemas.openxmlformats.org/officeDocument/2006/relationships/image" Target="../media/image74.png"/><Relationship Id="rId4" Type="http://schemas.openxmlformats.org/officeDocument/2006/relationships/image" Target="../media/image50.svg"/></Relationships>
</file>

<file path=ppt/diagrams/_rels/data18.xml.rels><?xml version="1.0" encoding="UTF-8" standalone="yes"?>
<Relationships xmlns="http://schemas.openxmlformats.org/package/2006/relationships"><Relationship Id="rId8" Type="http://schemas.openxmlformats.org/officeDocument/2006/relationships/image" Target="../media/image89.svg"/><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image" Target="../media/image83.svg"/><Relationship Id="rId1" Type="http://schemas.openxmlformats.org/officeDocument/2006/relationships/image" Target="../media/image82.png"/><Relationship Id="rId6" Type="http://schemas.openxmlformats.org/officeDocument/2006/relationships/image" Target="../media/image87.svg"/><Relationship Id="rId5" Type="http://schemas.openxmlformats.org/officeDocument/2006/relationships/image" Target="../media/image86.png"/><Relationship Id="rId4" Type="http://schemas.openxmlformats.org/officeDocument/2006/relationships/image" Target="../media/image85.svg"/></Relationships>
</file>

<file path=ppt/diagrams/_rels/data1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67.svg"/><Relationship Id="rId1" Type="http://schemas.openxmlformats.org/officeDocument/2006/relationships/image" Target="../media/image66.png"/><Relationship Id="rId4" Type="http://schemas.openxmlformats.org/officeDocument/2006/relationships/image" Target="../media/image91.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20.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svg"/><Relationship Id="rId1" Type="http://schemas.openxmlformats.org/officeDocument/2006/relationships/image" Target="../media/image92.png"/><Relationship Id="rId6" Type="http://schemas.openxmlformats.org/officeDocument/2006/relationships/image" Target="../media/image97.svg"/><Relationship Id="rId5" Type="http://schemas.openxmlformats.org/officeDocument/2006/relationships/image" Target="../media/image96.png"/><Relationship Id="rId4" Type="http://schemas.openxmlformats.org/officeDocument/2006/relationships/image" Target="../media/image95.svg"/></Relationships>
</file>

<file path=ppt/diagrams/_rels/data21.xml.rels><?xml version="1.0" encoding="UTF-8" standalone="yes"?>
<Relationships xmlns="http://schemas.openxmlformats.org/package/2006/relationships"><Relationship Id="rId8" Type="http://schemas.openxmlformats.org/officeDocument/2006/relationships/image" Target="../media/image103.svg"/><Relationship Id="rId3" Type="http://schemas.openxmlformats.org/officeDocument/2006/relationships/image" Target="../media/image72.png"/><Relationship Id="rId7" Type="http://schemas.openxmlformats.org/officeDocument/2006/relationships/image" Target="../media/image102.png"/><Relationship Id="rId2" Type="http://schemas.openxmlformats.org/officeDocument/2006/relationships/image" Target="../media/image99.svg"/><Relationship Id="rId1" Type="http://schemas.openxmlformats.org/officeDocument/2006/relationships/image" Target="../media/image98.png"/><Relationship Id="rId6" Type="http://schemas.openxmlformats.org/officeDocument/2006/relationships/image" Target="../media/image101.svg"/><Relationship Id="rId5" Type="http://schemas.openxmlformats.org/officeDocument/2006/relationships/image" Target="../media/image100.png"/><Relationship Id="rId4" Type="http://schemas.openxmlformats.org/officeDocument/2006/relationships/image" Target="../media/image73.svg"/></Relationships>
</file>

<file path=ppt/diagrams/_rels/data22.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svg"/><Relationship Id="rId1" Type="http://schemas.openxmlformats.org/officeDocument/2006/relationships/image" Target="../media/image104.png"/><Relationship Id="rId6" Type="http://schemas.openxmlformats.org/officeDocument/2006/relationships/image" Target="../media/image57.svg"/><Relationship Id="rId5" Type="http://schemas.openxmlformats.org/officeDocument/2006/relationships/image" Target="../media/image56.png"/><Relationship Id="rId4" Type="http://schemas.openxmlformats.org/officeDocument/2006/relationships/image" Target="../media/image107.svg"/></Relationships>
</file>

<file path=ppt/diagrams/_rels/data23.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svg"/><Relationship Id="rId1" Type="http://schemas.openxmlformats.org/officeDocument/2006/relationships/image" Target="../media/image111.png"/><Relationship Id="rId6" Type="http://schemas.openxmlformats.org/officeDocument/2006/relationships/image" Target="../media/image116.svg"/><Relationship Id="rId5" Type="http://schemas.openxmlformats.org/officeDocument/2006/relationships/image" Target="../media/image115.png"/><Relationship Id="rId4" Type="http://schemas.openxmlformats.org/officeDocument/2006/relationships/image" Target="../media/image114.svg"/></Relationships>
</file>

<file path=ppt/diagrams/_rels/data25.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svg"/><Relationship Id="rId1" Type="http://schemas.openxmlformats.org/officeDocument/2006/relationships/image" Target="../media/image117.png"/><Relationship Id="rId6" Type="http://schemas.openxmlformats.org/officeDocument/2006/relationships/image" Target="../media/image122.svg"/><Relationship Id="rId5" Type="http://schemas.openxmlformats.org/officeDocument/2006/relationships/image" Target="../media/image121.png"/><Relationship Id="rId4" Type="http://schemas.openxmlformats.org/officeDocument/2006/relationships/image" Target="../media/image120.svg"/></Relationships>
</file>

<file path=ppt/diagrams/_rels/data26.xml.rels><?xml version="1.0" encoding="UTF-8" standalone="yes"?>
<Relationships xmlns="http://schemas.openxmlformats.org/package/2006/relationships"><Relationship Id="rId8" Type="http://schemas.openxmlformats.org/officeDocument/2006/relationships/image" Target="../media/image130.svg"/><Relationship Id="rId3" Type="http://schemas.openxmlformats.org/officeDocument/2006/relationships/image" Target="../media/image125.png"/><Relationship Id="rId7" Type="http://schemas.openxmlformats.org/officeDocument/2006/relationships/image" Target="../media/image129.png"/><Relationship Id="rId2" Type="http://schemas.openxmlformats.org/officeDocument/2006/relationships/image" Target="../media/image124.svg"/><Relationship Id="rId1" Type="http://schemas.openxmlformats.org/officeDocument/2006/relationships/image" Target="../media/image123.png"/><Relationship Id="rId6" Type="http://schemas.openxmlformats.org/officeDocument/2006/relationships/image" Target="../media/image128.svg"/><Relationship Id="rId5" Type="http://schemas.openxmlformats.org/officeDocument/2006/relationships/image" Target="../media/image127.png"/><Relationship Id="rId4" Type="http://schemas.openxmlformats.org/officeDocument/2006/relationships/image" Target="../media/image126.svg"/></Relationships>
</file>

<file path=ppt/diagrams/_rels/data27.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svg"/><Relationship Id="rId1" Type="http://schemas.openxmlformats.org/officeDocument/2006/relationships/image" Target="../media/image131.png"/><Relationship Id="rId4" Type="http://schemas.openxmlformats.org/officeDocument/2006/relationships/image" Target="../media/image134.svg"/></Relationships>
</file>

<file path=ppt/diagrams/_rels/data28.xml.rels><?xml version="1.0" encoding="UTF-8" standalone="yes"?>
<Relationships xmlns="http://schemas.openxmlformats.org/package/2006/relationships"><Relationship Id="rId8" Type="http://schemas.openxmlformats.org/officeDocument/2006/relationships/image" Target="../media/image142.svg"/><Relationship Id="rId3" Type="http://schemas.openxmlformats.org/officeDocument/2006/relationships/image" Target="../media/image137.png"/><Relationship Id="rId7" Type="http://schemas.openxmlformats.org/officeDocument/2006/relationships/image" Target="../media/image141.png"/><Relationship Id="rId12" Type="http://schemas.openxmlformats.org/officeDocument/2006/relationships/image" Target="../media/image146.svg"/><Relationship Id="rId2" Type="http://schemas.openxmlformats.org/officeDocument/2006/relationships/image" Target="../media/image136.svg"/><Relationship Id="rId1" Type="http://schemas.openxmlformats.org/officeDocument/2006/relationships/image" Target="../media/image135.png"/><Relationship Id="rId6" Type="http://schemas.openxmlformats.org/officeDocument/2006/relationships/image" Target="../media/image140.svg"/><Relationship Id="rId11" Type="http://schemas.openxmlformats.org/officeDocument/2006/relationships/image" Target="../media/image145.png"/><Relationship Id="rId5" Type="http://schemas.openxmlformats.org/officeDocument/2006/relationships/image" Target="../media/image139.png"/><Relationship Id="rId10" Type="http://schemas.openxmlformats.org/officeDocument/2006/relationships/image" Target="../media/image144.svg"/><Relationship Id="rId4" Type="http://schemas.openxmlformats.org/officeDocument/2006/relationships/image" Target="../media/image138.svg"/><Relationship Id="rId9" Type="http://schemas.openxmlformats.org/officeDocument/2006/relationships/image" Target="../media/image143.png"/></Relationships>
</file>

<file path=ppt/diagrams/_rels/data29.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image" Target="../media/image148.svg"/><Relationship Id="rId1" Type="http://schemas.openxmlformats.org/officeDocument/2006/relationships/image" Target="../media/image147.png"/><Relationship Id="rId6" Type="http://schemas.openxmlformats.org/officeDocument/2006/relationships/image" Target="../media/image152.svg"/><Relationship Id="rId5" Type="http://schemas.openxmlformats.org/officeDocument/2006/relationships/image" Target="../media/image151.png"/><Relationship Id="rId4" Type="http://schemas.openxmlformats.org/officeDocument/2006/relationships/image" Target="../media/image150.svg"/></Relationships>
</file>

<file path=ppt/diagrams/_rels/data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30.xml.rels><?xml version="1.0" encoding="UTF-8" standalone="yes"?>
<Relationships xmlns="http://schemas.openxmlformats.org/package/2006/relationships"><Relationship Id="rId8" Type="http://schemas.openxmlformats.org/officeDocument/2006/relationships/image" Target="../media/image160.svg"/><Relationship Id="rId3" Type="http://schemas.openxmlformats.org/officeDocument/2006/relationships/image" Target="../media/image155.png"/><Relationship Id="rId7" Type="http://schemas.openxmlformats.org/officeDocument/2006/relationships/image" Target="../media/image159.png"/><Relationship Id="rId2" Type="http://schemas.openxmlformats.org/officeDocument/2006/relationships/image" Target="../media/image154.svg"/><Relationship Id="rId1" Type="http://schemas.openxmlformats.org/officeDocument/2006/relationships/image" Target="../media/image153.png"/><Relationship Id="rId6" Type="http://schemas.openxmlformats.org/officeDocument/2006/relationships/image" Target="../media/image158.svg"/><Relationship Id="rId5" Type="http://schemas.openxmlformats.org/officeDocument/2006/relationships/image" Target="../media/image157.png"/><Relationship Id="rId4" Type="http://schemas.openxmlformats.org/officeDocument/2006/relationships/image" Target="../media/image156.svg"/></Relationships>
</file>

<file path=ppt/diagrams/_rels/data32.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64.svg"/><Relationship Id="rId1" Type="http://schemas.openxmlformats.org/officeDocument/2006/relationships/image" Target="../media/image163.png"/><Relationship Id="rId6" Type="http://schemas.openxmlformats.org/officeDocument/2006/relationships/image" Target="../media/image166.svg"/><Relationship Id="rId5" Type="http://schemas.openxmlformats.org/officeDocument/2006/relationships/image" Target="../media/image165.png"/><Relationship Id="rId4" Type="http://schemas.openxmlformats.org/officeDocument/2006/relationships/image" Target="../media/image126.svg"/></Relationships>
</file>

<file path=ppt/diagrams/_rels/data35.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image" Target="../media/image168.svg"/><Relationship Id="rId1" Type="http://schemas.openxmlformats.org/officeDocument/2006/relationships/image" Target="../media/image167.png"/><Relationship Id="rId6" Type="http://schemas.openxmlformats.org/officeDocument/2006/relationships/image" Target="../media/image172.svg"/><Relationship Id="rId5" Type="http://schemas.openxmlformats.org/officeDocument/2006/relationships/image" Target="../media/image171.png"/><Relationship Id="rId4" Type="http://schemas.openxmlformats.org/officeDocument/2006/relationships/image" Target="../media/image170.svg"/></Relationships>
</file>

<file path=ppt/diagrams/_rels/data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ata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4" Type="http://schemas.openxmlformats.org/officeDocument/2006/relationships/image" Target="../media/image50.svg"/></Relationships>
</file>

<file path=ppt/diagrams/_rels/drawing1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12.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1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svg"/><Relationship Id="rId1" Type="http://schemas.openxmlformats.org/officeDocument/2006/relationships/image" Target="../media/image56.png"/><Relationship Id="rId6" Type="http://schemas.openxmlformats.org/officeDocument/2006/relationships/image" Target="../media/image61.svg"/><Relationship Id="rId5" Type="http://schemas.openxmlformats.org/officeDocument/2006/relationships/image" Target="../media/image60.png"/><Relationship Id="rId4" Type="http://schemas.openxmlformats.org/officeDocument/2006/relationships/image" Target="../media/image59.svg"/></Relationships>
</file>

<file path=ppt/diagrams/_rels/drawing14.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1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svg"/><Relationship Id="rId1" Type="http://schemas.openxmlformats.org/officeDocument/2006/relationships/image" Target="../media/image66.png"/><Relationship Id="rId4" Type="http://schemas.openxmlformats.org/officeDocument/2006/relationships/image" Target="../media/image69.svg"/></Relationships>
</file>

<file path=ppt/diagrams/_rels/drawing1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svg"/><Relationship Id="rId1" Type="http://schemas.openxmlformats.org/officeDocument/2006/relationships/image" Target="../media/image70.png"/><Relationship Id="rId4" Type="http://schemas.openxmlformats.org/officeDocument/2006/relationships/image" Target="../media/image73.svg"/></Relationships>
</file>

<file path=ppt/diagrams/_rels/drawing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75.svg"/><Relationship Id="rId1" Type="http://schemas.openxmlformats.org/officeDocument/2006/relationships/image" Target="../media/image74.png"/><Relationship Id="rId4" Type="http://schemas.openxmlformats.org/officeDocument/2006/relationships/image" Target="../media/image50.svg"/></Relationships>
</file>

<file path=ppt/diagrams/_rels/drawing18.xml.rels><?xml version="1.0" encoding="UTF-8" standalone="yes"?>
<Relationships xmlns="http://schemas.openxmlformats.org/package/2006/relationships"><Relationship Id="rId8" Type="http://schemas.openxmlformats.org/officeDocument/2006/relationships/image" Target="../media/image89.svg"/><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image" Target="../media/image83.svg"/><Relationship Id="rId1" Type="http://schemas.openxmlformats.org/officeDocument/2006/relationships/image" Target="../media/image82.png"/><Relationship Id="rId6" Type="http://schemas.openxmlformats.org/officeDocument/2006/relationships/image" Target="../media/image87.svg"/><Relationship Id="rId5" Type="http://schemas.openxmlformats.org/officeDocument/2006/relationships/image" Target="../media/image86.png"/><Relationship Id="rId4" Type="http://schemas.openxmlformats.org/officeDocument/2006/relationships/image" Target="../media/image85.svg"/></Relationships>
</file>

<file path=ppt/diagrams/_rels/drawing1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67.svg"/><Relationship Id="rId1" Type="http://schemas.openxmlformats.org/officeDocument/2006/relationships/image" Target="../media/image66.png"/><Relationship Id="rId4" Type="http://schemas.openxmlformats.org/officeDocument/2006/relationships/image" Target="../media/image9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20.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svg"/><Relationship Id="rId1" Type="http://schemas.openxmlformats.org/officeDocument/2006/relationships/image" Target="../media/image92.png"/><Relationship Id="rId6" Type="http://schemas.openxmlformats.org/officeDocument/2006/relationships/image" Target="../media/image97.svg"/><Relationship Id="rId5" Type="http://schemas.openxmlformats.org/officeDocument/2006/relationships/image" Target="../media/image96.png"/><Relationship Id="rId4" Type="http://schemas.openxmlformats.org/officeDocument/2006/relationships/image" Target="../media/image95.svg"/></Relationships>
</file>

<file path=ppt/diagrams/_rels/drawing21.xml.rels><?xml version="1.0" encoding="UTF-8" standalone="yes"?>
<Relationships xmlns="http://schemas.openxmlformats.org/package/2006/relationships"><Relationship Id="rId8" Type="http://schemas.openxmlformats.org/officeDocument/2006/relationships/image" Target="../media/image103.svg"/><Relationship Id="rId3" Type="http://schemas.openxmlformats.org/officeDocument/2006/relationships/image" Target="../media/image72.png"/><Relationship Id="rId7" Type="http://schemas.openxmlformats.org/officeDocument/2006/relationships/image" Target="../media/image102.png"/><Relationship Id="rId2" Type="http://schemas.openxmlformats.org/officeDocument/2006/relationships/image" Target="../media/image99.svg"/><Relationship Id="rId1" Type="http://schemas.openxmlformats.org/officeDocument/2006/relationships/image" Target="../media/image98.png"/><Relationship Id="rId6" Type="http://schemas.openxmlformats.org/officeDocument/2006/relationships/image" Target="../media/image101.svg"/><Relationship Id="rId5" Type="http://schemas.openxmlformats.org/officeDocument/2006/relationships/image" Target="../media/image100.png"/><Relationship Id="rId4" Type="http://schemas.openxmlformats.org/officeDocument/2006/relationships/image" Target="../media/image73.svg"/></Relationships>
</file>

<file path=ppt/diagrams/_rels/drawing22.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svg"/><Relationship Id="rId1" Type="http://schemas.openxmlformats.org/officeDocument/2006/relationships/image" Target="../media/image104.png"/><Relationship Id="rId6" Type="http://schemas.openxmlformats.org/officeDocument/2006/relationships/image" Target="../media/image57.svg"/><Relationship Id="rId5" Type="http://schemas.openxmlformats.org/officeDocument/2006/relationships/image" Target="../media/image56.png"/><Relationship Id="rId4" Type="http://schemas.openxmlformats.org/officeDocument/2006/relationships/image" Target="../media/image107.svg"/></Relationships>
</file>

<file path=ppt/diagrams/_rels/drawing23.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svg"/><Relationship Id="rId1" Type="http://schemas.openxmlformats.org/officeDocument/2006/relationships/image" Target="../media/image111.png"/><Relationship Id="rId6" Type="http://schemas.openxmlformats.org/officeDocument/2006/relationships/image" Target="../media/image116.svg"/><Relationship Id="rId5" Type="http://schemas.openxmlformats.org/officeDocument/2006/relationships/image" Target="../media/image115.png"/><Relationship Id="rId4" Type="http://schemas.openxmlformats.org/officeDocument/2006/relationships/image" Target="../media/image114.svg"/></Relationships>
</file>

<file path=ppt/diagrams/_rels/drawing24.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25.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svg"/><Relationship Id="rId1" Type="http://schemas.openxmlformats.org/officeDocument/2006/relationships/image" Target="../media/image117.png"/><Relationship Id="rId6" Type="http://schemas.openxmlformats.org/officeDocument/2006/relationships/image" Target="../media/image122.svg"/><Relationship Id="rId5" Type="http://schemas.openxmlformats.org/officeDocument/2006/relationships/image" Target="../media/image121.png"/><Relationship Id="rId4" Type="http://schemas.openxmlformats.org/officeDocument/2006/relationships/image" Target="../media/image120.svg"/></Relationships>
</file>

<file path=ppt/diagrams/_rels/drawing26.xml.rels><?xml version="1.0" encoding="UTF-8" standalone="yes"?>
<Relationships xmlns="http://schemas.openxmlformats.org/package/2006/relationships"><Relationship Id="rId8" Type="http://schemas.openxmlformats.org/officeDocument/2006/relationships/image" Target="../media/image130.svg"/><Relationship Id="rId3" Type="http://schemas.openxmlformats.org/officeDocument/2006/relationships/image" Target="../media/image125.png"/><Relationship Id="rId7" Type="http://schemas.openxmlformats.org/officeDocument/2006/relationships/image" Target="../media/image129.png"/><Relationship Id="rId2" Type="http://schemas.openxmlformats.org/officeDocument/2006/relationships/image" Target="../media/image124.svg"/><Relationship Id="rId1" Type="http://schemas.openxmlformats.org/officeDocument/2006/relationships/image" Target="../media/image123.png"/><Relationship Id="rId6" Type="http://schemas.openxmlformats.org/officeDocument/2006/relationships/image" Target="../media/image128.svg"/><Relationship Id="rId5" Type="http://schemas.openxmlformats.org/officeDocument/2006/relationships/image" Target="../media/image127.png"/><Relationship Id="rId4" Type="http://schemas.openxmlformats.org/officeDocument/2006/relationships/image" Target="../media/image126.svg"/></Relationships>
</file>

<file path=ppt/diagrams/_rels/drawing27.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svg"/><Relationship Id="rId1" Type="http://schemas.openxmlformats.org/officeDocument/2006/relationships/image" Target="../media/image131.png"/><Relationship Id="rId4" Type="http://schemas.openxmlformats.org/officeDocument/2006/relationships/image" Target="../media/image134.svg"/></Relationships>
</file>

<file path=ppt/diagrams/_rels/drawing28.xml.rels><?xml version="1.0" encoding="UTF-8" standalone="yes"?>
<Relationships xmlns="http://schemas.openxmlformats.org/package/2006/relationships"><Relationship Id="rId8" Type="http://schemas.openxmlformats.org/officeDocument/2006/relationships/image" Target="../media/image142.svg"/><Relationship Id="rId3" Type="http://schemas.openxmlformats.org/officeDocument/2006/relationships/image" Target="../media/image137.png"/><Relationship Id="rId7" Type="http://schemas.openxmlformats.org/officeDocument/2006/relationships/image" Target="../media/image141.png"/><Relationship Id="rId12" Type="http://schemas.openxmlformats.org/officeDocument/2006/relationships/image" Target="../media/image146.svg"/><Relationship Id="rId2" Type="http://schemas.openxmlformats.org/officeDocument/2006/relationships/image" Target="../media/image136.svg"/><Relationship Id="rId1" Type="http://schemas.openxmlformats.org/officeDocument/2006/relationships/image" Target="../media/image135.png"/><Relationship Id="rId6" Type="http://schemas.openxmlformats.org/officeDocument/2006/relationships/image" Target="../media/image140.svg"/><Relationship Id="rId11" Type="http://schemas.openxmlformats.org/officeDocument/2006/relationships/image" Target="../media/image145.png"/><Relationship Id="rId5" Type="http://schemas.openxmlformats.org/officeDocument/2006/relationships/image" Target="../media/image139.png"/><Relationship Id="rId10" Type="http://schemas.openxmlformats.org/officeDocument/2006/relationships/image" Target="../media/image144.svg"/><Relationship Id="rId4" Type="http://schemas.openxmlformats.org/officeDocument/2006/relationships/image" Target="../media/image138.svg"/><Relationship Id="rId9" Type="http://schemas.openxmlformats.org/officeDocument/2006/relationships/image" Target="../media/image143.png"/></Relationships>
</file>

<file path=ppt/diagrams/_rels/drawing29.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image" Target="../media/image148.svg"/><Relationship Id="rId1" Type="http://schemas.openxmlformats.org/officeDocument/2006/relationships/image" Target="../media/image147.png"/><Relationship Id="rId6" Type="http://schemas.openxmlformats.org/officeDocument/2006/relationships/image" Target="../media/image152.svg"/><Relationship Id="rId5" Type="http://schemas.openxmlformats.org/officeDocument/2006/relationships/image" Target="../media/image151.png"/><Relationship Id="rId4" Type="http://schemas.openxmlformats.org/officeDocument/2006/relationships/image" Target="../media/image150.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30.xml.rels><?xml version="1.0" encoding="UTF-8" standalone="yes"?>
<Relationships xmlns="http://schemas.openxmlformats.org/package/2006/relationships"><Relationship Id="rId8" Type="http://schemas.openxmlformats.org/officeDocument/2006/relationships/image" Target="../media/image160.svg"/><Relationship Id="rId3" Type="http://schemas.openxmlformats.org/officeDocument/2006/relationships/image" Target="../media/image155.png"/><Relationship Id="rId7" Type="http://schemas.openxmlformats.org/officeDocument/2006/relationships/image" Target="../media/image159.png"/><Relationship Id="rId2" Type="http://schemas.openxmlformats.org/officeDocument/2006/relationships/image" Target="../media/image154.svg"/><Relationship Id="rId1" Type="http://schemas.openxmlformats.org/officeDocument/2006/relationships/image" Target="../media/image153.png"/><Relationship Id="rId6" Type="http://schemas.openxmlformats.org/officeDocument/2006/relationships/image" Target="../media/image158.svg"/><Relationship Id="rId5" Type="http://schemas.openxmlformats.org/officeDocument/2006/relationships/image" Target="../media/image157.png"/><Relationship Id="rId4" Type="http://schemas.openxmlformats.org/officeDocument/2006/relationships/image" Target="../media/image156.svg"/></Relationships>
</file>

<file path=ppt/diagrams/_rels/drawing3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32.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64.svg"/><Relationship Id="rId1" Type="http://schemas.openxmlformats.org/officeDocument/2006/relationships/image" Target="../media/image163.png"/><Relationship Id="rId6" Type="http://schemas.openxmlformats.org/officeDocument/2006/relationships/image" Target="../media/image166.svg"/><Relationship Id="rId5" Type="http://schemas.openxmlformats.org/officeDocument/2006/relationships/image" Target="../media/image165.png"/><Relationship Id="rId4" Type="http://schemas.openxmlformats.org/officeDocument/2006/relationships/image" Target="../media/image126.svg"/></Relationships>
</file>

<file path=ppt/diagrams/_rels/drawing33.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35.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image" Target="../media/image168.svg"/><Relationship Id="rId1" Type="http://schemas.openxmlformats.org/officeDocument/2006/relationships/image" Target="../media/image167.png"/><Relationship Id="rId6" Type="http://schemas.openxmlformats.org/officeDocument/2006/relationships/image" Target="../media/image172.svg"/><Relationship Id="rId5" Type="http://schemas.openxmlformats.org/officeDocument/2006/relationships/image" Target="../media/image171.png"/><Relationship Id="rId4" Type="http://schemas.openxmlformats.org/officeDocument/2006/relationships/image" Target="../media/image170.svg"/></Relationships>
</file>

<file path=ppt/diagrams/_rels/drawing36.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37.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38.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6.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7.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9.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47ED6E-1173-4A79-964D-04C6F1B5329A}"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23134482-27C9-4830-BE20-DBE0D1283BAA}">
      <dgm:prSet/>
      <dgm:spPr/>
      <dgm:t>
        <a:bodyPr/>
        <a:lstStyle/>
        <a:p>
          <a:r>
            <a:rPr lang="en-US"/>
            <a:t>- Analyze stock price patterns of major tech companies.</a:t>
          </a:r>
        </a:p>
      </dgm:t>
    </dgm:pt>
    <dgm:pt modelId="{1FE0F9F8-627C-422B-8F22-5B3E369C939E}" type="parTrans" cxnId="{04C51AAB-234F-4540-BF57-1F591733B3BC}">
      <dgm:prSet/>
      <dgm:spPr/>
      <dgm:t>
        <a:bodyPr/>
        <a:lstStyle/>
        <a:p>
          <a:endParaRPr lang="en-US"/>
        </a:p>
      </dgm:t>
    </dgm:pt>
    <dgm:pt modelId="{F222D514-9EFC-4357-9B75-48834A19E061}" type="sibTrans" cxnId="{04C51AAB-234F-4540-BF57-1F591733B3BC}">
      <dgm:prSet/>
      <dgm:spPr/>
      <dgm:t>
        <a:bodyPr/>
        <a:lstStyle/>
        <a:p>
          <a:endParaRPr lang="en-US"/>
        </a:p>
      </dgm:t>
    </dgm:pt>
    <dgm:pt modelId="{28E9734A-BCCD-46F7-9813-B4092550E242}">
      <dgm:prSet/>
      <dgm:spPr/>
      <dgm:t>
        <a:bodyPr/>
        <a:lstStyle/>
        <a:p>
          <a:r>
            <a:rPr lang="en-US"/>
            <a:t>- Identify moving averages and volatility.</a:t>
          </a:r>
        </a:p>
      </dgm:t>
    </dgm:pt>
    <dgm:pt modelId="{A69B6142-958C-477A-A0B8-867D669E0426}" type="parTrans" cxnId="{DF09C032-E0D9-4997-A0D3-72B2DBBF7D84}">
      <dgm:prSet/>
      <dgm:spPr/>
      <dgm:t>
        <a:bodyPr/>
        <a:lstStyle/>
        <a:p>
          <a:endParaRPr lang="en-US"/>
        </a:p>
      </dgm:t>
    </dgm:pt>
    <dgm:pt modelId="{CA33C2FF-8309-4293-85E7-C6215C9B9C0C}" type="sibTrans" cxnId="{DF09C032-E0D9-4997-A0D3-72B2DBBF7D84}">
      <dgm:prSet/>
      <dgm:spPr/>
      <dgm:t>
        <a:bodyPr/>
        <a:lstStyle/>
        <a:p>
          <a:endParaRPr lang="en-US"/>
        </a:p>
      </dgm:t>
    </dgm:pt>
    <dgm:pt modelId="{C802FCB5-1FCF-46D5-B332-6A6C79E6052D}">
      <dgm:prSet/>
      <dgm:spPr/>
      <dgm:t>
        <a:bodyPr/>
        <a:lstStyle/>
        <a:p>
          <a:r>
            <a:rPr lang="en-US"/>
            <a:t>- Examine correlations between stock prices.</a:t>
          </a:r>
        </a:p>
      </dgm:t>
    </dgm:pt>
    <dgm:pt modelId="{E37A7942-09AA-4A95-828B-21D0955E62BC}" type="parTrans" cxnId="{1E6EFB3D-3645-44CA-A95E-8A192F51E0AE}">
      <dgm:prSet/>
      <dgm:spPr/>
      <dgm:t>
        <a:bodyPr/>
        <a:lstStyle/>
        <a:p>
          <a:endParaRPr lang="en-US"/>
        </a:p>
      </dgm:t>
    </dgm:pt>
    <dgm:pt modelId="{5F11B947-9DD9-47D3-A39E-564B3275202E}" type="sibTrans" cxnId="{1E6EFB3D-3645-44CA-A95E-8A192F51E0AE}">
      <dgm:prSet/>
      <dgm:spPr/>
      <dgm:t>
        <a:bodyPr/>
        <a:lstStyle/>
        <a:p>
          <a:endParaRPr lang="en-US"/>
        </a:p>
      </dgm:t>
    </dgm:pt>
    <dgm:pt modelId="{8D572F5B-BDD3-4C39-A56C-B464360AC32F}">
      <dgm:prSet/>
      <dgm:spPr/>
      <dgm:t>
        <a:bodyPr/>
        <a:lstStyle/>
        <a:p>
          <a:r>
            <a:rPr lang="en-US"/>
            <a:t>- Use insights to predict potential market behavior.</a:t>
          </a:r>
        </a:p>
      </dgm:t>
    </dgm:pt>
    <dgm:pt modelId="{207C6CD2-B313-4F96-949B-C2649F795446}" type="parTrans" cxnId="{91317177-63CE-43BB-AF99-C4FB60735DF9}">
      <dgm:prSet/>
      <dgm:spPr/>
      <dgm:t>
        <a:bodyPr/>
        <a:lstStyle/>
        <a:p>
          <a:endParaRPr lang="en-US"/>
        </a:p>
      </dgm:t>
    </dgm:pt>
    <dgm:pt modelId="{582C24D1-83E9-44A3-B6E9-E0E1D8E7E90C}" type="sibTrans" cxnId="{91317177-63CE-43BB-AF99-C4FB60735DF9}">
      <dgm:prSet/>
      <dgm:spPr/>
      <dgm:t>
        <a:bodyPr/>
        <a:lstStyle/>
        <a:p>
          <a:endParaRPr lang="en-US"/>
        </a:p>
      </dgm:t>
    </dgm:pt>
    <dgm:pt modelId="{A395554B-753B-4641-87DC-6266F3578F66}" type="pres">
      <dgm:prSet presAssocID="{3647ED6E-1173-4A79-964D-04C6F1B5329A}" presName="root" presStyleCnt="0">
        <dgm:presLayoutVars>
          <dgm:dir/>
          <dgm:resizeHandles val="exact"/>
        </dgm:presLayoutVars>
      </dgm:prSet>
      <dgm:spPr/>
    </dgm:pt>
    <dgm:pt modelId="{BEA8C246-FFCA-4767-8636-788250F2538F}" type="pres">
      <dgm:prSet presAssocID="{23134482-27C9-4830-BE20-DBE0D1283BAA}" presName="compNode" presStyleCnt="0"/>
      <dgm:spPr/>
    </dgm:pt>
    <dgm:pt modelId="{E3BACD37-7E2C-412C-84D8-5121B3119515}" type="pres">
      <dgm:prSet presAssocID="{23134482-27C9-4830-BE20-DBE0D1283BAA}" presName="bgRect" presStyleLbl="bgShp" presStyleIdx="0" presStyleCnt="4"/>
      <dgm:spPr/>
    </dgm:pt>
    <dgm:pt modelId="{9306309A-9B99-4BBA-A75D-0CE96EADD9FA}" type="pres">
      <dgm:prSet presAssocID="{23134482-27C9-4830-BE20-DBE0D1283BA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D64FE89C-22FB-4412-AAE6-D98A0C1BA923}" type="pres">
      <dgm:prSet presAssocID="{23134482-27C9-4830-BE20-DBE0D1283BAA}" presName="spaceRect" presStyleCnt="0"/>
      <dgm:spPr/>
    </dgm:pt>
    <dgm:pt modelId="{D91C7203-AB98-4C6B-90FC-9279E1E3A14B}" type="pres">
      <dgm:prSet presAssocID="{23134482-27C9-4830-BE20-DBE0D1283BAA}" presName="parTx" presStyleLbl="revTx" presStyleIdx="0" presStyleCnt="4">
        <dgm:presLayoutVars>
          <dgm:chMax val="0"/>
          <dgm:chPref val="0"/>
        </dgm:presLayoutVars>
      </dgm:prSet>
      <dgm:spPr/>
    </dgm:pt>
    <dgm:pt modelId="{A35F0A43-8C46-42BD-9890-A12EAB369BFB}" type="pres">
      <dgm:prSet presAssocID="{F222D514-9EFC-4357-9B75-48834A19E061}" presName="sibTrans" presStyleCnt="0"/>
      <dgm:spPr/>
    </dgm:pt>
    <dgm:pt modelId="{641C85F0-C6EC-4684-9295-9D9ADCE371C4}" type="pres">
      <dgm:prSet presAssocID="{28E9734A-BCCD-46F7-9813-B4092550E242}" presName="compNode" presStyleCnt="0"/>
      <dgm:spPr/>
    </dgm:pt>
    <dgm:pt modelId="{75ED2286-64BE-4B7D-9428-5C0A2E3D2451}" type="pres">
      <dgm:prSet presAssocID="{28E9734A-BCCD-46F7-9813-B4092550E242}" presName="bgRect" presStyleLbl="bgShp" presStyleIdx="1" presStyleCnt="4"/>
      <dgm:spPr/>
    </dgm:pt>
    <dgm:pt modelId="{3980D0B3-A9D5-4908-B765-BF390D7D7677}" type="pres">
      <dgm:prSet presAssocID="{28E9734A-BCCD-46F7-9813-B4092550E24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now"/>
        </a:ext>
      </dgm:extLst>
    </dgm:pt>
    <dgm:pt modelId="{3E55EEB8-1A85-4F35-8C3B-12F17FE2731D}" type="pres">
      <dgm:prSet presAssocID="{28E9734A-BCCD-46F7-9813-B4092550E242}" presName="spaceRect" presStyleCnt="0"/>
      <dgm:spPr/>
    </dgm:pt>
    <dgm:pt modelId="{BFE786B1-A653-4E86-ADF4-617FEA570AAA}" type="pres">
      <dgm:prSet presAssocID="{28E9734A-BCCD-46F7-9813-B4092550E242}" presName="parTx" presStyleLbl="revTx" presStyleIdx="1" presStyleCnt="4">
        <dgm:presLayoutVars>
          <dgm:chMax val="0"/>
          <dgm:chPref val="0"/>
        </dgm:presLayoutVars>
      </dgm:prSet>
      <dgm:spPr/>
    </dgm:pt>
    <dgm:pt modelId="{CAB5E36D-B425-4DC5-BA5A-D48C8904D6E4}" type="pres">
      <dgm:prSet presAssocID="{CA33C2FF-8309-4293-85E7-C6215C9B9C0C}" presName="sibTrans" presStyleCnt="0"/>
      <dgm:spPr/>
    </dgm:pt>
    <dgm:pt modelId="{4F2D8E76-4BAB-4778-A90D-39A89BD07B99}" type="pres">
      <dgm:prSet presAssocID="{C802FCB5-1FCF-46D5-B332-6A6C79E6052D}" presName="compNode" presStyleCnt="0"/>
      <dgm:spPr/>
    </dgm:pt>
    <dgm:pt modelId="{F6558B0B-79BB-479D-89DC-3288372C2E71}" type="pres">
      <dgm:prSet presAssocID="{C802FCB5-1FCF-46D5-B332-6A6C79E6052D}" presName="bgRect" presStyleLbl="bgShp" presStyleIdx="2" presStyleCnt="4"/>
      <dgm:spPr/>
    </dgm:pt>
    <dgm:pt modelId="{AF23EF78-23D1-4216-96BF-CCDD25BD4B54}" type="pres">
      <dgm:prSet presAssocID="{C802FCB5-1FCF-46D5-B332-6A6C79E6052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E694902C-4DB1-4555-8938-DA260F419083}" type="pres">
      <dgm:prSet presAssocID="{C802FCB5-1FCF-46D5-B332-6A6C79E6052D}" presName="spaceRect" presStyleCnt="0"/>
      <dgm:spPr/>
    </dgm:pt>
    <dgm:pt modelId="{9329BB17-DD17-454F-A465-EB31C1A2BC9C}" type="pres">
      <dgm:prSet presAssocID="{C802FCB5-1FCF-46D5-B332-6A6C79E6052D}" presName="parTx" presStyleLbl="revTx" presStyleIdx="2" presStyleCnt="4">
        <dgm:presLayoutVars>
          <dgm:chMax val="0"/>
          <dgm:chPref val="0"/>
        </dgm:presLayoutVars>
      </dgm:prSet>
      <dgm:spPr/>
    </dgm:pt>
    <dgm:pt modelId="{2633CDB1-2535-4546-BC43-71A526F20D0A}" type="pres">
      <dgm:prSet presAssocID="{5F11B947-9DD9-47D3-A39E-564B3275202E}" presName="sibTrans" presStyleCnt="0"/>
      <dgm:spPr/>
    </dgm:pt>
    <dgm:pt modelId="{E4AECF31-E81B-49D3-AF49-BEB8CF4794FC}" type="pres">
      <dgm:prSet presAssocID="{8D572F5B-BDD3-4C39-A56C-B464360AC32F}" presName="compNode" presStyleCnt="0"/>
      <dgm:spPr/>
    </dgm:pt>
    <dgm:pt modelId="{004BF96A-E64A-4D56-B400-2BF4897C9522}" type="pres">
      <dgm:prSet presAssocID="{8D572F5B-BDD3-4C39-A56C-B464360AC32F}" presName="bgRect" presStyleLbl="bgShp" presStyleIdx="3" presStyleCnt="4"/>
      <dgm:spPr/>
    </dgm:pt>
    <dgm:pt modelId="{25A23D0F-D457-4212-93E9-9ADF463F8990}" type="pres">
      <dgm:prSet presAssocID="{8D572F5B-BDD3-4C39-A56C-B464360AC32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laying Cards"/>
        </a:ext>
      </dgm:extLst>
    </dgm:pt>
    <dgm:pt modelId="{CC6AD113-5EB3-4E01-927A-9EC05EFBBD38}" type="pres">
      <dgm:prSet presAssocID="{8D572F5B-BDD3-4C39-A56C-B464360AC32F}" presName="spaceRect" presStyleCnt="0"/>
      <dgm:spPr/>
    </dgm:pt>
    <dgm:pt modelId="{5F16EFD9-C34E-4987-A4A2-1D0FA9CBF0CF}" type="pres">
      <dgm:prSet presAssocID="{8D572F5B-BDD3-4C39-A56C-B464360AC32F}" presName="parTx" presStyleLbl="revTx" presStyleIdx="3" presStyleCnt="4">
        <dgm:presLayoutVars>
          <dgm:chMax val="0"/>
          <dgm:chPref val="0"/>
        </dgm:presLayoutVars>
      </dgm:prSet>
      <dgm:spPr/>
    </dgm:pt>
  </dgm:ptLst>
  <dgm:cxnLst>
    <dgm:cxn modelId="{AB68A621-CDB2-436A-A829-072C20E1ABFE}" type="presOf" srcId="{C802FCB5-1FCF-46D5-B332-6A6C79E6052D}" destId="{9329BB17-DD17-454F-A465-EB31C1A2BC9C}" srcOrd="0" destOrd="0" presId="urn:microsoft.com/office/officeart/2018/2/layout/IconVerticalSolidList"/>
    <dgm:cxn modelId="{57B8E026-3FC5-4E5A-81A6-C762760D6730}" type="presOf" srcId="{28E9734A-BCCD-46F7-9813-B4092550E242}" destId="{BFE786B1-A653-4E86-ADF4-617FEA570AAA}" srcOrd="0" destOrd="0" presId="urn:microsoft.com/office/officeart/2018/2/layout/IconVerticalSolidList"/>
    <dgm:cxn modelId="{DF09C032-E0D9-4997-A0D3-72B2DBBF7D84}" srcId="{3647ED6E-1173-4A79-964D-04C6F1B5329A}" destId="{28E9734A-BCCD-46F7-9813-B4092550E242}" srcOrd="1" destOrd="0" parTransId="{A69B6142-958C-477A-A0B8-867D669E0426}" sibTransId="{CA33C2FF-8309-4293-85E7-C6215C9B9C0C}"/>
    <dgm:cxn modelId="{1E6EFB3D-3645-44CA-A95E-8A192F51E0AE}" srcId="{3647ED6E-1173-4A79-964D-04C6F1B5329A}" destId="{C802FCB5-1FCF-46D5-B332-6A6C79E6052D}" srcOrd="2" destOrd="0" parTransId="{E37A7942-09AA-4A95-828B-21D0955E62BC}" sibTransId="{5F11B947-9DD9-47D3-A39E-564B3275202E}"/>
    <dgm:cxn modelId="{E8918B47-34B0-4D85-B0CB-3903E685AA71}" type="presOf" srcId="{23134482-27C9-4830-BE20-DBE0D1283BAA}" destId="{D91C7203-AB98-4C6B-90FC-9279E1E3A14B}" srcOrd="0" destOrd="0" presId="urn:microsoft.com/office/officeart/2018/2/layout/IconVerticalSolidList"/>
    <dgm:cxn modelId="{97287B72-05C8-42AF-8C76-F58CC3E91571}" type="presOf" srcId="{3647ED6E-1173-4A79-964D-04C6F1B5329A}" destId="{A395554B-753B-4641-87DC-6266F3578F66}" srcOrd="0" destOrd="0" presId="urn:microsoft.com/office/officeart/2018/2/layout/IconVerticalSolidList"/>
    <dgm:cxn modelId="{91317177-63CE-43BB-AF99-C4FB60735DF9}" srcId="{3647ED6E-1173-4A79-964D-04C6F1B5329A}" destId="{8D572F5B-BDD3-4C39-A56C-B464360AC32F}" srcOrd="3" destOrd="0" parTransId="{207C6CD2-B313-4F96-949B-C2649F795446}" sibTransId="{582C24D1-83E9-44A3-B6E9-E0E1D8E7E90C}"/>
    <dgm:cxn modelId="{7BCE4A98-04D8-4E53-9208-DD96C32EB452}" type="presOf" srcId="{8D572F5B-BDD3-4C39-A56C-B464360AC32F}" destId="{5F16EFD9-C34E-4987-A4A2-1D0FA9CBF0CF}" srcOrd="0" destOrd="0" presId="urn:microsoft.com/office/officeart/2018/2/layout/IconVerticalSolidList"/>
    <dgm:cxn modelId="{04C51AAB-234F-4540-BF57-1F591733B3BC}" srcId="{3647ED6E-1173-4A79-964D-04C6F1B5329A}" destId="{23134482-27C9-4830-BE20-DBE0D1283BAA}" srcOrd="0" destOrd="0" parTransId="{1FE0F9F8-627C-422B-8F22-5B3E369C939E}" sibTransId="{F222D514-9EFC-4357-9B75-48834A19E061}"/>
    <dgm:cxn modelId="{F1BF30E2-D141-4688-9042-2179DF5EB2E9}" type="presParOf" srcId="{A395554B-753B-4641-87DC-6266F3578F66}" destId="{BEA8C246-FFCA-4767-8636-788250F2538F}" srcOrd="0" destOrd="0" presId="urn:microsoft.com/office/officeart/2018/2/layout/IconVerticalSolidList"/>
    <dgm:cxn modelId="{8F2078F0-86C0-4C14-8A18-320D6F412977}" type="presParOf" srcId="{BEA8C246-FFCA-4767-8636-788250F2538F}" destId="{E3BACD37-7E2C-412C-84D8-5121B3119515}" srcOrd="0" destOrd="0" presId="urn:microsoft.com/office/officeart/2018/2/layout/IconVerticalSolidList"/>
    <dgm:cxn modelId="{42C6724E-9C56-4779-B92D-08ABC632162F}" type="presParOf" srcId="{BEA8C246-FFCA-4767-8636-788250F2538F}" destId="{9306309A-9B99-4BBA-A75D-0CE96EADD9FA}" srcOrd="1" destOrd="0" presId="urn:microsoft.com/office/officeart/2018/2/layout/IconVerticalSolidList"/>
    <dgm:cxn modelId="{2877ED43-F601-458F-AF8E-AB7473156E36}" type="presParOf" srcId="{BEA8C246-FFCA-4767-8636-788250F2538F}" destId="{D64FE89C-22FB-4412-AAE6-D98A0C1BA923}" srcOrd="2" destOrd="0" presId="urn:microsoft.com/office/officeart/2018/2/layout/IconVerticalSolidList"/>
    <dgm:cxn modelId="{06CB78C2-47EE-4760-82EC-E932CABE1462}" type="presParOf" srcId="{BEA8C246-FFCA-4767-8636-788250F2538F}" destId="{D91C7203-AB98-4C6B-90FC-9279E1E3A14B}" srcOrd="3" destOrd="0" presId="urn:microsoft.com/office/officeart/2018/2/layout/IconVerticalSolidList"/>
    <dgm:cxn modelId="{B4379EB8-8E02-415C-A616-0AE1AFC65B2E}" type="presParOf" srcId="{A395554B-753B-4641-87DC-6266F3578F66}" destId="{A35F0A43-8C46-42BD-9890-A12EAB369BFB}" srcOrd="1" destOrd="0" presId="urn:microsoft.com/office/officeart/2018/2/layout/IconVerticalSolidList"/>
    <dgm:cxn modelId="{C9470B09-7C94-4783-9F2F-27EB731A1E79}" type="presParOf" srcId="{A395554B-753B-4641-87DC-6266F3578F66}" destId="{641C85F0-C6EC-4684-9295-9D9ADCE371C4}" srcOrd="2" destOrd="0" presId="urn:microsoft.com/office/officeart/2018/2/layout/IconVerticalSolidList"/>
    <dgm:cxn modelId="{C6591365-85B0-43B0-BB9D-440D79DABD18}" type="presParOf" srcId="{641C85F0-C6EC-4684-9295-9D9ADCE371C4}" destId="{75ED2286-64BE-4B7D-9428-5C0A2E3D2451}" srcOrd="0" destOrd="0" presId="urn:microsoft.com/office/officeart/2018/2/layout/IconVerticalSolidList"/>
    <dgm:cxn modelId="{CCA55875-28F6-4241-BFCC-9F05694613D1}" type="presParOf" srcId="{641C85F0-C6EC-4684-9295-9D9ADCE371C4}" destId="{3980D0B3-A9D5-4908-B765-BF390D7D7677}" srcOrd="1" destOrd="0" presId="urn:microsoft.com/office/officeart/2018/2/layout/IconVerticalSolidList"/>
    <dgm:cxn modelId="{0858B608-C226-455F-8FCA-702850064F5D}" type="presParOf" srcId="{641C85F0-C6EC-4684-9295-9D9ADCE371C4}" destId="{3E55EEB8-1A85-4F35-8C3B-12F17FE2731D}" srcOrd="2" destOrd="0" presId="urn:microsoft.com/office/officeart/2018/2/layout/IconVerticalSolidList"/>
    <dgm:cxn modelId="{4BA0216E-69E6-43E5-83B6-A2188BD2EB74}" type="presParOf" srcId="{641C85F0-C6EC-4684-9295-9D9ADCE371C4}" destId="{BFE786B1-A653-4E86-ADF4-617FEA570AAA}" srcOrd="3" destOrd="0" presId="urn:microsoft.com/office/officeart/2018/2/layout/IconVerticalSolidList"/>
    <dgm:cxn modelId="{F4B27A2C-6F2D-41A1-9C7F-B2A211EDE9D8}" type="presParOf" srcId="{A395554B-753B-4641-87DC-6266F3578F66}" destId="{CAB5E36D-B425-4DC5-BA5A-D48C8904D6E4}" srcOrd="3" destOrd="0" presId="urn:microsoft.com/office/officeart/2018/2/layout/IconVerticalSolidList"/>
    <dgm:cxn modelId="{0FBF82F3-5763-4EA1-975D-70D77D9A88D7}" type="presParOf" srcId="{A395554B-753B-4641-87DC-6266F3578F66}" destId="{4F2D8E76-4BAB-4778-A90D-39A89BD07B99}" srcOrd="4" destOrd="0" presId="urn:microsoft.com/office/officeart/2018/2/layout/IconVerticalSolidList"/>
    <dgm:cxn modelId="{02799CD6-C8C0-4169-9D50-3B10B4790D1A}" type="presParOf" srcId="{4F2D8E76-4BAB-4778-A90D-39A89BD07B99}" destId="{F6558B0B-79BB-479D-89DC-3288372C2E71}" srcOrd="0" destOrd="0" presId="urn:microsoft.com/office/officeart/2018/2/layout/IconVerticalSolidList"/>
    <dgm:cxn modelId="{8A92515D-F5CC-44B7-A3B2-724F49885BE6}" type="presParOf" srcId="{4F2D8E76-4BAB-4778-A90D-39A89BD07B99}" destId="{AF23EF78-23D1-4216-96BF-CCDD25BD4B54}" srcOrd="1" destOrd="0" presId="urn:microsoft.com/office/officeart/2018/2/layout/IconVerticalSolidList"/>
    <dgm:cxn modelId="{0CA52BF3-A0F8-4522-96D2-EB382E9C1A90}" type="presParOf" srcId="{4F2D8E76-4BAB-4778-A90D-39A89BD07B99}" destId="{E694902C-4DB1-4555-8938-DA260F419083}" srcOrd="2" destOrd="0" presId="urn:microsoft.com/office/officeart/2018/2/layout/IconVerticalSolidList"/>
    <dgm:cxn modelId="{A627642D-436B-4D8F-A023-8E07C84A2665}" type="presParOf" srcId="{4F2D8E76-4BAB-4778-A90D-39A89BD07B99}" destId="{9329BB17-DD17-454F-A465-EB31C1A2BC9C}" srcOrd="3" destOrd="0" presId="urn:microsoft.com/office/officeart/2018/2/layout/IconVerticalSolidList"/>
    <dgm:cxn modelId="{9BC0E0F5-9387-4DD7-834D-3B77629E3843}" type="presParOf" srcId="{A395554B-753B-4641-87DC-6266F3578F66}" destId="{2633CDB1-2535-4546-BC43-71A526F20D0A}" srcOrd="5" destOrd="0" presId="urn:microsoft.com/office/officeart/2018/2/layout/IconVerticalSolidList"/>
    <dgm:cxn modelId="{D28FF792-36F6-4417-870A-4479F8D5ED5E}" type="presParOf" srcId="{A395554B-753B-4641-87DC-6266F3578F66}" destId="{E4AECF31-E81B-49D3-AF49-BEB8CF4794FC}" srcOrd="6" destOrd="0" presId="urn:microsoft.com/office/officeart/2018/2/layout/IconVerticalSolidList"/>
    <dgm:cxn modelId="{03E6F855-2EC9-4D6B-8911-6F920A0D23CC}" type="presParOf" srcId="{E4AECF31-E81B-49D3-AF49-BEB8CF4794FC}" destId="{004BF96A-E64A-4D56-B400-2BF4897C9522}" srcOrd="0" destOrd="0" presId="urn:microsoft.com/office/officeart/2018/2/layout/IconVerticalSolidList"/>
    <dgm:cxn modelId="{30D7FEEC-F27C-40C9-91BD-CA9232D4030B}" type="presParOf" srcId="{E4AECF31-E81B-49D3-AF49-BEB8CF4794FC}" destId="{25A23D0F-D457-4212-93E9-9ADF463F8990}" srcOrd="1" destOrd="0" presId="urn:microsoft.com/office/officeart/2018/2/layout/IconVerticalSolidList"/>
    <dgm:cxn modelId="{80C8EC5B-E07A-4908-BDA9-BDBABB4315B8}" type="presParOf" srcId="{E4AECF31-E81B-49D3-AF49-BEB8CF4794FC}" destId="{CC6AD113-5EB3-4E01-927A-9EC05EFBBD38}" srcOrd="2" destOrd="0" presId="urn:microsoft.com/office/officeart/2018/2/layout/IconVerticalSolidList"/>
    <dgm:cxn modelId="{6EA2E63A-35DD-4302-8C04-D37ADB17EE51}" type="presParOf" srcId="{E4AECF31-E81B-49D3-AF49-BEB8CF4794FC}" destId="{5F16EFD9-C34E-4987-A4A2-1D0FA9CBF0C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1BCE862-1895-4B7B-83BF-2D058F171321}" type="doc">
      <dgm:prSet loTypeId="urn:microsoft.com/office/officeart/2018/5/layout/Centered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576239F7-736B-4C99-8876-4C9060AA9471}">
      <dgm:prSet/>
      <dgm:spPr/>
      <dgm:t>
        <a:bodyPr/>
        <a:lstStyle/>
        <a:p>
          <a:pPr>
            <a:defRPr b="1"/>
          </a:pPr>
          <a:r>
            <a:rPr lang="en-US" b="1" dirty="0"/>
            <a:t>Data Type Correction:</a:t>
          </a:r>
          <a:r>
            <a:rPr lang="en-US" dirty="0"/>
            <a:t> </a:t>
          </a:r>
          <a:r>
            <a:rPr lang="en-US" b="0" dirty="0"/>
            <a:t>Converted the Date field from a text string to a formal Date data type to enable time-series analysis</a:t>
          </a:r>
        </a:p>
      </dgm:t>
    </dgm:pt>
    <dgm:pt modelId="{E95BF2BE-2892-4EC2-8A7E-3FB64C116F69}" type="parTrans" cxnId="{86F50C5B-9C17-4CD7-B355-8ABE585289DF}">
      <dgm:prSet/>
      <dgm:spPr/>
      <dgm:t>
        <a:bodyPr/>
        <a:lstStyle/>
        <a:p>
          <a:endParaRPr lang="en-US"/>
        </a:p>
      </dgm:t>
    </dgm:pt>
    <dgm:pt modelId="{26BD192A-DF3E-477C-96DB-BF04CA0B7EE2}" type="sibTrans" cxnId="{86F50C5B-9C17-4CD7-B355-8ABE585289DF}">
      <dgm:prSet/>
      <dgm:spPr/>
      <dgm:t>
        <a:bodyPr/>
        <a:lstStyle/>
        <a:p>
          <a:endParaRPr lang="en-US"/>
        </a:p>
      </dgm:t>
    </dgm:pt>
    <dgm:pt modelId="{6D9E57B2-382F-4B75-BFB5-07398FB02A56}">
      <dgm:prSet custT="1"/>
      <dgm:spPr/>
      <dgm:t>
        <a:bodyPr/>
        <a:lstStyle/>
        <a:p>
          <a:r>
            <a:rPr lang="en-US" sz="1200" b="1" dirty="0"/>
            <a:t>Handling Nulls:</a:t>
          </a:r>
          <a:r>
            <a:rPr lang="en-US" sz="1200" dirty="0"/>
            <a:t> Addressed missing data in key analytical fields:</a:t>
          </a:r>
        </a:p>
      </dgm:t>
    </dgm:pt>
    <dgm:pt modelId="{06FC66A1-7D0B-423C-AC64-9C441D4DC140}" type="parTrans" cxnId="{2DEEF807-B55F-4657-8192-2B4CEE61A5FD}">
      <dgm:prSet/>
      <dgm:spPr/>
      <dgm:t>
        <a:bodyPr/>
        <a:lstStyle/>
        <a:p>
          <a:endParaRPr lang="en-US"/>
        </a:p>
      </dgm:t>
    </dgm:pt>
    <dgm:pt modelId="{41BCACD8-8055-4496-B206-6BE78CCBDDDE}" type="sibTrans" cxnId="{2DEEF807-B55F-4657-8192-2B4CEE61A5FD}">
      <dgm:prSet/>
      <dgm:spPr/>
      <dgm:t>
        <a:bodyPr/>
        <a:lstStyle/>
        <a:p>
          <a:endParaRPr lang="en-US"/>
        </a:p>
      </dgm:t>
    </dgm:pt>
    <dgm:pt modelId="{495062CA-88D7-4C58-9537-B3DE544AD2E8}">
      <dgm:prSet custT="1"/>
      <dgm:spPr/>
      <dgm:t>
        <a:bodyPr/>
        <a:lstStyle/>
        <a:p>
          <a:r>
            <a:rPr lang="en-US" sz="1200" b="1" dirty="0"/>
            <a:t>635</a:t>
          </a:r>
          <a:r>
            <a:rPr lang="en-US" sz="1200" dirty="0"/>
            <a:t> null values in Subcategory</a:t>
          </a:r>
        </a:p>
      </dgm:t>
    </dgm:pt>
    <dgm:pt modelId="{F3672C9D-2A1C-4C2F-9144-53382C41C6BE}" type="parTrans" cxnId="{A66172A4-DA88-4E59-A837-C917DE2A7931}">
      <dgm:prSet/>
      <dgm:spPr/>
      <dgm:t>
        <a:bodyPr/>
        <a:lstStyle/>
        <a:p>
          <a:endParaRPr lang="en-US"/>
        </a:p>
      </dgm:t>
    </dgm:pt>
    <dgm:pt modelId="{FAA684CF-085A-456D-AE0E-BDB30C3C89E8}" type="sibTrans" cxnId="{A66172A4-DA88-4E59-A837-C917DE2A7931}">
      <dgm:prSet/>
      <dgm:spPr/>
      <dgm:t>
        <a:bodyPr/>
        <a:lstStyle/>
        <a:p>
          <a:endParaRPr lang="en-US"/>
        </a:p>
      </dgm:t>
    </dgm:pt>
    <dgm:pt modelId="{A2E5B9DE-5D00-47E0-841A-ACCD751763DE}">
      <dgm:prSet custT="1"/>
      <dgm:spPr/>
      <dgm:t>
        <a:bodyPr/>
        <a:lstStyle/>
        <a:p>
          <a:r>
            <a:rPr lang="en-US" sz="1200" b="1" dirty="0"/>
            <a:t>521</a:t>
          </a:r>
          <a:r>
            <a:rPr lang="en-US" sz="1200" dirty="0"/>
            <a:t> null values in Note</a:t>
          </a:r>
        </a:p>
      </dgm:t>
    </dgm:pt>
    <dgm:pt modelId="{3B16F7B3-1EC9-496C-B3AF-CAE699BDB184}" type="parTrans" cxnId="{7C0BDDCB-584B-4689-8D05-264B25C7C62B}">
      <dgm:prSet/>
      <dgm:spPr/>
      <dgm:t>
        <a:bodyPr/>
        <a:lstStyle/>
        <a:p>
          <a:endParaRPr lang="en-US"/>
        </a:p>
      </dgm:t>
    </dgm:pt>
    <dgm:pt modelId="{6E077666-AB6D-49A4-A8C7-DCA7DEAEBC1B}" type="sibTrans" cxnId="{7C0BDDCB-584B-4689-8D05-264B25C7C62B}">
      <dgm:prSet/>
      <dgm:spPr/>
      <dgm:t>
        <a:bodyPr/>
        <a:lstStyle/>
        <a:p>
          <a:endParaRPr lang="en-US"/>
        </a:p>
      </dgm:t>
    </dgm:pt>
    <dgm:pt modelId="{96661791-BE54-40EE-8CA4-317EE88E35F0}">
      <dgm:prSet/>
      <dgm:spPr/>
      <dgm:t>
        <a:bodyPr/>
        <a:lstStyle/>
        <a:p>
          <a:pPr>
            <a:defRPr b="1"/>
          </a:pPr>
          <a:r>
            <a:rPr lang="en-US" b="1"/>
            <a:t>Calculated Fields:</a:t>
          </a:r>
          <a:endParaRPr lang="en-US"/>
        </a:p>
      </dgm:t>
    </dgm:pt>
    <dgm:pt modelId="{BCA9D919-14DF-407A-847C-057C5555CA11}" type="parTrans" cxnId="{55B81434-C5E4-4A3B-BC5B-659802BCA539}">
      <dgm:prSet/>
      <dgm:spPr/>
      <dgm:t>
        <a:bodyPr/>
        <a:lstStyle/>
        <a:p>
          <a:endParaRPr lang="en-US"/>
        </a:p>
      </dgm:t>
    </dgm:pt>
    <dgm:pt modelId="{78E7584B-413C-4EA9-950D-1511D1A64193}" type="sibTrans" cxnId="{55B81434-C5E4-4A3B-BC5B-659802BCA539}">
      <dgm:prSet/>
      <dgm:spPr/>
      <dgm:t>
        <a:bodyPr/>
        <a:lstStyle/>
        <a:p>
          <a:endParaRPr lang="en-US"/>
        </a:p>
      </dgm:t>
    </dgm:pt>
    <dgm:pt modelId="{8D269A26-967C-4FF8-B018-FB43A13A1588}">
      <dgm:prSet custT="1"/>
      <dgm:spPr/>
      <dgm:t>
        <a:bodyPr/>
        <a:lstStyle/>
        <a:p>
          <a:r>
            <a:rPr lang="en-US" sz="1400" dirty="0"/>
            <a:t>Created Income, Expense, and Transfer-Out measures from the Amount column to properly segment financial flows.</a:t>
          </a:r>
        </a:p>
      </dgm:t>
    </dgm:pt>
    <dgm:pt modelId="{82D68997-EC77-4433-8A5B-88A09F0EB0A3}" type="parTrans" cxnId="{1B54850A-D5D9-4145-A3A7-69D6EF7AEA40}">
      <dgm:prSet/>
      <dgm:spPr/>
      <dgm:t>
        <a:bodyPr/>
        <a:lstStyle/>
        <a:p>
          <a:endParaRPr lang="en-US"/>
        </a:p>
      </dgm:t>
    </dgm:pt>
    <dgm:pt modelId="{517BB40E-CA46-4F45-AF71-35044486C292}" type="sibTrans" cxnId="{1B54850A-D5D9-4145-A3A7-69D6EF7AEA40}">
      <dgm:prSet/>
      <dgm:spPr/>
      <dgm:t>
        <a:bodyPr/>
        <a:lstStyle/>
        <a:p>
          <a:endParaRPr lang="en-US"/>
        </a:p>
      </dgm:t>
    </dgm:pt>
    <dgm:pt modelId="{AB7FF853-E7DE-4F8B-8478-2F61B40E9B2C}">
      <dgm:prSet custT="1"/>
      <dgm:spPr/>
      <dgm:t>
        <a:bodyPr/>
        <a:lstStyle/>
        <a:p>
          <a:r>
            <a:rPr lang="en-US" sz="1400" dirty="0"/>
            <a:t>Grouped similar subcategories (e.g., 'Train' and 'train') for cleaner analysis.</a:t>
          </a:r>
        </a:p>
      </dgm:t>
    </dgm:pt>
    <dgm:pt modelId="{991C0D96-265A-4196-97BA-4C3BEFC23055}" type="parTrans" cxnId="{DEA3AF52-8A87-4391-8CCF-881397C9D7CB}">
      <dgm:prSet/>
      <dgm:spPr/>
      <dgm:t>
        <a:bodyPr/>
        <a:lstStyle/>
        <a:p>
          <a:endParaRPr lang="en-US"/>
        </a:p>
      </dgm:t>
    </dgm:pt>
    <dgm:pt modelId="{27E1A63C-734F-499A-B25D-420569B0C070}" type="sibTrans" cxnId="{DEA3AF52-8A87-4391-8CCF-881397C9D7CB}">
      <dgm:prSet/>
      <dgm:spPr/>
      <dgm:t>
        <a:bodyPr/>
        <a:lstStyle/>
        <a:p>
          <a:endParaRPr lang="en-US"/>
        </a:p>
      </dgm:t>
    </dgm:pt>
    <dgm:pt modelId="{54895304-24E3-4F0E-BD85-80010B6F4D75}" type="pres">
      <dgm:prSet presAssocID="{41BCE862-1895-4B7B-83BF-2D058F171321}" presName="root" presStyleCnt="0">
        <dgm:presLayoutVars>
          <dgm:dir/>
          <dgm:resizeHandles val="exact"/>
        </dgm:presLayoutVars>
      </dgm:prSet>
      <dgm:spPr/>
    </dgm:pt>
    <dgm:pt modelId="{BD4438FA-278E-4801-BF04-80ED610AD3F5}" type="pres">
      <dgm:prSet presAssocID="{576239F7-736B-4C99-8876-4C9060AA9471}" presName="compNode" presStyleCnt="0"/>
      <dgm:spPr/>
    </dgm:pt>
    <dgm:pt modelId="{8149DC6F-A9E3-402C-891E-E5C6DA5AC12A}" type="pres">
      <dgm:prSet presAssocID="{576239F7-736B-4C99-8876-4C9060AA947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12B8FBFE-8088-4F8D-864E-C8ACE6ED8827}" type="pres">
      <dgm:prSet presAssocID="{576239F7-736B-4C99-8876-4C9060AA9471}" presName="iconSpace" presStyleCnt="0"/>
      <dgm:spPr/>
    </dgm:pt>
    <dgm:pt modelId="{C2A528C3-4681-46F4-B403-A6095C7DDC7E}" type="pres">
      <dgm:prSet presAssocID="{576239F7-736B-4C99-8876-4C9060AA9471}" presName="parTx" presStyleLbl="revTx" presStyleIdx="0" presStyleCnt="4">
        <dgm:presLayoutVars>
          <dgm:chMax val="0"/>
          <dgm:chPref val="0"/>
        </dgm:presLayoutVars>
      </dgm:prSet>
      <dgm:spPr/>
    </dgm:pt>
    <dgm:pt modelId="{353A6B7A-D299-43FD-8117-F191E51483D2}" type="pres">
      <dgm:prSet presAssocID="{576239F7-736B-4C99-8876-4C9060AA9471}" presName="txSpace" presStyleCnt="0"/>
      <dgm:spPr/>
    </dgm:pt>
    <dgm:pt modelId="{C9F3D861-21D0-4DA2-90AE-777C86C91E3B}" type="pres">
      <dgm:prSet presAssocID="{576239F7-736B-4C99-8876-4C9060AA9471}" presName="desTx" presStyleLbl="revTx" presStyleIdx="1" presStyleCnt="4">
        <dgm:presLayoutVars/>
      </dgm:prSet>
      <dgm:spPr/>
    </dgm:pt>
    <dgm:pt modelId="{04085D2B-346F-475C-A468-E41A08F5333B}" type="pres">
      <dgm:prSet presAssocID="{26BD192A-DF3E-477C-96DB-BF04CA0B7EE2}" presName="sibTrans" presStyleCnt="0"/>
      <dgm:spPr/>
    </dgm:pt>
    <dgm:pt modelId="{1D073AEA-CAAD-44B4-B044-0839723E57B6}" type="pres">
      <dgm:prSet presAssocID="{96661791-BE54-40EE-8CA4-317EE88E35F0}" presName="compNode" presStyleCnt="0"/>
      <dgm:spPr/>
    </dgm:pt>
    <dgm:pt modelId="{A71B1A01-BE8F-4503-AA4E-254F20DB6951}" type="pres">
      <dgm:prSet presAssocID="{96661791-BE54-40EE-8CA4-317EE88E35F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1D5930AE-8BD7-4DEC-8B1B-7C036F8B8021}" type="pres">
      <dgm:prSet presAssocID="{96661791-BE54-40EE-8CA4-317EE88E35F0}" presName="iconSpace" presStyleCnt="0"/>
      <dgm:spPr/>
    </dgm:pt>
    <dgm:pt modelId="{A71B23AB-DFFF-4AD0-8C7E-8C1793C274A5}" type="pres">
      <dgm:prSet presAssocID="{96661791-BE54-40EE-8CA4-317EE88E35F0}" presName="parTx" presStyleLbl="revTx" presStyleIdx="2" presStyleCnt="4">
        <dgm:presLayoutVars>
          <dgm:chMax val="0"/>
          <dgm:chPref val="0"/>
        </dgm:presLayoutVars>
      </dgm:prSet>
      <dgm:spPr/>
    </dgm:pt>
    <dgm:pt modelId="{55F285AE-5487-4B57-9923-50C3F409F862}" type="pres">
      <dgm:prSet presAssocID="{96661791-BE54-40EE-8CA4-317EE88E35F0}" presName="txSpace" presStyleCnt="0"/>
      <dgm:spPr/>
    </dgm:pt>
    <dgm:pt modelId="{CA32345D-BA43-413A-AF9A-55DA0F1BA526}" type="pres">
      <dgm:prSet presAssocID="{96661791-BE54-40EE-8CA4-317EE88E35F0}" presName="desTx" presStyleLbl="revTx" presStyleIdx="3" presStyleCnt="4" custLinFactNeighborX="268" custLinFactNeighborY="-51017">
        <dgm:presLayoutVars/>
      </dgm:prSet>
      <dgm:spPr/>
    </dgm:pt>
  </dgm:ptLst>
  <dgm:cxnLst>
    <dgm:cxn modelId="{2DEEF807-B55F-4657-8192-2B4CEE61A5FD}" srcId="{576239F7-736B-4C99-8876-4C9060AA9471}" destId="{6D9E57B2-382F-4B75-BFB5-07398FB02A56}" srcOrd="0" destOrd="0" parTransId="{06FC66A1-7D0B-423C-AC64-9C441D4DC140}" sibTransId="{41BCACD8-8055-4496-B206-6BE78CCBDDDE}"/>
    <dgm:cxn modelId="{1B54850A-D5D9-4145-A3A7-69D6EF7AEA40}" srcId="{96661791-BE54-40EE-8CA4-317EE88E35F0}" destId="{8D269A26-967C-4FF8-B018-FB43A13A1588}" srcOrd="0" destOrd="0" parTransId="{82D68997-EC77-4433-8A5B-88A09F0EB0A3}" sibTransId="{517BB40E-CA46-4F45-AF71-35044486C292}"/>
    <dgm:cxn modelId="{C2949524-7628-4CA1-998C-E16F91D8D624}" type="presOf" srcId="{576239F7-736B-4C99-8876-4C9060AA9471}" destId="{C2A528C3-4681-46F4-B403-A6095C7DDC7E}" srcOrd="0" destOrd="0" presId="urn:microsoft.com/office/officeart/2018/5/layout/CenteredIconLabelDescriptionList"/>
    <dgm:cxn modelId="{CE504126-5E30-4147-86FF-CC6745B59B7B}" type="presOf" srcId="{41BCE862-1895-4B7B-83BF-2D058F171321}" destId="{54895304-24E3-4F0E-BD85-80010B6F4D75}" srcOrd="0" destOrd="0" presId="urn:microsoft.com/office/officeart/2018/5/layout/CenteredIconLabelDescriptionList"/>
    <dgm:cxn modelId="{55B81434-C5E4-4A3B-BC5B-659802BCA539}" srcId="{41BCE862-1895-4B7B-83BF-2D058F171321}" destId="{96661791-BE54-40EE-8CA4-317EE88E35F0}" srcOrd="1" destOrd="0" parTransId="{BCA9D919-14DF-407A-847C-057C5555CA11}" sibTransId="{78E7584B-413C-4EA9-950D-1511D1A64193}"/>
    <dgm:cxn modelId="{5B84E540-774D-4BAA-9FB1-21F472981D41}" type="presOf" srcId="{AB7FF853-E7DE-4F8B-8478-2F61B40E9B2C}" destId="{CA32345D-BA43-413A-AF9A-55DA0F1BA526}" srcOrd="0" destOrd="1" presId="urn:microsoft.com/office/officeart/2018/5/layout/CenteredIconLabelDescriptionList"/>
    <dgm:cxn modelId="{86F50C5B-9C17-4CD7-B355-8ABE585289DF}" srcId="{41BCE862-1895-4B7B-83BF-2D058F171321}" destId="{576239F7-736B-4C99-8876-4C9060AA9471}" srcOrd="0" destOrd="0" parTransId="{E95BF2BE-2892-4EC2-8A7E-3FB64C116F69}" sibTransId="{26BD192A-DF3E-477C-96DB-BF04CA0B7EE2}"/>
    <dgm:cxn modelId="{07916B45-B27C-4D7D-97C0-736B903C7B48}" type="presOf" srcId="{6D9E57B2-382F-4B75-BFB5-07398FB02A56}" destId="{C9F3D861-21D0-4DA2-90AE-777C86C91E3B}" srcOrd="0" destOrd="0" presId="urn:microsoft.com/office/officeart/2018/5/layout/CenteredIconLabelDescriptionList"/>
    <dgm:cxn modelId="{E1236D70-6B54-4FF0-8689-78E847AAA9EB}" type="presOf" srcId="{96661791-BE54-40EE-8CA4-317EE88E35F0}" destId="{A71B23AB-DFFF-4AD0-8C7E-8C1793C274A5}" srcOrd="0" destOrd="0" presId="urn:microsoft.com/office/officeart/2018/5/layout/CenteredIconLabelDescriptionList"/>
    <dgm:cxn modelId="{DEA3AF52-8A87-4391-8CCF-881397C9D7CB}" srcId="{96661791-BE54-40EE-8CA4-317EE88E35F0}" destId="{AB7FF853-E7DE-4F8B-8478-2F61B40E9B2C}" srcOrd="1" destOrd="0" parTransId="{991C0D96-265A-4196-97BA-4C3BEFC23055}" sibTransId="{27E1A63C-734F-499A-B25D-420569B0C070}"/>
    <dgm:cxn modelId="{A5079755-0F57-4917-A937-299268EEA7B4}" type="presOf" srcId="{A2E5B9DE-5D00-47E0-841A-ACCD751763DE}" destId="{C9F3D861-21D0-4DA2-90AE-777C86C91E3B}" srcOrd="0" destOrd="2" presId="urn:microsoft.com/office/officeart/2018/5/layout/CenteredIconLabelDescriptionList"/>
    <dgm:cxn modelId="{0BDE197B-66EE-4968-9167-24737FC96CD0}" type="presOf" srcId="{495062CA-88D7-4C58-9537-B3DE544AD2E8}" destId="{C9F3D861-21D0-4DA2-90AE-777C86C91E3B}" srcOrd="0" destOrd="1" presId="urn:microsoft.com/office/officeart/2018/5/layout/CenteredIconLabelDescriptionList"/>
    <dgm:cxn modelId="{A66172A4-DA88-4E59-A837-C917DE2A7931}" srcId="{576239F7-736B-4C99-8876-4C9060AA9471}" destId="{495062CA-88D7-4C58-9537-B3DE544AD2E8}" srcOrd="1" destOrd="0" parTransId="{F3672C9D-2A1C-4C2F-9144-53382C41C6BE}" sibTransId="{FAA684CF-085A-456D-AE0E-BDB30C3C89E8}"/>
    <dgm:cxn modelId="{7C0BDDCB-584B-4689-8D05-264B25C7C62B}" srcId="{576239F7-736B-4C99-8876-4C9060AA9471}" destId="{A2E5B9DE-5D00-47E0-841A-ACCD751763DE}" srcOrd="2" destOrd="0" parTransId="{3B16F7B3-1EC9-496C-B3AF-CAE699BDB184}" sibTransId="{6E077666-AB6D-49A4-A8C7-DCA7DEAEBC1B}"/>
    <dgm:cxn modelId="{454040ED-144D-4F25-A1A2-E850A5049678}" type="presOf" srcId="{8D269A26-967C-4FF8-B018-FB43A13A1588}" destId="{CA32345D-BA43-413A-AF9A-55DA0F1BA526}" srcOrd="0" destOrd="0" presId="urn:microsoft.com/office/officeart/2018/5/layout/CenteredIconLabelDescriptionList"/>
    <dgm:cxn modelId="{A7DBD71C-367F-48CA-BE41-AEC83C0FDFFE}" type="presParOf" srcId="{54895304-24E3-4F0E-BD85-80010B6F4D75}" destId="{BD4438FA-278E-4801-BF04-80ED610AD3F5}" srcOrd="0" destOrd="0" presId="urn:microsoft.com/office/officeart/2018/5/layout/CenteredIconLabelDescriptionList"/>
    <dgm:cxn modelId="{F447907A-204D-4A95-AFC7-4F8E879C76E9}" type="presParOf" srcId="{BD4438FA-278E-4801-BF04-80ED610AD3F5}" destId="{8149DC6F-A9E3-402C-891E-E5C6DA5AC12A}" srcOrd="0" destOrd="0" presId="urn:microsoft.com/office/officeart/2018/5/layout/CenteredIconLabelDescriptionList"/>
    <dgm:cxn modelId="{2E8CB8BC-0E20-41AC-9760-ABB8AB7C411C}" type="presParOf" srcId="{BD4438FA-278E-4801-BF04-80ED610AD3F5}" destId="{12B8FBFE-8088-4F8D-864E-C8ACE6ED8827}" srcOrd="1" destOrd="0" presId="urn:microsoft.com/office/officeart/2018/5/layout/CenteredIconLabelDescriptionList"/>
    <dgm:cxn modelId="{6762F98B-C4EA-4B40-B4BB-B9C1930E667E}" type="presParOf" srcId="{BD4438FA-278E-4801-BF04-80ED610AD3F5}" destId="{C2A528C3-4681-46F4-B403-A6095C7DDC7E}" srcOrd="2" destOrd="0" presId="urn:microsoft.com/office/officeart/2018/5/layout/CenteredIconLabelDescriptionList"/>
    <dgm:cxn modelId="{F1DFD8CF-4E11-4DC1-A4FD-1BD5CCB9E17A}" type="presParOf" srcId="{BD4438FA-278E-4801-BF04-80ED610AD3F5}" destId="{353A6B7A-D299-43FD-8117-F191E51483D2}" srcOrd="3" destOrd="0" presId="urn:microsoft.com/office/officeart/2018/5/layout/CenteredIconLabelDescriptionList"/>
    <dgm:cxn modelId="{7C31A707-8246-4099-9EA0-E5AA7C9B4A33}" type="presParOf" srcId="{BD4438FA-278E-4801-BF04-80ED610AD3F5}" destId="{C9F3D861-21D0-4DA2-90AE-777C86C91E3B}" srcOrd="4" destOrd="0" presId="urn:microsoft.com/office/officeart/2018/5/layout/CenteredIconLabelDescriptionList"/>
    <dgm:cxn modelId="{81E560FB-50AE-4F50-A108-5A319B7F7899}" type="presParOf" srcId="{54895304-24E3-4F0E-BD85-80010B6F4D75}" destId="{04085D2B-346F-475C-A468-E41A08F5333B}" srcOrd="1" destOrd="0" presId="urn:microsoft.com/office/officeart/2018/5/layout/CenteredIconLabelDescriptionList"/>
    <dgm:cxn modelId="{97799C10-58B1-45DA-8A5F-40A951F04101}" type="presParOf" srcId="{54895304-24E3-4F0E-BD85-80010B6F4D75}" destId="{1D073AEA-CAAD-44B4-B044-0839723E57B6}" srcOrd="2" destOrd="0" presId="urn:microsoft.com/office/officeart/2018/5/layout/CenteredIconLabelDescriptionList"/>
    <dgm:cxn modelId="{58623E26-B5D6-4210-9676-3D4555E15464}" type="presParOf" srcId="{1D073AEA-CAAD-44B4-B044-0839723E57B6}" destId="{A71B1A01-BE8F-4503-AA4E-254F20DB6951}" srcOrd="0" destOrd="0" presId="urn:microsoft.com/office/officeart/2018/5/layout/CenteredIconLabelDescriptionList"/>
    <dgm:cxn modelId="{1C065ECA-C44B-499E-9BCD-391F3F7EA57D}" type="presParOf" srcId="{1D073AEA-CAAD-44B4-B044-0839723E57B6}" destId="{1D5930AE-8BD7-4DEC-8B1B-7C036F8B8021}" srcOrd="1" destOrd="0" presId="urn:microsoft.com/office/officeart/2018/5/layout/CenteredIconLabelDescriptionList"/>
    <dgm:cxn modelId="{4D1DC6DE-BC21-4E9B-8119-3C5F40783525}" type="presParOf" srcId="{1D073AEA-CAAD-44B4-B044-0839723E57B6}" destId="{A71B23AB-DFFF-4AD0-8C7E-8C1793C274A5}" srcOrd="2" destOrd="0" presId="urn:microsoft.com/office/officeart/2018/5/layout/CenteredIconLabelDescriptionList"/>
    <dgm:cxn modelId="{BF21A9A5-D06D-4670-A5A5-FC7A7A933168}" type="presParOf" srcId="{1D073AEA-CAAD-44B4-B044-0839723E57B6}" destId="{55F285AE-5487-4B57-9923-50C3F409F862}" srcOrd="3" destOrd="0" presId="urn:microsoft.com/office/officeart/2018/5/layout/CenteredIconLabelDescriptionList"/>
    <dgm:cxn modelId="{BCC839E6-F1E8-4D07-93E9-B1CFF1F1E03A}" type="presParOf" srcId="{1D073AEA-CAAD-44B4-B044-0839723E57B6}" destId="{CA32345D-BA43-413A-AF9A-55DA0F1BA526}"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B7C5DC6-682A-4665-A0D8-C0BCDAE4D4FA}"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0E96C495-34BB-45F6-807A-4D6EB0A59A48}">
      <dgm:prSet/>
      <dgm:spPr/>
      <dgm:t>
        <a:bodyPr/>
        <a:lstStyle/>
        <a:p>
          <a:r>
            <a:rPr lang="en-US" b="1"/>
            <a:t>Challenges:</a:t>
          </a:r>
          <a:endParaRPr lang="en-US"/>
        </a:p>
      </dgm:t>
    </dgm:pt>
    <dgm:pt modelId="{E4BC34B0-F089-4D95-8B76-916212E8D3BB}" type="parTrans" cxnId="{D3E07288-AF05-41AA-9A4B-6126884B8BCA}">
      <dgm:prSet/>
      <dgm:spPr/>
      <dgm:t>
        <a:bodyPr/>
        <a:lstStyle/>
        <a:p>
          <a:endParaRPr lang="en-US"/>
        </a:p>
      </dgm:t>
    </dgm:pt>
    <dgm:pt modelId="{FB5788E7-2E7B-47BF-AE0F-1A3E3206071A}" type="sibTrans" cxnId="{D3E07288-AF05-41AA-9A4B-6126884B8BCA}">
      <dgm:prSet/>
      <dgm:spPr/>
      <dgm:t>
        <a:bodyPr/>
        <a:lstStyle/>
        <a:p>
          <a:endParaRPr lang="en-US"/>
        </a:p>
      </dgm:t>
    </dgm:pt>
    <dgm:pt modelId="{9A2CC2EF-46E9-416F-ADD9-C3B2CC0FE507}">
      <dgm:prSet custT="1"/>
      <dgm:spPr/>
      <dgm:t>
        <a:bodyPr/>
        <a:lstStyle/>
        <a:p>
          <a:r>
            <a:rPr lang="en-US" sz="1600" b="1" dirty="0"/>
            <a:t>Data Inconsistency:</a:t>
          </a:r>
          <a:r>
            <a:rPr lang="en-US" sz="1600" dirty="0"/>
            <a:t> The Subcategory field had </a:t>
          </a:r>
          <a:r>
            <a:rPr lang="en-US" sz="1600" b="1" dirty="0"/>
            <a:t>635</a:t>
          </a:r>
          <a:r>
            <a:rPr lang="en-US" sz="1600" dirty="0"/>
            <a:t> null values , and free-text Note field made some categorization difficult.</a:t>
          </a:r>
        </a:p>
      </dgm:t>
    </dgm:pt>
    <dgm:pt modelId="{DF4F5B4D-BCB0-4B78-AC00-282079B65E09}" type="parTrans" cxnId="{AE9285EA-6A5B-4B53-B2CB-C434CB1EACDA}">
      <dgm:prSet/>
      <dgm:spPr/>
      <dgm:t>
        <a:bodyPr/>
        <a:lstStyle/>
        <a:p>
          <a:endParaRPr lang="en-US"/>
        </a:p>
      </dgm:t>
    </dgm:pt>
    <dgm:pt modelId="{E4D001A1-29E0-4E9B-9B90-BAC3B1F4D3CC}" type="sibTrans" cxnId="{AE9285EA-6A5B-4B53-B2CB-C434CB1EACDA}">
      <dgm:prSet/>
      <dgm:spPr/>
      <dgm:t>
        <a:bodyPr/>
        <a:lstStyle/>
        <a:p>
          <a:endParaRPr lang="en-US"/>
        </a:p>
      </dgm:t>
    </dgm:pt>
    <dgm:pt modelId="{BE6CD2CC-C51C-43E4-988D-DF9C992EAC5B}">
      <dgm:prSet custT="1"/>
      <dgm:spPr/>
      <dgm:t>
        <a:bodyPr/>
        <a:lstStyle/>
        <a:p>
          <a:r>
            <a:rPr lang="en-US" sz="1600" b="1" dirty="0"/>
            <a:t>Manual Data:</a:t>
          </a:r>
          <a:r>
            <a:rPr lang="en-US" sz="1600" dirty="0"/>
            <a:t> The dataset is a snapshot and not a live feed, limiting real-time analysis.</a:t>
          </a:r>
        </a:p>
      </dgm:t>
    </dgm:pt>
    <dgm:pt modelId="{B34B45A7-EBE4-4A3B-B403-176F27C0F079}" type="parTrans" cxnId="{364339AE-F8F1-436A-A794-220B6A05FFBA}">
      <dgm:prSet/>
      <dgm:spPr/>
      <dgm:t>
        <a:bodyPr/>
        <a:lstStyle/>
        <a:p>
          <a:endParaRPr lang="en-US"/>
        </a:p>
      </dgm:t>
    </dgm:pt>
    <dgm:pt modelId="{77CB45D4-785C-4878-8394-01114493F9F5}" type="sibTrans" cxnId="{364339AE-F8F1-436A-A794-220B6A05FFBA}">
      <dgm:prSet/>
      <dgm:spPr/>
      <dgm:t>
        <a:bodyPr/>
        <a:lstStyle/>
        <a:p>
          <a:endParaRPr lang="en-US"/>
        </a:p>
      </dgm:t>
    </dgm:pt>
    <dgm:pt modelId="{E2BDBFF9-CC35-47D0-B32D-46EC252C9927}">
      <dgm:prSet/>
      <dgm:spPr/>
      <dgm:t>
        <a:bodyPr/>
        <a:lstStyle/>
        <a:p>
          <a:r>
            <a:rPr lang="en-US" b="1"/>
            <a:t>Future Scope:</a:t>
          </a:r>
          <a:endParaRPr lang="en-US"/>
        </a:p>
      </dgm:t>
    </dgm:pt>
    <dgm:pt modelId="{D5F02686-CECF-4DD4-AC68-FD7F9F236E64}" type="parTrans" cxnId="{E90087A9-8068-4520-A501-41E42A1FCD61}">
      <dgm:prSet/>
      <dgm:spPr/>
      <dgm:t>
        <a:bodyPr/>
        <a:lstStyle/>
        <a:p>
          <a:endParaRPr lang="en-US"/>
        </a:p>
      </dgm:t>
    </dgm:pt>
    <dgm:pt modelId="{28DD24D2-E4F9-466F-BC09-0C562CBDB9F4}" type="sibTrans" cxnId="{E90087A9-8068-4520-A501-41E42A1FCD61}">
      <dgm:prSet/>
      <dgm:spPr/>
      <dgm:t>
        <a:bodyPr/>
        <a:lstStyle/>
        <a:p>
          <a:endParaRPr lang="en-US"/>
        </a:p>
      </dgm:t>
    </dgm:pt>
    <dgm:pt modelId="{E15EAD35-C72B-4252-B641-05F3ADF13BC9}">
      <dgm:prSet custT="1"/>
      <dgm:spPr/>
      <dgm:t>
        <a:bodyPr/>
        <a:lstStyle/>
        <a:p>
          <a:r>
            <a:rPr lang="en-US" sz="1600" b="1" dirty="0"/>
            <a:t>Forecasting:</a:t>
          </a:r>
          <a:r>
            <a:rPr lang="en-US" sz="1600" dirty="0"/>
            <a:t> Use Tableau's forecasting tools to predict future spending based on past trends.</a:t>
          </a:r>
        </a:p>
      </dgm:t>
    </dgm:pt>
    <dgm:pt modelId="{243DBFF9-7166-4FD2-BE47-EBF619F1EF9A}" type="parTrans" cxnId="{99F92504-AF92-42F0-BFB7-82E33F1AB59B}">
      <dgm:prSet/>
      <dgm:spPr/>
      <dgm:t>
        <a:bodyPr/>
        <a:lstStyle/>
        <a:p>
          <a:endParaRPr lang="en-US"/>
        </a:p>
      </dgm:t>
    </dgm:pt>
    <dgm:pt modelId="{2B2419FB-0E48-44DD-BDAE-D6B72B7B3835}" type="sibTrans" cxnId="{99F92504-AF92-42F0-BFB7-82E33F1AB59B}">
      <dgm:prSet/>
      <dgm:spPr/>
      <dgm:t>
        <a:bodyPr/>
        <a:lstStyle/>
        <a:p>
          <a:endParaRPr lang="en-US"/>
        </a:p>
      </dgm:t>
    </dgm:pt>
    <dgm:pt modelId="{09E7EA06-3E56-47BA-8FD4-A5E449921049}">
      <dgm:prSet custT="1"/>
      <dgm:spPr/>
      <dgm:t>
        <a:bodyPr/>
        <a:lstStyle/>
        <a:p>
          <a:r>
            <a:rPr lang="en-US" sz="1600" b="1"/>
            <a:t>NLP on Notes:</a:t>
          </a:r>
          <a:r>
            <a:rPr lang="en-US" sz="1600"/>
            <a:t> Apply Natural Language Processing to the Note field to extract entities (like "Netflix", "Ola cab") to automate subcategory creation.</a:t>
          </a:r>
        </a:p>
      </dgm:t>
    </dgm:pt>
    <dgm:pt modelId="{BACB66BB-4AF3-4D67-B87D-56B848ACB1A3}" type="parTrans" cxnId="{A0D24B08-29DB-4B7D-A45A-889EB62871A4}">
      <dgm:prSet/>
      <dgm:spPr/>
      <dgm:t>
        <a:bodyPr/>
        <a:lstStyle/>
        <a:p>
          <a:endParaRPr lang="en-US"/>
        </a:p>
      </dgm:t>
    </dgm:pt>
    <dgm:pt modelId="{D3974DA5-C484-4AF8-889B-D9325014421E}" type="sibTrans" cxnId="{A0D24B08-29DB-4B7D-A45A-889EB62871A4}">
      <dgm:prSet/>
      <dgm:spPr/>
      <dgm:t>
        <a:bodyPr/>
        <a:lstStyle/>
        <a:p>
          <a:endParaRPr lang="en-US"/>
        </a:p>
      </dgm:t>
    </dgm:pt>
    <dgm:pt modelId="{0CCB38AC-CB06-48AE-B583-BCA4C434DFA2}">
      <dgm:prSet custT="1"/>
      <dgm:spPr/>
      <dgm:t>
        <a:bodyPr/>
        <a:lstStyle/>
        <a:p>
          <a:r>
            <a:rPr lang="en-US" sz="1600" b="1" dirty="0"/>
            <a:t>What-If Analysis:</a:t>
          </a:r>
          <a:r>
            <a:rPr lang="en-US" sz="1600" dirty="0"/>
            <a:t> Create parameters to see how (e.g.) a 10% reduction in "Food" spending would impact overall savings.</a:t>
          </a:r>
        </a:p>
      </dgm:t>
    </dgm:pt>
    <dgm:pt modelId="{943DC85A-13C3-4860-887A-C09F99FB5D10}" type="parTrans" cxnId="{1F0726BE-1781-4854-86EB-1F86EA993CC6}">
      <dgm:prSet/>
      <dgm:spPr/>
      <dgm:t>
        <a:bodyPr/>
        <a:lstStyle/>
        <a:p>
          <a:endParaRPr lang="en-US"/>
        </a:p>
      </dgm:t>
    </dgm:pt>
    <dgm:pt modelId="{837A449C-5AEB-4606-B4ED-0EACD1692D53}" type="sibTrans" cxnId="{1F0726BE-1781-4854-86EB-1F86EA993CC6}">
      <dgm:prSet/>
      <dgm:spPr/>
      <dgm:t>
        <a:bodyPr/>
        <a:lstStyle/>
        <a:p>
          <a:endParaRPr lang="en-US"/>
        </a:p>
      </dgm:t>
    </dgm:pt>
    <dgm:pt modelId="{23F5ED5E-6FD3-4A8F-9543-E79F8A381540}" type="pres">
      <dgm:prSet presAssocID="{9B7C5DC6-682A-4665-A0D8-C0BCDAE4D4FA}" presName="linear" presStyleCnt="0">
        <dgm:presLayoutVars>
          <dgm:animLvl val="lvl"/>
          <dgm:resizeHandles val="exact"/>
        </dgm:presLayoutVars>
      </dgm:prSet>
      <dgm:spPr/>
    </dgm:pt>
    <dgm:pt modelId="{D11B9841-4AD6-41B4-A331-AD2B0046F470}" type="pres">
      <dgm:prSet presAssocID="{0E96C495-34BB-45F6-807A-4D6EB0A59A48}" presName="parentText" presStyleLbl="node1" presStyleIdx="0" presStyleCnt="2">
        <dgm:presLayoutVars>
          <dgm:chMax val="0"/>
          <dgm:bulletEnabled val="1"/>
        </dgm:presLayoutVars>
      </dgm:prSet>
      <dgm:spPr/>
    </dgm:pt>
    <dgm:pt modelId="{A065C494-FE29-42AD-9B08-172668916E1B}" type="pres">
      <dgm:prSet presAssocID="{0E96C495-34BB-45F6-807A-4D6EB0A59A48}" presName="childText" presStyleLbl="revTx" presStyleIdx="0" presStyleCnt="2">
        <dgm:presLayoutVars>
          <dgm:bulletEnabled val="1"/>
        </dgm:presLayoutVars>
      </dgm:prSet>
      <dgm:spPr/>
    </dgm:pt>
    <dgm:pt modelId="{B4BFF44B-3969-4138-A402-CCE7B5F4A904}" type="pres">
      <dgm:prSet presAssocID="{E2BDBFF9-CC35-47D0-B32D-46EC252C9927}" presName="parentText" presStyleLbl="node1" presStyleIdx="1" presStyleCnt="2">
        <dgm:presLayoutVars>
          <dgm:chMax val="0"/>
          <dgm:bulletEnabled val="1"/>
        </dgm:presLayoutVars>
      </dgm:prSet>
      <dgm:spPr/>
    </dgm:pt>
    <dgm:pt modelId="{8D18938B-3579-41F9-8893-831AD8F0621E}" type="pres">
      <dgm:prSet presAssocID="{E2BDBFF9-CC35-47D0-B32D-46EC252C9927}" presName="childText" presStyleLbl="revTx" presStyleIdx="1" presStyleCnt="2">
        <dgm:presLayoutVars>
          <dgm:bulletEnabled val="1"/>
        </dgm:presLayoutVars>
      </dgm:prSet>
      <dgm:spPr/>
    </dgm:pt>
  </dgm:ptLst>
  <dgm:cxnLst>
    <dgm:cxn modelId="{99F92504-AF92-42F0-BFB7-82E33F1AB59B}" srcId="{E2BDBFF9-CC35-47D0-B32D-46EC252C9927}" destId="{E15EAD35-C72B-4252-B641-05F3ADF13BC9}" srcOrd="0" destOrd="0" parTransId="{243DBFF9-7166-4FD2-BE47-EBF619F1EF9A}" sibTransId="{2B2419FB-0E48-44DD-BDAE-D6B72B7B3835}"/>
    <dgm:cxn modelId="{A0D24B08-29DB-4B7D-A45A-889EB62871A4}" srcId="{E2BDBFF9-CC35-47D0-B32D-46EC252C9927}" destId="{09E7EA06-3E56-47BA-8FD4-A5E449921049}" srcOrd="1" destOrd="0" parTransId="{BACB66BB-4AF3-4D67-B87D-56B848ACB1A3}" sibTransId="{D3974DA5-C484-4AF8-889B-D9325014421E}"/>
    <dgm:cxn modelId="{3376DF0C-600D-436B-81E6-E2CCD63B84A5}" type="presOf" srcId="{BE6CD2CC-C51C-43E4-988D-DF9C992EAC5B}" destId="{A065C494-FE29-42AD-9B08-172668916E1B}" srcOrd="0" destOrd="1" presId="urn:microsoft.com/office/officeart/2005/8/layout/vList2"/>
    <dgm:cxn modelId="{32182726-789A-449D-BBEF-5D229CC1FACE}" type="presOf" srcId="{09E7EA06-3E56-47BA-8FD4-A5E449921049}" destId="{8D18938B-3579-41F9-8893-831AD8F0621E}" srcOrd="0" destOrd="1" presId="urn:microsoft.com/office/officeart/2005/8/layout/vList2"/>
    <dgm:cxn modelId="{BD1C5F5C-C040-4BB4-9B2F-E2191FA058F1}" type="presOf" srcId="{0CCB38AC-CB06-48AE-B583-BCA4C434DFA2}" destId="{8D18938B-3579-41F9-8893-831AD8F0621E}" srcOrd="0" destOrd="2" presId="urn:microsoft.com/office/officeart/2005/8/layout/vList2"/>
    <dgm:cxn modelId="{B3842464-17BB-4CBA-A6A1-AFB3BEE87729}" type="presOf" srcId="{E2BDBFF9-CC35-47D0-B32D-46EC252C9927}" destId="{B4BFF44B-3969-4138-A402-CCE7B5F4A904}" srcOrd="0" destOrd="0" presId="urn:microsoft.com/office/officeart/2005/8/layout/vList2"/>
    <dgm:cxn modelId="{C3676645-51ED-4438-98A9-AE51A29FE4A7}" type="presOf" srcId="{E15EAD35-C72B-4252-B641-05F3ADF13BC9}" destId="{8D18938B-3579-41F9-8893-831AD8F0621E}" srcOrd="0" destOrd="0" presId="urn:microsoft.com/office/officeart/2005/8/layout/vList2"/>
    <dgm:cxn modelId="{05FA1C50-E07E-4C93-A396-0CE97B21CF32}" type="presOf" srcId="{9B7C5DC6-682A-4665-A0D8-C0BCDAE4D4FA}" destId="{23F5ED5E-6FD3-4A8F-9543-E79F8A381540}" srcOrd="0" destOrd="0" presId="urn:microsoft.com/office/officeart/2005/8/layout/vList2"/>
    <dgm:cxn modelId="{D3E07288-AF05-41AA-9A4B-6126884B8BCA}" srcId="{9B7C5DC6-682A-4665-A0D8-C0BCDAE4D4FA}" destId="{0E96C495-34BB-45F6-807A-4D6EB0A59A48}" srcOrd="0" destOrd="0" parTransId="{E4BC34B0-F089-4D95-8B76-916212E8D3BB}" sibTransId="{FB5788E7-2E7B-47BF-AE0F-1A3E3206071A}"/>
    <dgm:cxn modelId="{3BA4C693-D73E-4830-8095-1DE8762ABE0E}" type="presOf" srcId="{9A2CC2EF-46E9-416F-ADD9-C3B2CC0FE507}" destId="{A065C494-FE29-42AD-9B08-172668916E1B}" srcOrd="0" destOrd="0" presId="urn:microsoft.com/office/officeart/2005/8/layout/vList2"/>
    <dgm:cxn modelId="{E90087A9-8068-4520-A501-41E42A1FCD61}" srcId="{9B7C5DC6-682A-4665-A0D8-C0BCDAE4D4FA}" destId="{E2BDBFF9-CC35-47D0-B32D-46EC252C9927}" srcOrd="1" destOrd="0" parTransId="{D5F02686-CECF-4DD4-AC68-FD7F9F236E64}" sibTransId="{28DD24D2-E4F9-466F-BC09-0C562CBDB9F4}"/>
    <dgm:cxn modelId="{364339AE-F8F1-436A-A794-220B6A05FFBA}" srcId="{0E96C495-34BB-45F6-807A-4D6EB0A59A48}" destId="{BE6CD2CC-C51C-43E4-988D-DF9C992EAC5B}" srcOrd="1" destOrd="0" parTransId="{B34B45A7-EBE4-4A3B-B403-176F27C0F079}" sibTransId="{77CB45D4-785C-4878-8394-01114493F9F5}"/>
    <dgm:cxn modelId="{8EEC83B1-D4BE-4161-8BE9-3A6777FAF714}" type="presOf" srcId="{0E96C495-34BB-45F6-807A-4D6EB0A59A48}" destId="{D11B9841-4AD6-41B4-A331-AD2B0046F470}" srcOrd="0" destOrd="0" presId="urn:microsoft.com/office/officeart/2005/8/layout/vList2"/>
    <dgm:cxn modelId="{1F0726BE-1781-4854-86EB-1F86EA993CC6}" srcId="{E2BDBFF9-CC35-47D0-B32D-46EC252C9927}" destId="{0CCB38AC-CB06-48AE-B583-BCA4C434DFA2}" srcOrd="2" destOrd="0" parTransId="{943DC85A-13C3-4860-887A-C09F99FB5D10}" sibTransId="{837A449C-5AEB-4606-B4ED-0EACD1692D53}"/>
    <dgm:cxn modelId="{AE9285EA-6A5B-4B53-B2CB-C434CB1EACDA}" srcId="{0E96C495-34BB-45F6-807A-4D6EB0A59A48}" destId="{9A2CC2EF-46E9-416F-ADD9-C3B2CC0FE507}" srcOrd="0" destOrd="0" parTransId="{DF4F5B4D-BCB0-4B78-AC00-282079B65E09}" sibTransId="{E4D001A1-29E0-4E9B-9B90-BAC3B1F4D3CC}"/>
    <dgm:cxn modelId="{962520B3-A8A8-4BE6-B3BF-4EBC7A9E20F4}" type="presParOf" srcId="{23F5ED5E-6FD3-4A8F-9543-E79F8A381540}" destId="{D11B9841-4AD6-41B4-A331-AD2B0046F470}" srcOrd="0" destOrd="0" presId="urn:microsoft.com/office/officeart/2005/8/layout/vList2"/>
    <dgm:cxn modelId="{32AA3AC3-B005-4955-9D7A-BE218DC444CC}" type="presParOf" srcId="{23F5ED5E-6FD3-4A8F-9543-E79F8A381540}" destId="{A065C494-FE29-42AD-9B08-172668916E1B}" srcOrd="1" destOrd="0" presId="urn:microsoft.com/office/officeart/2005/8/layout/vList2"/>
    <dgm:cxn modelId="{06917508-002B-4C4D-BAC3-43D128C60978}" type="presParOf" srcId="{23F5ED5E-6FD3-4A8F-9543-E79F8A381540}" destId="{B4BFF44B-3969-4138-A402-CCE7B5F4A904}" srcOrd="2" destOrd="0" presId="urn:microsoft.com/office/officeart/2005/8/layout/vList2"/>
    <dgm:cxn modelId="{FC5F727B-75C9-44E9-8F5F-69C3A2086E0E}" type="presParOf" srcId="{23F5ED5E-6FD3-4A8F-9543-E79F8A381540}" destId="{8D18938B-3579-41F9-8893-831AD8F0621E}"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C34DFB3-FA6F-468D-B261-563ADFBFE69B}"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AF60D4DC-4666-46E3-99E2-E38983812AC8}">
      <dgm:prSet/>
      <dgm:spPr/>
      <dgm:t>
        <a:bodyPr/>
        <a:lstStyle/>
        <a:p>
          <a:r>
            <a:rPr lang="en-US" b="1"/>
            <a:t>Conclusion:</a:t>
          </a:r>
          <a:r>
            <a:rPr lang="en-US"/>
            <a:t> </a:t>
          </a:r>
        </a:p>
      </dgm:t>
    </dgm:pt>
    <dgm:pt modelId="{5FAA7E76-6118-4071-885D-CB3BBBDC6FE3}" type="parTrans" cxnId="{9CC48FEF-B3AB-41E8-8023-40CBA931B5D5}">
      <dgm:prSet/>
      <dgm:spPr/>
      <dgm:t>
        <a:bodyPr/>
        <a:lstStyle/>
        <a:p>
          <a:endParaRPr lang="en-US"/>
        </a:p>
      </dgm:t>
    </dgm:pt>
    <dgm:pt modelId="{E2D5876D-D04D-4840-8160-01DCC00E2E77}" type="sibTrans" cxnId="{9CC48FEF-B3AB-41E8-8023-40CBA931B5D5}">
      <dgm:prSet/>
      <dgm:spPr/>
      <dgm:t>
        <a:bodyPr/>
        <a:lstStyle/>
        <a:p>
          <a:endParaRPr lang="en-US"/>
        </a:p>
      </dgm:t>
    </dgm:pt>
    <dgm:pt modelId="{3CE2FF77-E309-4FB1-8C49-693625CCFB86}">
      <dgm:prSet custT="1"/>
      <dgm:spPr/>
      <dgm:t>
        <a:bodyPr/>
        <a:lstStyle/>
        <a:p>
          <a:pPr>
            <a:lnSpc>
              <a:spcPct val="100000"/>
            </a:lnSpc>
          </a:pPr>
          <a:r>
            <a:rPr lang="en-US" sz="1600" dirty="0"/>
            <a:t>This Tableau dashboard successfully transformed a raw CSV into an interactive financial tool. It clearly identifies that </a:t>
          </a:r>
          <a:r>
            <a:rPr lang="en-US" sz="1600" b="1" dirty="0"/>
            <a:t>Food</a:t>
          </a:r>
          <a:r>
            <a:rPr lang="en-US" sz="1600" dirty="0"/>
            <a:t> and </a:t>
          </a:r>
          <a:r>
            <a:rPr lang="en-US" sz="1600" b="1" dirty="0"/>
            <a:t>Transportation</a:t>
          </a:r>
          <a:r>
            <a:rPr lang="en-US" sz="1600" dirty="0"/>
            <a:t> are the primary areas of expenditure, mostly paid for by </a:t>
          </a:r>
          <a:r>
            <a:rPr lang="en-US" sz="1600" b="1" dirty="0"/>
            <a:t>Bank Account</a:t>
          </a:r>
          <a:r>
            <a:rPr lang="en-US" sz="1600" dirty="0"/>
            <a:t> and </a:t>
          </a:r>
          <a:r>
            <a:rPr lang="en-US" sz="1600" b="1" dirty="0"/>
            <a:t>Cash</a:t>
          </a:r>
          <a:r>
            <a:rPr lang="en-US" sz="1600" dirty="0"/>
            <a:t>.</a:t>
          </a:r>
        </a:p>
      </dgm:t>
    </dgm:pt>
    <dgm:pt modelId="{BA53E26B-84FF-4487-B635-804C2042354D}" type="parTrans" cxnId="{95F63479-99FF-4DFD-962D-41FD5883B4BF}">
      <dgm:prSet/>
      <dgm:spPr/>
      <dgm:t>
        <a:bodyPr/>
        <a:lstStyle/>
        <a:p>
          <a:endParaRPr lang="en-US"/>
        </a:p>
      </dgm:t>
    </dgm:pt>
    <dgm:pt modelId="{07CF2A80-26D1-479B-BFD1-B18787748908}" type="sibTrans" cxnId="{95F63479-99FF-4DFD-962D-41FD5883B4BF}">
      <dgm:prSet/>
      <dgm:spPr/>
      <dgm:t>
        <a:bodyPr/>
        <a:lstStyle/>
        <a:p>
          <a:endParaRPr lang="en-US"/>
        </a:p>
      </dgm:t>
    </dgm:pt>
    <dgm:pt modelId="{B32136AD-A3C0-478B-A860-8C3759C1CBA9}">
      <dgm:prSet/>
      <dgm:spPr/>
      <dgm:t>
        <a:bodyPr/>
        <a:lstStyle/>
        <a:p>
          <a:r>
            <a:rPr lang="en-US" b="1"/>
            <a:t>Recommendations:</a:t>
          </a:r>
          <a:endParaRPr lang="en-US"/>
        </a:p>
      </dgm:t>
    </dgm:pt>
    <dgm:pt modelId="{F8075F4F-2C6A-4054-8B65-E539AF13BFAB}" type="parTrans" cxnId="{69F1CC64-25AD-4658-BFB7-B5F60B52EB11}">
      <dgm:prSet/>
      <dgm:spPr/>
      <dgm:t>
        <a:bodyPr/>
        <a:lstStyle/>
        <a:p>
          <a:endParaRPr lang="en-US"/>
        </a:p>
      </dgm:t>
    </dgm:pt>
    <dgm:pt modelId="{7207CB2E-00E9-46DD-9046-EC0AC350D0B6}" type="sibTrans" cxnId="{69F1CC64-25AD-4658-BFB7-B5F60B52EB11}">
      <dgm:prSet/>
      <dgm:spPr/>
      <dgm:t>
        <a:bodyPr/>
        <a:lstStyle/>
        <a:p>
          <a:endParaRPr lang="en-US"/>
        </a:p>
      </dgm:t>
    </dgm:pt>
    <dgm:pt modelId="{25DDC94F-B273-4381-BE85-870DED97C5C4}">
      <dgm:prSet custT="1"/>
      <dgm:spPr/>
      <dgm:t>
        <a:bodyPr/>
        <a:lstStyle/>
        <a:p>
          <a:pPr>
            <a:lnSpc>
              <a:spcPct val="100000"/>
            </a:lnSpc>
          </a:pPr>
          <a:r>
            <a:rPr lang="en-US" sz="1600" b="1" dirty="0"/>
            <a:t>For Budgeting:</a:t>
          </a:r>
          <a:r>
            <a:rPr lang="en-US" sz="1600" dirty="0"/>
            <a:t> An individual using this data should focus on managing the 'Food' category, specifically 'snacks' and 'Lunch', for the greatest impact on savings.</a:t>
          </a:r>
        </a:p>
      </dgm:t>
    </dgm:pt>
    <dgm:pt modelId="{C834FE9C-2027-40EC-9BDC-C859956BF0EB}" type="parTrans" cxnId="{3CB8C3E6-2459-4EF0-B416-A4D7F5C625A0}">
      <dgm:prSet/>
      <dgm:spPr/>
      <dgm:t>
        <a:bodyPr/>
        <a:lstStyle/>
        <a:p>
          <a:endParaRPr lang="en-US"/>
        </a:p>
      </dgm:t>
    </dgm:pt>
    <dgm:pt modelId="{4D755DA5-0462-4D0F-8A18-28BDA56BDD41}" type="sibTrans" cxnId="{3CB8C3E6-2459-4EF0-B416-A4D7F5C625A0}">
      <dgm:prSet/>
      <dgm:spPr/>
      <dgm:t>
        <a:bodyPr/>
        <a:lstStyle/>
        <a:p>
          <a:endParaRPr lang="en-US"/>
        </a:p>
      </dgm:t>
    </dgm:pt>
    <dgm:pt modelId="{36288DC6-1610-4813-89E2-0FADCA81C1BB}">
      <dgm:prSet custT="1"/>
      <dgm:spPr/>
      <dgm:t>
        <a:bodyPr/>
        <a:lstStyle/>
        <a:p>
          <a:pPr>
            <a:lnSpc>
              <a:spcPct val="100000"/>
            </a:lnSpc>
          </a:pPr>
          <a:r>
            <a:rPr lang="en-US" sz="1600" b="1" dirty="0"/>
            <a:t>For Review:</a:t>
          </a:r>
          <a:r>
            <a:rPr lang="en-US" sz="1600" dirty="0"/>
            <a:t> The 'Subscription' category shows many small, recurring costs that should be reviewed periodically.</a:t>
          </a:r>
        </a:p>
      </dgm:t>
    </dgm:pt>
    <dgm:pt modelId="{1F45CE79-7F79-4BC1-BEA6-86B7405191A4}" type="parTrans" cxnId="{D56F973B-6906-4B5E-8F28-2DB9A14EFF72}">
      <dgm:prSet/>
      <dgm:spPr/>
      <dgm:t>
        <a:bodyPr/>
        <a:lstStyle/>
        <a:p>
          <a:endParaRPr lang="en-US"/>
        </a:p>
      </dgm:t>
    </dgm:pt>
    <dgm:pt modelId="{67847E0D-7126-4DC7-85A0-FF9C9359531F}" type="sibTrans" cxnId="{D56F973B-6906-4B5E-8F28-2DB9A14EFF72}">
      <dgm:prSet/>
      <dgm:spPr/>
      <dgm:t>
        <a:bodyPr/>
        <a:lstStyle/>
        <a:p>
          <a:endParaRPr lang="en-US"/>
        </a:p>
      </dgm:t>
    </dgm:pt>
    <dgm:pt modelId="{6A397876-A9D2-4E9B-9B8D-5D73CD3B6278}" type="pres">
      <dgm:prSet presAssocID="{4C34DFB3-FA6F-468D-B261-563ADFBFE69B}" presName="linear" presStyleCnt="0">
        <dgm:presLayoutVars>
          <dgm:animLvl val="lvl"/>
          <dgm:resizeHandles val="exact"/>
        </dgm:presLayoutVars>
      </dgm:prSet>
      <dgm:spPr/>
    </dgm:pt>
    <dgm:pt modelId="{BFA9B6B8-2525-400F-8757-1674BD3E7293}" type="pres">
      <dgm:prSet presAssocID="{AF60D4DC-4666-46E3-99E2-E38983812AC8}" presName="parentText" presStyleLbl="node1" presStyleIdx="0" presStyleCnt="2">
        <dgm:presLayoutVars>
          <dgm:chMax val="0"/>
          <dgm:bulletEnabled val="1"/>
        </dgm:presLayoutVars>
      </dgm:prSet>
      <dgm:spPr/>
    </dgm:pt>
    <dgm:pt modelId="{37008121-64FA-4452-9423-8B7D71D90411}" type="pres">
      <dgm:prSet presAssocID="{AF60D4DC-4666-46E3-99E2-E38983812AC8}" presName="childText" presStyleLbl="revTx" presStyleIdx="0" presStyleCnt="2">
        <dgm:presLayoutVars>
          <dgm:bulletEnabled val="1"/>
        </dgm:presLayoutVars>
      </dgm:prSet>
      <dgm:spPr/>
    </dgm:pt>
    <dgm:pt modelId="{CAE64B21-B1A4-426B-B395-81F75FE44868}" type="pres">
      <dgm:prSet presAssocID="{B32136AD-A3C0-478B-A860-8C3759C1CBA9}" presName="parentText" presStyleLbl="node1" presStyleIdx="1" presStyleCnt="2">
        <dgm:presLayoutVars>
          <dgm:chMax val="0"/>
          <dgm:bulletEnabled val="1"/>
        </dgm:presLayoutVars>
      </dgm:prSet>
      <dgm:spPr/>
    </dgm:pt>
    <dgm:pt modelId="{3EAFCB84-368E-45E7-92FE-5D75D18B0CB0}" type="pres">
      <dgm:prSet presAssocID="{B32136AD-A3C0-478B-A860-8C3759C1CBA9}" presName="childText" presStyleLbl="revTx" presStyleIdx="1" presStyleCnt="2">
        <dgm:presLayoutVars>
          <dgm:bulletEnabled val="1"/>
        </dgm:presLayoutVars>
      </dgm:prSet>
      <dgm:spPr/>
    </dgm:pt>
  </dgm:ptLst>
  <dgm:cxnLst>
    <dgm:cxn modelId="{D56F973B-6906-4B5E-8F28-2DB9A14EFF72}" srcId="{B32136AD-A3C0-478B-A860-8C3759C1CBA9}" destId="{36288DC6-1610-4813-89E2-0FADCA81C1BB}" srcOrd="1" destOrd="0" parTransId="{1F45CE79-7F79-4BC1-BEA6-86B7405191A4}" sibTransId="{67847E0D-7126-4DC7-85A0-FF9C9359531F}"/>
    <dgm:cxn modelId="{69F1CC64-25AD-4658-BFB7-B5F60B52EB11}" srcId="{4C34DFB3-FA6F-468D-B261-563ADFBFE69B}" destId="{B32136AD-A3C0-478B-A860-8C3759C1CBA9}" srcOrd="1" destOrd="0" parTransId="{F8075F4F-2C6A-4054-8B65-E539AF13BFAB}" sibTransId="{7207CB2E-00E9-46DD-9046-EC0AC350D0B6}"/>
    <dgm:cxn modelId="{F5318966-FE73-4F59-B9F2-31386AF47FFC}" type="presOf" srcId="{4C34DFB3-FA6F-468D-B261-563ADFBFE69B}" destId="{6A397876-A9D2-4E9B-9B8D-5D73CD3B6278}" srcOrd="0" destOrd="0" presId="urn:microsoft.com/office/officeart/2005/8/layout/vList2"/>
    <dgm:cxn modelId="{95F63479-99FF-4DFD-962D-41FD5883B4BF}" srcId="{AF60D4DC-4666-46E3-99E2-E38983812AC8}" destId="{3CE2FF77-E309-4FB1-8C49-693625CCFB86}" srcOrd="0" destOrd="0" parTransId="{BA53E26B-84FF-4487-B635-804C2042354D}" sibTransId="{07CF2A80-26D1-479B-BFD1-B18787748908}"/>
    <dgm:cxn modelId="{1DA4267D-DC99-4157-A40F-E190E50A6C81}" type="presOf" srcId="{36288DC6-1610-4813-89E2-0FADCA81C1BB}" destId="{3EAFCB84-368E-45E7-92FE-5D75D18B0CB0}" srcOrd="0" destOrd="1" presId="urn:microsoft.com/office/officeart/2005/8/layout/vList2"/>
    <dgm:cxn modelId="{73FD1ABD-CAFB-43DD-9AF2-DD4AB7908817}" type="presOf" srcId="{AF60D4DC-4666-46E3-99E2-E38983812AC8}" destId="{BFA9B6B8-2525-400F-8757-1674BD3E7293}" srcOrd="0" destOrd="0" presId="urn:microsoft.com/office/officeart/2005/8/layout/vList2"/>
    <dgm:cxn modelId="{980428BD-E821-441B-9BE1-37FCC193207C}" type="presOf" srcId="{25DDC94F-B273-4381-BE85-870DED97C5C4}" destId="{3EAFCB84-368E-45E7-92FE-5D75D18B0CB0}" srcOrd="0" destOrd="0" presId="urn:microsoft.com/office/officeart/2005/8/layout/vList2"/>
    <dgm:cxn modelId="{9CEBAADB-7D3A-4304-8027-FB58C6C82DB8}" type="presOf" srcId="{B32136AD-A3C0-478B-A860-8C3759C1CBA9}" destId="{CAE64B21-B1A4-426B-B395-81F75FE44868}" srcOrd="0" destOrd="0" presId="urn:microsoft.com/office/officeart/2005/8/layout/vList2"/>
    <dgm:cxn modelId="{3CB8C3E6-2459-4EF0-B416-A4D7F5C625A0}" srcId="{B32136AD-A3C0-478B-A860-8C3759C1CBA9}" destId="{25DDC94F-B273-4381-BE85-870DED97C5C4}" srcOrd="0" destOrd="0" parTransId="{C834FE9C-2027-40EC-9BDC-C859956BF0EB}" sibTransId="{4D755DA5-0462-4D0F-8A18-28BDA56BDD41}"/>
    <dgm:cxn modelId="{9CC48FEF-B3AB-41E8-8023-40CBA931B5D5}" srcId="{4C34DFB3-FA6F-468D-B261-563ADFBFE69B}" destId="{AF60D4DC-4666-46E3-99E2-E38983812AC8}" srcOrd="0" destOrd="0" parTransId="{5FAA7E76-6118-4071-885D-CB3BBBDC6FE3}" sibTransId="{E2D5876D-D04D-4840-8160-01DCC00E2E77}"/>
    <dgm:cxn modelId="{1E33DAFA-A0FE-42F9-95DC-B180A2F1C72A}" type="presOf" srcId="{3CE2FF77-E309-4FB1-8C49-693625CCFB86}" destId="{37008121-64FA-4452-9423-8B7D71D90411}" srcOrd="0" destOrd="0" presId="urn:microsoft.com/office/officeart/2005/8/layout/vList2"/>
    <dgm:cxn modelId="{9C18F5B4-3688-4216-9B69-41F7F15F57DB}" type="presParOf" srcId="{6A397876-A9D2-4E9B-9B8D-5D73CD3B6278}" destId="{BFA9B6B8-2525-400F-8757-1674BD3E7293}" srcOrd="0" destOrd="0" presId="urn:microsoft.com/office/officeart/2005/8/layout/vList2"/>
    <dgm:cxn modelId="{A5C1852F-6D13-4F00-90E2-CC877F54F085}" type="presParOf" srcId="{6A397876-A9D2-4E9B-9B8D-5D73CD3B6278}" destId="{37008121-64FA-4452-9423-8B7D71D90411}" srcOrd="1" destOrd="0" presId="urn:microsoft.com/office/officeart/2005/8/layout/vList2"/>
    <dgm:cxn modelId="{F4E68A32-646E-4675-B4D1-E3FE6A3B42D8}" type="presParOf" srcId="{6A397876-A9D2-4E9B-9B8D-5D73CD3B6278}" destId="{CAE64B21-B1A4-426B-B395-81F75FE44868}" srcOrd="2" destOrd="0" presId="urn:microsoft.com/office/officeart/2005/8/layout/vList2"/>
    <dgm:cxn modelId="{6E587FFA-95FC-45F4-BCC2-14738160C01E}" type="presParOf" srcId="{6A397876-A9D2-4E9B-9B8D-5D73CD3B6278}" destId="{3EAFCB84-368E-45E7-92FE-5D75D18B0CB0}"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F59A696-313F-44E7-B605-D66CDB4CC050}"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BF626FC4-03F7-40CD-B6A7-EF782C41A2EE}">
      <dgm:prSet custT="1"/>
      <dgm:spPr/>
      <dgm:t>
        <a:bodyPr/>
        <a:lstStyle/>
        <a:p>
          <a:r>
            <a:rPr lang="en-US" sz="1400" b="1" dirty="0"/>
            <a:t>Data Validation:</a:t>
          </a:r>
          <a:r>
            <a:rPr lang="en-US" sz="1400" dirty="0"/>
            <a:t> Checked for and removed any duplicate entries to prevent skewed results.</a:t>
          </a:r>
        </a:p>
      </dgm:t>
    </dgm:pt>
    <dgm:pt modelId="{0EC94017-71C8-4DD0-A7C2-7E0467CA1848}" type="parTrans" cxnId="{A4DFADCF-66D7-4437-B5FF-F7084C926302}">
      <dgm:prSet/>
      <dgm:spPr/>
      <dgm:t>
        <a:bodyPr/>
        <a:lstStyle/>
        <a:p>
          <a:endParaRPr lang="en-US"/>
        </a:p>
      </dgm:t>
    </dgm:pt>
    <dgm:pt modelId="{3387A5DB-1619-4688-BC2A-11B66C7ECC74}" type="sibTrans" cxnId="{A4DFADCF-66D7-4437-B5FF-F7084C926302}">
      <dgm:prSet/>
      <dgm:spPr/>
      <dgm:t>
        <a:bodyPr/>
        <a:lstStyle/>
        <a:p>
          <a:endParaRPr lang="en-US"/>
        </a:p>
      </dgm:t>
    </dgm:pt>
    <dgm:pt modelId="{63F32162-5437-45B0-ABED-6F787C329637}">
      <dgm:prSet custT="1"/>
      <dgm:spPr/>
      <dgm:t>
        <a:bodyPr/>
        <a:lstStyle/>
        <a:p>
          <a:r>
            <a:rPr lang="en-US" sz="1400" b="1" dirty="0"/>
            <a:t>Standardization:</a:t>
          </a:r>
          <a:r>
            <a:rPr lang="en-US" sz="1400" dirty="0"/>
            <a:t> Formatted the 'Date' column to a consistent MM/DD/YYYY format for accurate time-series analysis.</a:t>
          </a:r>
        </a:p>
      </dgm:t>
    </dgm:pt>
    <dgm:pt modelId="{B215929C-4BBA-4B1F-AD35-E4A9609024CC}" type="parTrans" cxnId="{9340245E-33A4-4D91-9EB1-545B9A004737}">
      <dgm:prSet/>
      <dgm:spPr/>
      <dgm:t>
        <a:bodyPr/>
        <a:lstStyle/>
        <a:p>
          <a:endParaRPr lang="en-US"/>
        </a:p>
      </dgm:t>
    </dgm:pt>
    <dgm:pt modelId="{D5719272-8F49-4310-B638-D80F65E9DF63}" type="sibTrans" cxnId="{9340245E-33A4-4D91-9EB1-545B9A004737}">
      <dgm:prSet/>
      <dgm:spPr/>
      <dgm:t>
        <a:bodyPr/>
        <a:lstStyle/>
        <a:p>
          <a:endParaRPr lang="en-US"/>
        </a:p>
      </dgm:t>
    </dgm:pt>
    <dgm:pt modelId="{DFCDBDC4-7F80-41BD-9221-D1A0088E679B}">
      <dgm:prSet custT="1"/>
      <dgm:spPr/>
      <dgm:t>
        <a:bodyPr/>
        <a:lstStyle/>
        <a:p>
          <a:r>
            <a:rPr lang="en-US" sz="1400" b="1" dirty="0"/>
            <a:t>Data Typing:</a:t>
          </a:r>
          <a:r>
            <a:rPr lang="en-US" sz="1400" dirty="0"/>
            <a:t> Ensured the EV_Sales_Quantity column was correctly formatted as a number to allow for mathematical calculations</a:t>
          </a:r>
        </a:p>
      </dgm:t>
    </dgm:pt>
    <dgm:pt modelId="{4AEEF414-6049-41E1-A49D-9DC0C52C807C}" type="parTrans" cxnId="{95217E15-7DEF-4816-A531-8616E68F6233}">
      <dgm:prSet/>
      <dgm:spPr/>
      <dgm:t>
        <a:bodyPr/>
        <a:lstStyle/>
        <a:p>
          <a:endParaRPr lang="en-US"/>
        </a:p>
      </dgm:t>
    </dgm:pt>
    <dgm:pt modelId="{A112B319-A251-474B-A972-C5E5B0409E04}" type="sibTrans" cxnId="{95217E15-7DEF-4816-A531-8616E68F6233}">
      <dgm:prSet/>
      <dgm:spPr/>
      <dgm:t>
        <a:bodyPr/>
        <a:lstStyle/>
        <a:p>
          <a:endParaRPr lang="en-US"/>
        </a:p>
      </dgm:t>
    </dgm:pt>
    <dgm:pt modelId="{005764BB-2895-4BF1-891E-A346F4858002}" type="pres">
      <dgm:prSet presAssocID="{5F59A696-313F-44E7-B605-D66CDB4CC050}" presName="root" presStyleCnt="0">
        <dgm:presLayoutVars>
          <dgm:dir/>
          <dgm:resizeHandles val="exact"/>
        </dgm:presLayoutVars>
      </dgm:prSet>
      <dgm:spPr/>
    </dgm:pt>
    <dgm:pt modelId="{7AA44F71-D439-4307-99CA-B2ED1F023B78}" type="pres">
      <dgm:prSet presAssocID="{BF626FC4-03F7-40CD-B6A7-EF782C41A2EE}" presName="compNode" presStyleCnt="0"/>
      <dgm:spPr/>
    </dgm:pt>
    <dgm:pt modelId="{8CF05C51-4979-46CD-844F-A5E008854BD8}" type="pres">
      <dgm:prSet presAssocID="{BF626FC4-03F7-40CD-B6A7-EF782C41A2E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C3D126D6-E5C9-4EC5-A082-907AD0D01777}" type="pres">
      <dgm:prSet presAssocID="{BF626FC4-03F7-40CD-B6A7-EF782C41A2EE}" presName="spaceRect" presStyleCnt="0"/>
      <dgm:spPr/>
    </dgm:pt>
    <dgm:pt modelId="{CF947D17-0D36-4B59-8F84-8318986EF75D}" type="pres">
      <dgm:prSet presAssocID="{BF626FC4-03F7-40CD-B6A7-EF782C41A2EE}" presName="textRect" presStyleLbl="revTx" presStyleIdx="0" presStyleCnt="3">
        <dgm:presLayoutVars>
          <dgm:chMax val="1"/>
          <dgm:chPref val="1"/>
        </dgm:presLayoutVars>
      </dgm:prSet>
      <dgm:spPr/>
    </dgm:pt>
    <dgm:pt modelId="{BE29DC59-0AF6-46A4-905C-F3D5DEC0B507}" type="pres">
      <dgm:prSet presAssocID="{3387A5DB-1619-4688-BC2A-11B66C7ECC74}" presName="sibTrans" presStyleCnt="0"/>
      <dgm:spPr/>
    </dgm:pt>
    <dgm:pt modelId="{595C566F-978D-4586-83F0-E601C27091E7}" type="pres">
      <dgm:prSet presAssocID="{63F32162-5437-45B0-ABED-6F787C329637}" presName="compNode" presStyleCnt="0"/>
      <dgm:spPr/>
    </dgm:pt>
    <dgm:pt modelId="{18B9E95C-6E44-4A6A-8247-0CCFCF1978CF}" type="pres">
      <dgm:prSet presAssocID="{63F32162-5437-45B0-ABED-6F787C32963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6A8790C6-2393-4356-AFBE-33AFEF22D9D9}" type="pres">
      <dgm:prSet presAssocID="{63F32162-5437-45B0-ABED-6F787C329637}" presName="spaceRect" presStyleCnt="0"/>
      <dgm:spPr/>
    </dgm:pt>
    <dgm:pt modelId="{062B429C-34F7-47BD-BCA9-AB611D2A318C}" type="pres">
      <dgm:prSet presAssocID="{63F32162-5437-45B0-ABED-6F787C329637}" presName="textRect" presStyleLbl="revTx" presStyleIdx="1" presStyleCnt="3">
        <dgm:presLayoutVars>
          <dgm:chMax val="1"/>
          <dgm:chPref val="1"/>
        </dgm:presLayoutVars>
      </dgm:prSet>
      <dgm:spPr/>
    </dgm:pt>
    <dgm:pt modelId="{4B46BE10-9D36-4406-AE76-C87101D1DEB9}" type="pres">
      <dgm:prSet presAssocID="{D5719272-8F49-4310-B638-D80F65E9DF63}" presName="sibTrans" presStyleCnt="0"/>
      <dgm:spPr/>
    </dgm:pt>
    <dgm:pt modelId="{2C8E0373-AA4D-4142-BD54-AA020C05F14E}" type="pres">
      <dgm:prSet presAssocID="{DFCDBDC4-7F80-41BD-9221-D1A0088E679B}" presName="compNode" presStyleCnt="0"/>
      <dgm:spPr/>
    </dgm:pt>
    <dgm:pt modelId="{2C561F0A-D532-4700-BD15-42DABD64978A}" type="pres">
      <dgm:prSet presAssocID="{DFCDBDC4-7F80-41BD-9221-D1A0088E679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lculator"/>
        </a:ext>
      </dgm:extLst>
    </dgm:pt>
    <dgm:pt modelId="{4E0B4DD6-EBDF-464E-B3FB-2E807FFC62FB}" type="pres">
      <dgm:prSet presAssocID="{DFCDBDC4-7F80-41BD-9221-D1A0088E679B}" presName="spaceRect" presStyleCnt="0"/>
      <dgm:spPr/>
    </dgm:pt>
    <dgm:pt modelId="{B2A1D87C-0CDA-4ECB-A59F-64F8E597F6A1}" type="pres">
      <dgm:prSet presAssocID="{DFCDBDC4-7F80-41BD-9221-D1A0088E679B}" presName="textRect" presStyleLbl="revTx" presStyleIdx="2" presStyleCnt="3">
        <dgm:presLayoutVars>
          <dgm:chMax val="1"/>
          <dgm:chPref val="1"/>
        </dgm:presLayoutVars>
      </dgm:prSet>
      <dgm:spPr/>
    </dgm:pt>
  </dgm:ptLst>
  <dgm:cxnLst>
    <dgm:cxn modelId="{95217E15-7DEF-4816-A531-8616E68F6233}" srcId="{5F59A696-313F-44E7-B605-D66CDB4CC050}" destId="{DFCDBDC4-7F80-41BD-9221-D1A0088E679B}" srcOrd="2" destOrd="0" parTransId="{4AEEF414-6049-41E1-A49D-9DC0C52C807C}" sibTransId="{A112B319-A251-474B-A972-C5E5B0409E04}"/>
    <dgm:cxn modelId="{9340245E-33A4-4D91-9EB1-545B9A004737}" srcId="{5F59A696-313F-44E7-B605-D66CDB4CC050}" destId="{63F32162-5437-45B0-ABED-6F787C329637}" srcOrd="1" destOrd="0" parTransId="{B215929C-4BBA-4B1F-AD35-E4A9609024CC}" sibTransId="{D5719272-8F49-4310-B638-D80F65E9DF63}"/>
    <dgm:cxn modelId="{5733BD4D-3FE7-435C-BDF5-25D4546102B4}" type="presOf" srcId="{BF626FC4-03F7-40CD-B6A7-EF782C41A2EE}" destId="{CF947D17-0D36-4B59-8F84-8318986EF75D}" srcOrd="0" destOrd="0" presId="urn:microsoft.com/office/officeart/2018/2/layout/IconLabelList"/>
    <dgm:cxn modelId="{A8551579-26A5-47AC-95D5-4CC0BA394426}" type="presOf" srcId="{DFCDBDC4-7F80-41BD-9221-D1A0088E679B}" destId="{B2A1D87C-0CDA-4ECB-A59F-64F8E597F6A1}" srcOrd="0" destOrd="0" presId="urn:microsoft.com/office/officeart/2018/2/layout/IconLabelList"/>
    <dgm:cxn modelId="{A4DFADCF-66D7-4437-B5FF-F7084C926302}" srcId="{5F59A696-313F-44E7-B605-D66CDB4CC050}" destId="{BF626FC4-03F7-40CD-B6A7-EF782C41A2EE}" srcOrd="0" destOrd="0" parTransId="{0EC94017-71C8-4DD0-A7C2-7E0467CA1848}" sibTransId="{3387A5DB-1619-4688-BC2A-11B66C7ECC74}"/>
    <dgm:cxn modelId="{C102C8E8-561F-4801-AE90-8D39F5CE7014}" type="presOf" srcId="{5F59A696-313F-44E7-B605-D66CDB4CC050}" destId="{005764BB-2895-4BF1-891E-A346F4858002}" srcOrd="0" destOrd="0" presId="urn:microsoft.com/office/officeart/2018/2/layout/IconLabelList"/>
    <dgm:cxn modelId="{34AFB4ED-674D-4D61-A4A7-7F3359BFC921}" type="presOf" srcId="{63F32162-5437-45B0-ABED-6F787C329637}" destId="{062B429C-34F7-47BD-BCA9-AB611D2A318C}" srcOrd="0" destOrd="0" presId="urn:microsoft.com/office/officeart/2018/2/layout/IconLabelList"/>
    <dgm:cxn modelId="{9D192D7E-8FCA-40CE-B8A9-D50CE6D92B12}" type="presParOf" srcId="{005764BB-2895-4BF1-891E-A346F4858002}" destId="{7AA44F71-D439-4307-99CA-B2ED1F023B78}" srcOrd="0" destOrd="0" presId="urn:microsoft.com/office/officeart/2018/2/layout/IconLabelList"/>
    <dgm:cxn modelId="{47A74E75-86F8-4DED-AB88-1A51C33092C1}" type="presParOf" srcId="{7AA44F71-D439-4307-99CA-B2ED1F023B78}" destId="{8CF05C51-4979-46CD-844F-A5E008854BD8}" srcOrd="0" destOrd="0" presId="urn:microsoft.com/office/officeart/2018/2/layout/IconLabelList"/>
    <dgm:cxn modelId="{D0469EA7-E496-4B16-BDD8-8938143C3B64}" type="presParOf" srcId="{7AA44F71-D439-4307-99CA-B2ED1F023B78}" destId="{C3D126D6-E5C9-4EC5-A082-907AD0D01777}" srcOrd="1" destOrd="0" presId="urn:microsoft.com/office/officeart/2018/2/layout/IconLabelList"/>
    <dgm:cxn modelId="{DC020291-8364-4079-BEB2-FE0133737AEA}" type="presParOf" srcId="{7AA44F71-D439-4307-99CA-B2ED1F023B78}" destId="{CF947D17-0D36-4B59-8F84-8318986EF75D}" srcOrd="2" destOrd="0" presId="urn:microsoft.com/office/officeart/2018/2/layout/IconLabelList"/>
    <dgm:cxn modelId="{D181E6E3-29CB-4BA0-A036-4AE1CC84E1EB}" type="presParOf" srcId="{005764BB-2895-4BF1-891E-A346F4858002}" destId="{BE29DC59-0AF6-46A4-905C-F3D5DEC0B507}" srcOrd="1" destOrd="0" presId="urn:microsoft.com/office/officeart/2018/2/layout/IconLabelList"/>
    <dgm:cxn modelId="{F1EC8C7F-A935-4C44-8BEE-ABF310EAAAE1}" type="presParOf" srcId="{005764BB-2895-4BF1-891E-A346F4858002}" destId="{595C566F-978D-4586-83F0-E601C27091E7}" srcOrd="2" destOrd="0" presId="urn:microsoft.com/office/officeart/2018/2/layout/IconLabelList"/>
    <dgm:cxn modelId="{4DD5F06C-BD73-4B5F-82A8-F6C6EC642447}" type="presParOf" srcId="{595C566F-978D-4586-83F0-E601C27091E7}" destId="{18B9E95C-6E44-4A6A-8247-0CCFCF1978CF}" srcOrd="0" destOrd="0" presId="urn:microsoft.com/office/officeart/2018/2/layout/IconLabelList"/>
    <dgm:cxn modelId="{6A135F26-5ADF-4738-B5B6-93A95E2F1B9E}" type="presParOf" srcId="{595C566F-978D-4586-83F0-E601C27091E7}" destId="{6A8790C6-2393-4356-AFBE-33AFEF22D9D9}" srcOrd="1" destOrd="0" presId="urn:microsoft.com/office/officeart/2018/2/layout/IconLabelList"/>
    <dgm:cxn modelId="{9C41BE2D-A0D9-46C3-B379-9647E9748512}" type="presParOf" srcId="{595C566F-978D-4586-83F0-E601C27091E7}" destId="{062B429C-34F7-47BD-BCA9-AB611D2A318C}" srcOrd="2" destOrd="0" presId="urn:microsoft.com/office/officeart/2018/2/layout/IconLabelList"/>
    <dgm:cxn modelId="{B8025B8D-ABAA-465E-AE49-F365F757E677}" type="presParOf" srcId="{005764BB-2895-4BF1-891E-A346F4858002}" destId="{4B46BE10-9D36-4406-AE76-C87101D1DEB9}" srcOrd="3" destOrd="0" presId="urn:microsoft.com/office/officeart/2018/2/layout/IconLabelList"/>
    <dgm:cxn modelId="{9F71E18D-96EC-432A-A8FF-341BB782F9DA}" type="presParOf" srcId="{005764BB-2895-4BF1-891E-A346F4858002}" destId="{2C8E0373-AA4D-4142-BD54-AA020C05F14E}" srcOrd="4" destOrd="0" presId="urn:microsoft.com/office/officeart/2018/2/layout/IconLabelList"/>
    <dgm:cxn modelId="{3619F1AD-3F92-4F9C-BAE0-1B7C0870EDE4}" type="presParOf" srcId="{2C8E0373-AA4D-4142-BD54-AA020C05F14E}" destId="{2C561F0A-D532-4700-BD15-42DABD64978A}" srcOrd="0" destOrd="0" presId="urn:microsoft.com/office/officeart/2018/2/layout/IconLabelList"/>
    <dgm:cxn modelId="{4D84BE77-5CF7-4A66-80A3-ACE00DA93597}" type="presParOf" srcId="{2C8E0373-AA4D-4142-BD54-AA020C05F14E}" destId="{4E0B4DD6-EBDF-464E-B3FB-2E807FFC62FB}" srcOrd="1" destOrd="0" presId="urn:microsoft.com/office/officeart/2018/2/layout/IconLabelList"/>
    <dgm:cxn modelId="{840960EB-33C1-45CA-85A1-FC3842DD3F39}" type="presParOf" srcId="{2C8E0373-AA4D-4142-BD54-AA020C05F14E}" destId="{B2A1D87C-0CDA-4ECB-A59F-64F8E597F6A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EBB73D2-6FAC-4B67-BB1C-7CFD757DD2F3}" type="doc">
      <dgm:prSet loTypeId="urn:microsoft.com/office/officeart/2008/layout/LinedList" loCatId="list" qsTypeId="urn:microsoft.com/office/officeart/2005/8/quickstyle/simple4" qsCatId="simple" csTypeId="urn:microsoft.com/office/officeart/2005/8/colors/accent1_2" csCatId="accent1"/>
      <dgm:spPr/>
      <dgm:t>
        <a:bodyPr/>
        <a:lstStyle/>
        <a:p>
          <a:endParaRPr lang="en-US"/>
        </a:p>
      </dgm:t>
    </dgm:pt>
    <dgm:pt modelId="{B5DA1CB5-4FA7-408C-B47F-61BB1C8920F1}">
      <dgm:prSet/>
      <dgm:spPr/>
      <dgm:t>
        <a:bodyPr/>
        <a:lstStyle/>
        <a:p>
          <a:r>
            <a:rPr lang="en-US" b="1"/>
            <a:t>Geographic Concentration:</a:t>
          </a:r>
          <a:r>
            <a:rPr lang="en-US"/>
            <a:t> A few key states, including </a:t>
          </a:r>
          <a:r>
            <a:rPr lang="en-US" b="1"/>
            <a:t>Uttar Pradesh, Maharashtra, and Karnataka</a:t>
          </a:r>
          <a:r>
            <a:rPr lang="en-US"/>
            <a:t>, are driving the majority of EV sales in India.</a:t>
          </a:r>
        </a:p>
      </dgm:t>
    </dgm:pt>
    <dgm:pt modelId="{A2D8A4D9-1CDC-4B2A-AEB1-94AC9B94C227}" type="parTrans" cxnId="{C411E601-24EA-4270-9468-80013469ADE7}">
      <dgm:prSet/>
      <dgm:spPr/>
      <dgm:t>
        <a:bodyPr/>
        <a:lstStyle/>
        <a:p>
          <a:endParaRPr lang="en-US"/>
        </a:p>
      </dgm:t>
    </dgm:pt>
    <dgm:pt modelId="{69954021-6EDC-4A3C-A553-6ACF2706DBC3}" type="sibTrans" cxnId="{C411E601-24EA-4270-9468-80013469ADE7}">
      <dgm:prSet/>
      <dgm:spPr/>
      <dgm:t>
        <a:bodyPr/>
        <a:lstStyle/>
        <a:p>
          <a:endParaRPr lang="en-US"/>
        </a:p>
      </dgm:t>
    </dgm:pt>
    <dgm:pt modelId="{56CB5D4D-FEA6-481B-B642-1458DFC37366}">
      <dgm:prSet/>
      <dgm:spPr/>
      <dgm:t>
        <a:bodyPr/>
        <a:lstStyle/>
        <a:p>
          <a:r>
            <a:rPr lang="en-US" b="1"/>
            <a:t>Explosive Market Growth:</a:t>
          </a:r>
          <a:r>
            <a:rPr lang="en-US"/>
            <a:t> The Indian EV market is in a high-growth phase, with a significant </a:t>
          </a:r>
          <a:r>
            <a:rPr lang="en-US" b="1"/>
            <a:t>inflection point in sales around 2021</a:t>
          </a:r>
          <a:r>
            <a:rPr lang="en-US"/>
            <a:t>.</a:t>
          </a:r>
        </a:p>
      </dgm:t>
    </dgm:pt>
    <dgm:pt modelId="{676D007D-10CB-4AB2-B688-617A4FBF87F3}" type="parTrans" cxnId="{85F6BF0F-45C4-43B5-A919-FE5E62F7D862}">
      <dgm:prSet/>
      <dgm:spPr/>
      <dgm:t>
        <a:bodyPr/>
        <a:lstStyle/>
        <a:p>
          <a:endParaRPr lang="en-US"/>
        </a:p>
      </dgm:t>
    </dgm:pt>
    <dgm:pt modelId="{DADFDDBB-D3F4-4473-8EB6-80D411419345}" type="sibTrans" cxnId="{85F6BF0F-45C4-43B5-A919-FE5E62F7D862}">
      <dgm:prSet/>
      <dgm:spPr/>
      <dgm:t>
        <a:bodyPr/>
        <a:lstStyle/>
        <a:p>
          <a:endParaRPr lang="en-US"/>
        </a:p>
      </dgm:t>
    </dgm:pt>
    <dgm:pt modelId="{ACC609CC-295B-4C90-9E55-CD53B32A98A1}">
      <dgm:prSet/>
      <dgm:spPr/>
      <dgm:t>
        <a:bodyPr/>
        <a:lstStyle/>
        <a:p>
          <a:r>
            <a:rPr lang="en-US" b="1"/>
            <a:t>Two-Wheeler Dominance:</a:t>
          </a:r>
          <a:r>
            <a:rPr lang="en-US"/>
            <a:t> The </a:t>
          </a:r>
          <a:r>
            <a:rPr lang="en-US" b="1"/>
            <a:t>2-Wheeler segment is the largest</a:t>
          </a:r>
          <a:r>
            <a:rPr lang="en-US"/>
            <a:t> by a significant margin, defining the current landscape of the Indian EV market.</a:t>
          </a:r>
        </a:p>
      </dgm:t>
    </dgm:pt>
    <dgm:pt modelId="{6DE934A7-9E37-4EE0-8DA9-28A7E6085737}" type="parTrans" cxnId="{E16B0DA3-B1B7-4A8C-BB19-6BE7D4BC51A9}">
      <dgm:prSet/>
      <dgm:spPr/>
      <dgm:t>
        <a:bodyPr/>
        <a:lstStyle/>
        <a:p>
          <a:endParaRPr lang="en-US"/>
        </a:p>
      </dgm:t>
    </dgm:pt>
    <dgm:pt modelId="{2A324E56-DC6C-4E81-B830-61F3B56F29F2}" type="sibTrans" cxnId="{E16B0DA3-B1B7-4A8C-BB19-6BE7D4BC51A9}">
      <dgm:prSet/>
      <dgm:spPr/>
      <dgm:t>
        <a:bodyPr/>
        <a:lstStyle/>
        <a:p>
          <a:endParaRPr lang="en-US"/>
        </a:p>
      </dgm:t>
    </dgm:pt>
    <dgm:pt modelId="{5F9B819F-281D-47F2-8C25-662CAE282E79}">
      <dgm:prSet/>
      <dgm:spPr/>
      <dgm:t>
        <a:bodyPr/>
        <a:lstStyle/>
        <a:p>
          <a:r>
            <a:rPr lang="en-US" b="1"/>
            <a:t>Commercial Viability:</a:t>
          </a:r>
          <a:r>
            <a:rPr lang="en-US"/>
            <a:t> The strong performance of the </a:t>
          </a:r>
          <a:r>
            <a:rPr lang="en-US" b="1"/>
            <a:t>3-Wheeler category</a:t>
          </a:r>
          <a:r>
            <a:rPr lang="en-US"/>
            <a:t> points to a rapid electrification of commercial and public transport fleets.</a:t>
          </a:r>
        </a:p>
      </dgm:t>
    </dgm:pt>
    <dgm:pt modelId="{E87C61AD-B270-4D6E-95A4-75B3BE0225C6}" type="parTrans" cxnId="{C71FEDB1-A083-4384-8C87-C5CB2124DEE5}">
      <dgm:prSet/>
      <dgm:spPr/>
      <dgm:t>
        <a:bodyPr/>
        <a:lstStyle/>
        <a:p>
          <a:endParaRPr lang="en-US"/>
        </a:p>
      </dgm:t>
    </dgm:pt>
    <dgm:pt modelId="{B12443CE-5E5C-4776-A075-BF4D853D8C64}" type="sibTrans" cxnId="{C71FEDB1-A083-4384-8C87-C5CB2124DEE5}">
      <dgm:prSet/>
      <dgm:spPr/>
      <dgm:t>
        <a:bodyPr/>
        <a:lstStyle/>
        <a:p>
          <a:endParaRPr lang="en-US"/>
        </a:p>
      </dgm:t>
    </dgm:pt>
    <dgm:pt modelId="{19F1D7F3-90E2-4CBD-8170-83FFA8C0F28F}" type="pres">
      <dgm:prSet presAssocID="{CEBB73D2-6FAC-4B67-BB1C-7CFD757DD2F3}" presName="vert0" presStyleCnt="0">
        <dgm:presLayoutVars>
          <dgm:dir/>
          <dgm:animOne val="branch"/>
          <dgm:animLvl val="lvl"/>
        </dgm:presLayoutVars>
      </dgm:prSet>
      <dgm:spPr/>
    </dgm:pt>
    <dgm:pt modelId="{BC412C67-7C2A-47CC-A5D2-AE5E90D6B85A}" type="pres">
      <dgm:prSet presAssocID="{B5DA1CB5-4FA7-408C-B47F-61BB1C8920F1}" presName="thickLine" presStyleLbl="alignNode1" presStyleIdx="0" presStyleCnt="4"/>
      <dgm:spPr/>
    </dgm:pt>
    <dgm:pt modelId="{3F41FD7E-E890-4355-8613-6138AB95D5A0}" type="pres">
      <dgm:prSet presAssocID="{B5DA1CB5-4FA7-408C-B47F-61BB1C8920F1}" presName="horz1" presStyleCnt="0"/>
      <dgm:spPr/>
    </dgm:pt>
    <dgm:pt modelId="{9CF0BCA8-9DAB-41CF-9909-128BE29B5CEE}" type="pres">
      <dgm:prSet presAssocID="{B5DA1CB5-4FA7-408C-B47F-61BB1C8920F1}" presName="tx1" presStyleLbl="revTx" presStyleIdx="0" presStyleCnt="4"/>
      <dgm:spPr/>
    </dgm:pt>
    <dgm:pt modelId="{BC03EDA0-3EF8-41E4-B951-D4D0951FB42B}" type="pres">
      <dgm:prSet presAssocID="{B5DA1CB5-4FA7-408C-B47F-61BB1C8920F1}" presName="vert1" presStyleCnt="0"/>
      <dgm:spPr/>
    </dgm:pt>
    <dgm:pt modelId="{43EF3078-677C-4C76-A436-DF8B2D2E3C90}" type="pres">
      <dgm:prSet presAssocID="{56CB5D4D-FEA6-481B-B642-1458DFC37366}" presName="thickLine" presStyleLbl="alignNode1" presStyleIdx="1" presStyleCnt="4"/>
      <dgm:spPr/>
    </dgm:pt>
    <dgm:pt modelId="{BBC202A6-62B1-405E-8218-4E420144881B}" type="pres">
      <dgm:prSet presAssocID="{56CB5D4D-FEA6-481B-B642-1458DFC37366}" presName="horz1" presStyleCnt="0"/>
      <dgm:spPr/>
    </dgm:pt>
    <dgm:pt modelId="{12D1AABE-E38B-464E-A8B8-0E6CA726ECC9}" type="pres">
      <dgm:prSet presAssocID="{56CB5D4D-FEA6-481B-B642-1458DFC37366}" presName="tx1" presStyleLbl="revTx" presStyleIdx="1" presStyleCnt="4"/>
      <dgm:spPr/>
    </dgm:pt>
    <dgm:pt modelId="{83F241A0-EB7D-4D42-9BA6-A2E934E449DD}" type="pres">
      <dgm:prSet presAssocID="{56CB5D4D-FEA6-481B-B642-1458DFC37366}" presName="vert1" presStyleCnt="0"/>
      <dgm:spPr/>
    </dgm:pt>
    <dgm:pt modelId="{96926E43-6DFD-4AAC-A077-ABEBC25DD459}" type="pres">
      <dgm:prSet presAssocID="{ACC609CC-295B-4C90-9E55-CD53B32A98A1}" presName="thickLine" presStyleLbl="alignNode1" presStyleIdx="2" presStyleCnt="4"/>
      <dgm:spPr/>
    </dgm:pt>
    <dgm:pt modelId="{4C105A38-6A99-41A9-972A-60A82961B9E8}" type="pres">
      <dgm:prSet presAssocID="{ACC609CC-295B-4C90-9E55-CD53B32A98A1}" presName="horz1" presStyleCnt="0"/>
      <dgm:spPr/>
    </dgm:pt>
    <dgm:pt modelId="{94DE56ED-344F-4CB4-9F9A-CEEF4B263B53}" type="pres">
      <dgm:prSet presAssocID="{ACC609CC-295B-4C90-9E55-CD53B32A98A1}" presName="tx1" presStyleLbl="revTx" presStyleIdx="2" presStyleCnt="4"/>
      <dgm:spPr/>
    </dgm:pt>
    <dgm:pt modelId="{872C31FD-E8C1-4429-B401-BC728B7FD73E}" type="pres">
      <dgm:prSet presAssocID="{ACC609CC-295B-4C90-9E55-CD53B32A98A1}" presName="vert1" presStyleCnt="0"/>
      <dgm:spPr/>
    </dgm:pt>
    <dgm:pt modelId="{C6817F3E-028E-40DB-ACC6-5BD0112CA31C}" type="pres">
      <dgm:prSet presAssocID="{5F9B819F-281D-47F2-8C25-662CAE282E79}" presName="thickLine" presStyleLbl="alignNode1" presStyleIdx="3" presStyleCnt="4"/>
      <dgm:spPr/>
    </dgm:pt>
    <dgm:pt modelId="{6E3FBC93-82BD-48CC-A0C1-DD51FD77F391}" type="pres">
      <dgm:prSet presAssocID="{5F9B819F-281D-47F2-8C25-662CAE282E79}" presName="horz1" presStyleCnt="0"/>
      <dgm:spPr/>
    </dgm:pt>
    <dgm:pt modelId="{ABFA6083-942B-4300-8823-5173CEEA3779}" type="pres">
      <dgm:prSet presAssocID="{5F9B819F-281D-47F2-8C25-662CAE282E79}" presName="tx1" presStyleLbl="revTx" presStyleIdx="3" presStyleCnt="4"/>
      <dgm:spPr/>
    </dgm:pt>
    <dgm:pt modelId="{8F79F9D1-457B-4934-9C64-8EBF973F3A07}" type="pres">
      <dgm:prSet presAssocID="{5F9B819F-281D-47F2-8C25-662CAE282E79}" presName="vert1" presStyleCnt="0"/>
      <dgm:spPr/>
    </dgm:pt>
  </dgm:ptLst>
  <dgm:cxnLst>
    <dgm:cxn modelId="{C411E601-24EA-4270-9468-80013469ADE7}" srcId="{CEBB73D2-6FAC-4B67-BB1C-7CFD757DD2F3}" destId="{B5DA1CB5-4FA7-408C-B47F-61BB1C8920F1}" srcOrd="0" destOrd="0" parTransId="{A2D8A4D9-1CDC-4B2A-AEB1-94AC9B94C227}" sibTransId="{69954021-6EDC-4A3C-A553-6ACF2706DBC3}"/>
    <dgm:cxn modelId="{85F6BF0F-45C4-43B5-A919-FE5E62F7D862}" srcId="{CEBB73D2-6FAC-4B67-BB1C-7CFD757DD2F3}" destId="{56CB5D4D-FEA6-481B-B642-1458DFC37366}" srcOrd="1" destOrd="0" parTransId="{676D007D-10CB-4AB2-B688-617A4FBF87F3}" sibTransId="{DADFDDBB-D3F4-4473-8EB6-80D411419345}"/>
    <dgm:cxn modelId="{A8F4C09A-3684-4AA9-A05E-DF226EC6878B}" type="presOf" srcId="{B5DA1CB5-4FA7-408C-B47F-61BB1C8920F1}" destId="{9CF0BCA8-9DAB-41CF-9909-128BE29B5CEE}" srcOrd="0" destOrd="0" presId="urn:microsoft.com/office/officeart/2008/layout/LinedList"/>
    <dgm:cxn modelId="{E16B0DA3-B1B7-4A8C-BB19-6BE7D4BC51A9}" srcId="{CEBB73D2-6FAC-4B67-BB1C-7CFD757DD2F3}" destId="{ACC609CC-295B-4C90-9E55-CD53B32A98A1}" srcOrd="2" destOrd="0" parTransId="{6DE934A7-9E37-4EE0-8DA9-28A7E6085737}" sibTransId="{2A324E56-DC6C-4E81-B830-61F3B56F29F2}"/>
    <dgm:cxn modelId="{9C2055AD-A3FC-43B2-BA2B-E1847D0CAD8D}" type="presOf" srcId="{CEBB73D2-6FAC-4B67-BB1C-7CFD757DD2F3}" destId="{19F1D7F3-90E2-4CBD-8170-83FFA8C0F28F}" srcOrd="0" destOrd="0" presId="urn:microsoft.com/office/officeart/2008/layout/LinedList"/>
    <dgm:cxn modelId="{C3396AB0-80F2-4AB9-8E20-4E7340E999D9}" type="presOf" srcId="{ACC609CC-295B-4C90-9E55-CD53B32A98A1}" destId="{94DE56ED-344F-4CB4-9F9A-CEEF4B263B53}" srcOrd="0" destOrd="0" presId="urn:microsoft.com/office/officeart/2008/layout/LinedList"/>
    <dgm:cxn modelId="{C71FEDB1-A083-4384-8C87-C5CB2124DEE5}" srcId="{CEBB73D2-6FAC-4B67-BB1C-7CFD757DD2F3}" destId="{5F9B819F-281D-47F2-8C25-662CAE282E79}" srcOrd="3" destOrd="0" parTransId="{E87C61AD-B270-4D6E-95A4-75B3BE0225C6}" sibTransId="{B12443CE-5E5C-4776-A075-BF4D853D8C64}"/>
    <dgm:cxn modelId="{E27308C3-5389-4C88-A723-DF442B16F793}" type="presOf" srcId="{5F9B819F-281D-47F2-8C25-662CAE282E79}" destId="{ABFA6083-942B-4300-8823-5173CEEA3779}" srcOrd="0" destOrd="0" presId="urn:microsoft.com/office/officeart/2008/layout/LinedList"/>
    <dgm:cxn modelId="{48EFF6EA-A245-424B-A3D7-A5ECC17913F9}" type="presOf" srcId="{56CB5D4D-FEA6-481B-B642-1458DFC37366}" destId="{12D1AABE-E38B-464E-A8B8-0E6CA726ECC9}" srcOrd="0" destOrd="0" presId="urn:microsoft.com/office/officeart/2008/layout/LinedList"/>
    <dgm:cxn modelId="{78F7747E-BA40-4854-BDC6-FE081CB64C5B}" type="presParOf" srcId="{19F1D7F3-90E2-4CBD-8170-83FFA8C0F28F}" destId="{BC412C67-7C2A-47CC-A5D2-AE5E90D6B85A}" srcOrd="0" destOrd="0" presId="urn:microsoft.com/office/officeart/2008/layout/LinedList"/>
    <dgm:cxn modelId="{827E9DDE-254F-4A9A-B5C6-3C27CD9AE16C}" type="presParOf" srcId="{19F1D7F3-90E2-4CBD-8170-83FFA8C0F28F}" destId="{3F41FD7E-E890-4355-8613-6138AB95D5A0}" srcOrd="1" destOrd="0" presId="urn:microsoft.com/office/officeart/2008/layout/LinedList"/>
    <dgm:cxn modelId="{38F39B3C-A169-4C99-BF74-0CD1D6212E34}" type="presParOf" srcId="{3F41FD7E-E890-4355-8613-6138AB95D5A0}" destId="{9CF0BCA8-9DAB-41CF-9909-128BE29B5CEE}" srcOrd="0" destOrd="0" presId="urn:microsoft.com/office/officeart/2008/layout/LinedList"/>
    <dgm:cxn modelId="{C334BAD2-B25C-4F10-A1A5-FCA642AA3776}" type="presParOf" srcId="{3F41FD7E-E890-4355-8613-6138AB95D5A0}" destId="{BC03EDA0-3EF8-41E4-B951-D4D0951FB42B}" srcOrd="1" destOrd="0" presId="urn:microsoft.com/office/officeart/2008/layout/LinedList"/>
    <dgm:cxn modelId="{321F84B9-12DD-4BEE-A8A5-987AB2C7EEA2}" type="presParOf" srcId="{19F1D7F3-90E2-4CBD-8170-83FFA8C0F28F}" destId="{43EF3078-677C-4C76-A436-DF8B2D2E3C90}" srcOrd="2" destOrd="0" presId="urn:microsoft.com/office/officeart/2008/layout/LinedList"/>
    <dgm:cxn modelId="{BCF8A06E-0915-420C-BF51-2374A81EF65F}" type="presParOf" srcId="{19F1D7F3-90E2-4CBD-8170-83FFA8C0F28F}" destId="{BBC202A6-62B1-405E-8218-4E420144881B}" srcOrd="3" destOrd="0" presId="urn:microsoft.com/office/officeart/2008/layout/LinedList"/>
    <dgm:cxn modelId="{CA2104AC-935F-4566-867D-9483F5FA7DBF}" type="presParOf" srcId="{BBC202A6-62B1-405E-8218-4E420144881B}" destId="{12D1AABE-E38B-464E-A8B8-0E6CA726ECC9}" srcOrd="0" destOrd="0" presId="urn:microsoft.com/office/officeart/2008/layout/LinedList"/>
    <dgm:cxn modelId="{7D311DEB-7873-41D0-81D9-4FB81FBC04EA}" type="presParOf" srcId="{BBC202A6-62B1-405E-8218-4E420144881B}" destId="{83F241A0-EB7D-4D42-9BA6-A2E934E449DD}" srcOrd="1" destOrd="0" presId="urn:microsoft.com/office/officeart/2008/layout/LinedList"/>
    <dgm:cxn modelId="{2B80B06E-0C11-43B6-9452-0D0AFB12C192}" type="presParOf" srcId="{19F1D7F3-90E2-4CBD-8170-83FFA8C0F28F}" destId="{96926E43-6DFD-4AAC-A077-ABEBC25DD459}" srcOrd="4" destOrd="0" presId="urn:microsoft.com/office/officeart/2008/layout/LinedList"/>
    <dgm:cxn modelId="{3F023BAC-FB12-4E90-BBEC-5D09F00AE202}" type="presParOf" srcId="{19F1D7F3-90E2-4CBD-8170-83FFA8C0F28F}" destId="{4C105A38-6A99-41A9-972A-60A82961B9E8}" srcOrd="5" destOrd="0" presId="urn:microsoft.com/office/officeart/2008/layout/LinedList"/>
    <dgm:cxn modelId="{9A49A3C7-BEA4-46CD-9A78-F2EE2887FB65}" type="presParOf" srcId="{4C105A38-6A99-41A9-972A-60A82961B9E8}" destId="{94DE56ED-344F-4CB4-9F9A-CEEF4B263B53}" srcOrd="0" destOrd="0" presId="urn:microsoft.com/office/officeart/2008/layout/LinedList"/>
    <dgm:cxn modelId="{28FBDA88-EC99-4EB1-9C3E-02D120481727}" type="presParOf" srcId="{4C105A38-6A99-41A9-972A-60A82961B9E8}" destId="{872C31FD-E8C1-4429-B401-BC728B7FD73E}" srcOrd="1" destOrd="0" presId="urn:microsoft.com/office/officeart/2008/layout/LinedList"/>
    <dgm:cxn modelId="{6524C8DE-7056-4DDB-B8C0-B251E0D368CD}" type="presParOf" srcId="{19F1D7F3-90E2-4CBD-8170-83FFA8C0F28F}" destId="{C6817F3E-028E-40DB-ACC6-5BD0112CA31C}" srcOrd="6" destOrd="0" presId="urn:microsoft.com/office/officeart/2008/layout/LinedList"/>
    <dgm:cxn modelId="{0A2A94E9-6675-498F-83E1-29AD23A40776}" type="presParOf" srcId="{19F1D7F3-90E2-4CBD-8170-83FFA8C0F28F}" destId="{6E3FBC93-82BD-48CC-A0C1-DD51FD77F391}" srcOrd="7" destOrd="0" presId="urn:microsoft.com/office/officeart/2008/layout/LinedList"/>
    <dgm:cxn modelId="{CE811230-00B5-416C-8F2A-AFF49E553242}" type="presParOf" srcId="{6E3FBC93-82BD-48CC-A0C1-DD51FD77F391}" destId="{ABFA6083-942B-4300-8823-5173CEEA3779}" srcOrd="0" destOrd="0" presId="urn:microsoft.com/office/officeart/2008/layout/LinedList"/>
    <dgm:cxn modelId="{B116A36D-C7BD-490E-9D93-2413BE0DFC47}" type="presParOf" srcId="{6E3FBC93-82BD-48CC-A0C1-DD51FD77F391}" destId="{8F79F9D1-457B-4934-9C64-8EBF973F3A0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1D833DE-7763-4E19-BE95-5524630F3B63}"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BBA84E23-C3C2-4E55-B53B-2576138B1792}">
      <dgm:prSet/>
      <dgm:spPr/>
      <dgm:t>
        <a:bodyPr/>
        <a:lstStyle/>
        <a:p>
          <a:pPr>
            <a:lnSpc>
              <a:spcPct val="100000"/>
            </a:lnSpc>
            <a:defRPr b="1"/>
          </a:pPr>
          <a:r>
            <a:rPr lang="en-US"/>
            <a:t>Goal:</a:t>
          </a:r>
        </a:p>
      </dgm:t>
    </dgm:pt>
    <dgm:pt modelId="{D5F23869-1EE2-42DF-AC85-9CAED6FCA9ED}" type="parTrans" cxnId="{2CFDB9B5-4714-4318-84D8-1D454C4D9B49}">
      <dgm:prSet/>
      <dgm:spPr/>
      <dgm:t>
        <a:bodyPr/>
        <a:lstStyle/>
        <a:p>
          <a:endParaRPr lang="en-US"/>
        </a:p>
      </dgm:t>
    </dgm:pt>
    <dgm:pt modelId="{E8F5A8CE-0411-4034-B907-1075EB03749A}" type="sibTrans" cxnId="{2CFDB9B5-4714-4318-84D8-1D454C4D9B49}">
      <dgm:prSet/>
      <dgm:spPr/>
      <dgm:t>
        <a:bodyPr/>
        <a:lstStyle/>
        <a:p>
          <a:endParaRPr lang="en-US"/>
        </a:p>
      </dgm:t>
    </dgm:pt>
    <dgm:pt modelId="{5098B87A-F6B9-40B6-ABC9-D61722189852}">
      <dgm:prSet/>
      <dgm:spPr/>
      <dgm:t>
        <a:bodyPr/>
        <a:lstStyle/>
        <a:p>
          <a:pPr>
            <a:lnSpc>
              <a:spcPct val="100000"/>
            </a:lnSpc>
          </a:pPr>
          <a:r>
            <a:rPr lang="en-US"/>
            <a:t>To analyze road accident patterns in Indian cities and identify key causes, outcomes, and safety insights for 2020.</a:t>
          </a:r>
        </a:p>
      </dgm:t>
    </dgm:pt>
    <dgm:pt modelId="{D87A2BC1-B27F-4486-9F73-0F45724FC305}" type="parTrans" cxnId="{7C9D5D8F-ACE6-4C73-A57A-6CE10310DF41}">
      <dgm:prSet/>
      <dgm:spPr/>
      <dgm:t>
        <a:bodyPr/>
        <a:lstStyle/>
        <a:p>
          <a:endParaRPr lang="en-US"/>
        </a:p>
      </dgm:t>
    </dgm:pt>
    <dgm:pt modelId="{F6840C22-32C2-426F-88F2-CE39DFED9AFA}" type="sibTrans" cxnId="{7C9D5D8F-ACE6-4C73-A57A-6CE10310DF41}">
      <dgm:prSet/>
      <dgm:spPr/>
      <dgm:t>
        <a:bodyPr/>
        <a:lstStyle/>
        <a:p>
          <a:endParaRPr lang="en-US"/>
        </a:p>
      </dgm:t>
    </dgm:pt>
    <dgm:pt modelId="{1FCE2665-3F89-4911-930B-B32A319A4E5D}">
      <dgm:prSet/>
      <dgm:spPr/>
      <dgm:t>
        <a:bodyPr/>
        <a:lstStyle/>
        <a:p>
          <a:pPr>
            <a:lnSpc>
              <a:spcPct val="100000"/>
            </a:lnSpc>
            <a:defRPr b="1"/>
          </a:pPr>
          <a:r>
            <a:rPr lang="en-US" b="1"/>
            <a:t>Key Questions:</a:t>
          </a:r>
          <a:endParaRPr lang="en-US"/>
        </a:p>
      </dgm:t>
    </dgm:pt>
    <dgm:pt modelId="{D729A728-B082-4542-8063-953150C95040}" type="parTrans" cxnId="{EC7AE539-CD4D-42AF-BE72-D3921DB2E8EA}">
      <dgm:prSet/>
      <dgm:spPr/>
      <dgm:t>
        <a:bodyPr/>
        <a:lstStyle/>
        <a:p>
          <a:endParaRPr lang="en-US"/>
        </a:p>
      </dgm:t>
    </dgm:pt>
    <dgm:pt modelId="{4C9BED02-FFA0-4D8E-8999-4F639EC9BDD3}" type="sibTrans" cxnId="{EC7AE539-CD4D-42AF-BE72-D3921DB2E8EA}">
      <dgm:prSet/>
      <dgm:spPr/>
      <dgm:t>
        <a:bodyPr/>
        <a:lstStyle/>
        <a:p>
          <a:endParaRPr lang="en-US"/>
        </a:p>
      </dgm:t>
    </dgm:pt>
    <dgm:pt modelId="{ECA8F493-F29C-4F66-898B-A6DE2ABA4862}">
      <dgm:prSet/>
      <dgm:spPr/>
      <dgm:t>
        <a:bodyPr/>
        <a:lstStyle/>
        <a:p>
          <a:pPr>
            <a:lnSpc>
              <a:spcPct val="100000"/>
            </a:lnSpc>
          </a:pPr>
          <a:r>
            <a:rPr lang="en-US"/>
            <a:t>Which cities had the highest accidents?</a:t>
          </a:r>
        </a:p>
      </dgm:t>
    </dgm:pt>
    <dgm:pt modelId="{A79C9012-BCA1-466F-AEDF-8872537F02CF}" type="parTrans" cxnId="{C4CCC62E-28C7-410B-9968-2770E3D7B1A7}">
      <dgm:prSet/>
      <dgm:spPr/>
      <dgm:t>
        <a:bodyPr/>
        <a:lstStyle/>
        <a:p>
          <a:endParaRPr lang="en-US"/>
        </a:p>
      </dgm:t>
    </dgm:pt>
    <dgm:pt modelId="{A3A86114-700E-4998-86D5-5E61E837DC34}" type="sibTrans" cxnId="{C4CCC62E-28C7-410B-9968-2770E3D7B1A7}">
      <dgm:prSet/>
      <dgm:spPr/>
      <dgm:t>
        <a:bodyPr/>
        <a:lstStyle/>
        <a:p>
          <a:endParaRPr lang="en-US"/>
        </a:p>
      </dgm:t>
    </dgm:pt>
    <dgm:pt modelId="{B5950B79-B003-4D70-8BDD-5EE0BD3A7D0F}">
      <dgm:prSet/>
      <dgm:spPr/>
      <dgm:t>
        <a:bodyPr/>
        <a:lstStyle/>
        <a:p>
          <a:pPr>
            <a:lnSpc>
              <a:spcPct val="100000"/>
            </a:lnSpc>
          </a:pPr>
          <a:r>
            <a:rPr lang="en-US"/>
            <a:t>What were the most common causes?</a:t>
          </a:r>
        </a:p>
      </dgm:t>
    </dgm:pt>
    <dgm:pt modelId="{F7D0E579-206A-4981-B757-314C3E5FD6C5}" type="parTrans" cxnId="{FF45084F-22AF-4736-A5C3-C4FBCF5D1BC6}">
      <dgm:prSet/>
      <dgm:spPr/>
      <dgm:t>
        <a:bodyPr/>
        <a:lstStyle/>
        <a:p>
          <a:endParaRPr lang="en-US"/>
        </a:p>
      </dgm:t>
    </dgm:pt>
    <dgm:pt modelId="{73576DF2-CF23-41B2-804E-35AA51771E08}" type="sibTrans" cxnId="{FF45084F-22AF-4736-A5C3-C4FBCF5D1BC6}">
      <dgm:prSet/>
      <dgm:spPr/>
      <dgm:t>
        <a:bodyPr/>
        <a:lstStyle/>
        <a:p>
          <a:endParaRPr lang="en-US"/>
        </a:p>
      </dgm:t>
    </dgm:pt>
    <dgm:pt modelId="{9CD54691-74CD-46BE-9377-B9B0C2770272}">
      <dgm:prSet/>
      <dgm:spPr/>
      <dgm:t>
        <a:bodyPr/>
        <a:lstStyle/>
        <a:p>
          <a:pPr>
            <a:lnSpc>
              <a:spcPct val="100000"/>
            </a:lnSpc>
          </a:pPr>
          <a:r>
            <a:rPr lang="en-US"/>
            <a:t>How do causes relate to fatalities or injuries?</a:t>
          </a:r>
        </a:p>
      </dgm:t>
    </dgm:pt>
    <dgm:pt modelId="{FA4CA91A-F7FF-47D1-9A1F-75EDD707EBD4}" type="parTrans" cxnId="{A109B49B-4FFF-4C19-8BC8-080A5D042936}">
      <dgm:prSet/>
      <dgm:spPr/>
      <dgm:t>
        <a:bodyPr/>
        <a:lstStyle/>
        <a:p>
          <a:endParaRPr lang="en-US"/>
        </a:p>
      </dgm:t>
    </dgm:pt>
    <dgm:pt modelId="{A6E5841C-8049-4308-98A8-B9C1323E3218}" type="sibTrans" cxnId="{A109B49B-4FFF-4C19-8BC8-080A5D042936}">
      <dgm:prSet/>
      <dgm:spPr/>
      <dgm:t>
        <a:bodyPr/>
        <a:lstStyle/>
        <a:p>
          <a:endParaRPr lang="en-US"/>
        </a:p>
      </dgm:t>
    </dgm:pt>
    <dgm:pt modelId="{754B763D-FF14-4F63-85C9-94C765701C4C}" type="pres">
      <dgm:prSet presAssocID="{41D833DE-7763-4E19-BE95-5524630F3B63}" presName="root" presStyleCnt="0">
        <dgm:presLayoutVars>
          <dgm:dir/>
          <dgm:resizeHandles val="exact"/>
        </dgm:presLayoutVars>
      </dgm:prSet>
      <dgm:spPr/>
    </dgm:pt>
    <dgm:pt modelId="{FAC35E82-1713-41CD-AC7B-523E79635589}" type="pres">
      <dgm:prSet presAssocID="{BBA84E23-C3C2-4E55-B53B-2576138B1792}" presName="compNode" presStyleCnt="0"/>
      <dgm:spPr/>
    </dgm:pt>
    <dgm:pt modelId="{F0B7BD48-7390-4594-B22B-02E4580F67C1}" type="pres">
      <dgm:prSet presAssocID="{BBA84E23-C3C2-4E55-B53B-2576138B179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r"/>
        </a:ext>
      </dgm:extLst>
    </dgm:pt>
    <dgm:pt modelId="{8F98C522-2014-4343-8C2C-845FB6972ACE}" type="pres">
      <dgm:prSet presAssocID="{BBA84E23-C3C2-4E55-B53B-2576138B1792}" presName="iconSpace" presStyleCnt="0"/>
      <dgm:spPr/>
    </dgm:pt>
    <dgm:pt modelId="{4671471A-3C14-463A-8E51-8C714754E393}" type="pres">
      <dgm:prSet presAssocID="{BBA84E23-C3C2-4E55-B53B-2576138B1792}" presName="parTx" presStyleLbl="revTx" presStyleIdx="0" presStyleCnt="4">
        <dgm:presLayoutVars>
          <dgm:chMax val="0"/>
          <dgm:chPref val="0"/>
        </dgm:presLayoutVars>
      </dgm:prSet>
      <dgm:spPr/>
    </dgm:pt>
    <dgm:pt modelId="{CAE13841-C5D3-4EEE-8E48-5F669D4A54E7}" type="pres">
      <dgm:prSet presAssocID="{BBA84E23-C3C2-4E55-B53B-2576138B1792}" presName="txSpace" presStyleCnt="0"/>
      <dgm:spPr/>
    </dgm:pt>
    <dgm:pt modelId="{E15BC9DB-C574-4331-89CB-FF377F5D611C}" type="pres">
      <dgm:prSet presAssocID="{BBA84E23-C3C2-4E55-B53B-2576138B1792}" presName="desTx" presStyleLbl="revTx" presStyleIdx="1" presStyleCnt="4">
        <dgm:presLayoutVars/>
      </dgm:prSet>
      <dgm:spPr/>
    </dgm:pt>
    <dgm:pt modelId="{871BB4F0-0DAF-4CE1-80DB-1E826F34C63B}" type="pres">
      <dgm:prSet presAssocID="{E8F5A8CE-0411-4034-B907-1075EB03749A}" presName="sibTrans" presStyleCnt="0"/>
      <dgm:spPr/>
    </dgm:pt>
    <dgm:pt modelId="{67F839FF-6C18-47A6-8CDB-FE0768C5830A}" type="pres">
      <dgm:prSet presAssocID="{1FCE2665-3F89-4911-930B-B32A319A4E5D}" presName="compNode" presStyleCnt="0"/>
      <dgm:spPr/>
    </dgm:pt>
    <dgm:pt modelId="{9F58F2AB-885E-4173-BD97-A9E40045930E}" type="pres">
      <dgm:prSet presAssocID="{1FCE2665-3F89-4911-930B-B32A319A4E5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lp"/>
        </a:ext>
      </dgm:extLst>
    </dgm:pt>
    <dgm:pt modelId="{3BDCBFD1-1088-4577-B80B-2D9F256249C2}" type="pres">
      <dgm:prSet presAssocID="{1FCE2665-3F89-4911-930B-B32A319A4E5D}" presName="iconSpace" presStyleCnt="0"/>
      <dgm:spPr/>
    </dgm:pt>
    <dgm:pt modelId="{939B3FB7-6D23-40AB-892E-2FFE7A2411BF}" type="pres">
      <dgm:prSet presAssocID="{1FCE2665-3F89-4911-930B-B32A319A4E5D}" presName="parTx" presStyleLbl="revTx" presStyleIdx="2" presStyleCnt="4">
        <dgm:presLayoutVars>
          <dgm:chMax val="0"/>
          <dgm:chPref val="0"/>
        </dgm:presLayoutVars>
      </dgm:prSet>
      <dgm:spPr/>
    </dgm:pt>
    <dgm:pt modelId="{1EFCC0F6-8DEF-4E70-9E89-B179A997DBC1}" type="pres">
      <dgm:prSet presAssocID="{1FCE2665-3F89-4911-930B-B32A319A4E5D}" presName="txSpace" presStyleCnt="0"/>
      <dgm:spPr/>
    </dgm:pt>
    <dgm:pt modelId="{E1791741-66B1-4AA2-A967-16AA6C7989C1}" type="pres">
      <dgm:prSet presAssocID="{1FCE2665-3F89-4911-930B-B32A319A4E5D}" presName="desTx" presStyleLbl="revTx" presStyleIdx="3" presStyleCnt="4">
        <dgm:presLayoutVars/>
      </dgm:prSet>
      <dgm:spPr/>
    </dgm:pt>
  </dgm:ptLst>
  <dgm:cxnLst>
    <dgm:cxn modelId="{C4CCC62E-28C7-410B-9968-2770E3D7B1A7}" srcId="{1FCE2665-3F89-4911-930B-B32A319A4E5D}" destId="{ECA8F493-F29C-4F66-898B-A6DE2ABA4862}" srcOrd="0" destOrd="0" parTransId="{A79C9012-BCA1-466F-AEDF-8872537F02CF}" sibTransId="{A3A86114-700E-4998-86D5-5E61E837DC34}"/>
    <dgm:cxn modelId="{EC7AE539-CD4D-42AF-BE72-D3921DB2E8EA}" srcId="{41D833DE-7763-4E19-BE95-5524630F3B63}" destId="{1FCE2665-3F89-4911-930B-B32A319A4E5D}" srcOrd="1" destOrd="0" parTransId="{D729A728-B082-4542-8063-953150C95040}" sibTransId="{4C9BED02-FFA0-4D8E-8999-4F639EC9BDD3}"/>
    <dgm:cxn modelId="{A46C0F62-165B-42C4-A6DC-3F95B1FB8E5B}" type="presOf" srcId="{B5950B79-B003-4D70-8BDD-5EE0BD3A7D0F}" destId="{E1791741-66B1-4AA2-A967-16AA6C7989C1}" srcOrd="0" destOrd="1" presId="urn:microsoft.com/office/officeart/2018/5/layout/CenteredIconLabelDescriptionList"/>
    <dgm:cxn modelId="{FF45084F-22AF-4736-A5C3-C4FBCF5D1BC6}" srcId="{1FCE2665-3F89-4911-930B-B32A319A4E5D}" destId="{B5950B79-B003-4D70-8BDD-5EE0BD3A7D0F}" srcOrd="1" destOrd="0" parTransId="{F7D0E579-206A-4981-B757-314C3E5FD6C5}" sibTransId="{73576DF2-CF23-41B2-804E-35AA51771E08}"/>
    <dgm:cxn modelId="{CAF3B17A-A959-49D3-916F-229C85AA32F6}" type="presOf" srcId="{5098B87A-F6B9-40B6-ABC9-D61722189852}" destId="{E15BC9DB-C574-4331-89CB-FF377F5D611C}" srcOrd="0" destOrd="0" presId="urn:microsoft.com/office/officeart/2018/5/layout/CenteredIconLabelDescriptionList"/>
    <dgm:cxn modelId="{7786737D-BD46-4698-B113-EE5467748505}" type="presOf" srcId="{ECA8F493-F29C-4F66-898B-A6DE2ABA4862}" destId="{E1791741-66B1-4AA2-A967-16AA6C7989C1}" srcOrd="0" destOrd="0" presId="urn:microsoft.com/office/officeart/2018/5/layout/CenteredIconLabelDescriptionList"/>
    <dgm:cxn modelId="{EC1D8182-E837-4FB5-960E-75F727D9B4BB}" type="presOf" srcId="{9CD54691-74CD-46BE-9377-B9B0C2770272}" destId="{E1791741-66B1-4AA2-A967-16AA6C7989C1}" srcOrd="0" destOrd="2" presId="urn:microsoft.com/office/officeart/2018/5/layout/CenteredIconLabelDescriptionList"/>
    <dgm:cxn modelId="{7C9D5D8F-ACE6-4C73-A57A-6CE10310DF41}" srcId="{BBA84E23-C3C2-4E55-B53B-2576138B1792}" destId="{5098B87A-F6B9-40B6-ABC9-D61722189852}" srcOrd="0" destOrd="0" parTransId="{D87A2BC1-B27F-4486-9F73-0F45724FC305}" sibTransId="{F6840C22-32C2-426F-88F2-CE39DFED9AFA}"/>
    <dgm:cxn modelId="{B059F898-6955-4E12-AA29-1916ABA28810}" type="presOf" srcId="{1FCE2665-3F89-4911-930B-B32A319A4E5D}" destId="{939B3FB7-6D23-40AB-892E-2FFE7A2411BF}" srcOrd="0" destOrd="0" presId="urn:microsoft.com/office/officeart/2018/5/layout/CenteredIconLabelDescriptionList"/>
    <dgm:cxn modelId="{70E68799-FB52-4285-9C6E-5A59A05B887B}" type="presOf" srcId="{BBA84E23-C3C2-4E55-B53B-2576138B1792}" destId="{4671471A-3C14-463A-8E51-8C714754E393}" srcOrd="0" destOrd="0" presId="urn:microsoft.com/office/officeart/2018/5/layout/CenteredIconLabelDescriptionList"/>
    <dgm:cxn modelId="{A109B49B-4FFF-4C19-8BC8-080A5D042936}" srcId="{1FCE2665-3F89-4911-930B-B32A319A4E5D}" destId="{9CD54691-74CD-46BE-9377-B9B0C2770272}" srcOrd="2" destOrd="0" parTransId="{FA4CA91A-F7FF-47D1-9A1F-75EDD707EBD4}" sibTransId="{A6E5841C-8049-4308-98A8-B9C1323E3218}"/>
    <dgm:cxn modelId="{2CFDB9B5-4714-4318-84D8-1D454C4D9B49}" srcId="{41D833DE-7763-4E19-BE95-5524630F3B63}" destId="{BBA84E23-C3C2-4E55-B53B-2576138B1792}" srcOrd="0" destOrd="0" parTransId="{D5F23869-1EE2-42DF-AC85-9CAED6FCA9ED}" sibTransId="{E8F5A8CE-0411-4034-B907-1075EB03749A}"/>
    <dgm:cxn modelId="{E79AA9CD-6A56-4C92-B483-CF8BFF5C1D57}" type="presOf" srcId="{41D833DE-7763-4E19-BE95-5524630F3B63}" destId="{754B763D-FF14-4F63-85C9-94C765701C4C}" srcOrd="0" destOrd="0" presId="urn:microsoft.com/office/officeart/2018/5/layout/CenteredIconLabelDescriptionList"/>
    <dgm:cxn modelId="{05F692D8-3239-41DE-ABD5-E9A094AB0AE6}" type="presParOf" srcId="{754B763D-FF14-4F63-85C9-94C765701C4C}" destId="{FAC35E82-1713-41CD-AC7B-523E79635589}" srcOrd="0" destOrd="0" presId="urn:microsoft.com/office/officeart/2018/5/layout/CenteredIconLabelDescriptionList"/>
    <dgm:cxn modelId="{32960270-FFF5-47E7-8571-5A38F5242A5B}" type="presParOf" srcId="{FAC35E82-1713-41CD-AC7B-523E79635589}" destId="{F0B7BD48-7390-4594-B22B-02E4580F67C1}" srcOrd="0" destOrd="0" presId="urn:microsoft.com/office/officeart/2018/5/layout/CenteredIconLabelDescriptionList"/>
    <dgm:cxn modelId="{5AEB50CD-0B8F-45FF-85CC-9D538FEDD345}" type="presParOf" srcId="{FAC35E82-1713-41CD-AC7B-523E79635589}" destId="{8F98C522-2014-4343-8C2C-845FB6972ACE}" srcOrd="1" destOrd="0" presId="urn:microsoft.com/office/officeart/2018/5/layout/CenteredIconLabelDescriptionList"/>
    <dgm:cxn modelId="{7E8C2AFA-055B-4681-B12D-68A3C1A92B39}" type="presParOf" srcId="{FAC35E82-1713-41CD-AC7B-523E79635589}" destId="{4671471A-3C14-463A-8E51-8C714754E393}" srcOrd="2" destOrd="0" presId="urn:microsoft.com/office/officeart/2018/5/layout/CenteredIconLabelDescriptionList"/>
    <dgm:cxn modelId="{B0E5ABF6-AE42-4F82-A054-E659FFBFCCB5}" type="presParOf" srcId="{FAC35E82-1713-41CD-AC7B-523E79635589}" destId="{CAE13841-C5D3-4EEE-8E48-5F669D4A54E7}" srcOrd="3" destOrd="0" presId="urn:microsoft.com/office/officeart/2018/5/layout/CenteredIconLabelDescriptionList"/>
    <dgm:cxn modelId="{58B6A193-3BBD-492B-87B2-481E9FDFA5C8}" type="presParOf" srcId="{FAC35E82-1713-41CD-AC7B-523E79635589}" destId="{E15BC9DB-C574-4331-89CB-FF377F5D611C}" srcOrd="4" destOrd="0" presId="urn:microsoft.com/office/officeart/2018/5/layout/CenteredIconLabelDescriptionList"/>
    <dgm:cxn modelId="{A976E16B-3A50-4410-A684-D64397723354}" type="presParOf" srcId="{754B763D-FF14-4F63-85C9-94C765701C4C}" destId="{871BB4F0-0DAF-4CE1-80DB-1E826F34C63B}" srcOrd="1" destOrd="0" presId="urn:microsoft.com/office/officeart/2018/5/layout/CenteredIconLabelDescriptionList"/>
    <dgm:cxn modelId="{8FEC037B-60C4-4E7A-A298-E1A1FF73043E}" type="presParOf" srcId="{754B763D-FF14-4F63-85C9-94C765701C4C}" destId="{67F839FF-6C18-47A6-8CDB-FE0768C5830A}" srcOrd="2" destOrd="0" presId="urn:microsoft.com/office/officeart/2018/5/layout/CenteredIconLabelDescriptionList"/>
    <dgm:cxn modelId="{A2FB5AE8-353F-423E-A612-F002EBC1E31F}" type="presParOf" srcId="{67F839FF-6C18-47A6-8CDB-FE0768C5830A}" destId="{9F58F2AB-885E-4173-BD97-A9E40045930E}" srcOrd="0" destOrd="0" presId="urn:microsoft.com/office/officeart/2018/5/layout/CenteredIconLabelDescriptionList"/>
    <dgm:cxn modelId="{8A6B64AF-918D-4958-A6AD-85A0EBFD7855}" type="presParOf" srcId="{67F839FF-6C18-47A6-8CDB-FE0768C5830A}" destId="{3BDCBFD1-1088-4577-B80B-2D9F256249C2}" srcOrd="1" destOrd="0" presId="urn:microsoft.com/office/officeart/2018/5/layout/CenteredIconLabelDescriptionList"/>
    <dgm:cxn modelId="{22D758FC-0763-4984-883E-F5AE23FF8F1B}" type="presParOf" srcId="{67F839FF-6C18-47A6-8CDB-FE0768C5830A}" destId="{939B3FB7-6D23-40AB-892E-2FFE7A2411BF}" srcOrd="2" destOrd="0" presId="urn:microsoft.com/office/officeart/2018/5/layout/CenteredIconLabelDescriptionList"/>
    <dgm:cxn modelId="{41D6AFBC-587E-4F40-B7B3-291D659842B5}" type="presParOf" srcId="{67F839FF-6C18-47A6-8CDB-FE0768C5830A}" destId="{1EFCC0F6-8DEF-4E70-9E89-B179A997DBC1}" srcOrd="3" destOrd="0" presId="urn:microsoft.com/office/officeart/2018/5/layout/CenteredIconLabelDescriptionList"/>
    <dgm:cxn modelId="{4D2B9119-4E90-42C9-85D9-D2AD8F63C764}" type="presParOf" srcId="{67F839FF-6C18-47A6-8CDB-FE0768C5830A}" destId="{E1791741-66B1-4AA2-A967-16AA6C7989C1}"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D510297-8A3E-401D-B42E-0C51C00C96A6}" type="doc">
      <dgm:prSet loTypeId="urn:microsoft.com/office/officeart/2018/2/layout/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1B7B6381-5661-491B-8CE1-7DB78DA0EE34}">
      <dgm:prSet/>
      <dgm:spPr/>
      <dgm:t>
        <a:bodyPr/>
        <a:lstStyle/>
        <a:p>
          <a:pPr>
            <a:defRPr b="1"/>
          </a:pPr>
          <a:r>
            <a:rPr lang="en-US" b="1" dirty="0"/>
            <a:t>Source:</a:t>
          </a:r>
          <a:r>
            <a:rPr lang="en-US" dirty="0"/>
            <a:t> </a:t>
          </a:r>
          <a:r>
            <a:rPr lang="en-US" b="0" dirty="0"/>
            <a:t>data.gov.in (Road Accidents in India – 2020)</a:t>
          </a:r>
        </a:p>
      </dgm:t>
    </dgm:pt>
    <dgm:pt modelId="{322CD383-6E6C-45AD-8B66-DF05CBF8051C}" type="parTrans" cxnId="{56A21D21-4AD9-49C3-80A5-309076664F79}">
      <dgm:prSet/>
      <dgm:spPr/>
      <dgm:t>
        <a:bodyPr/>
        <a:lstStyle/>
        <a:p>
          <a:endParaRPr lang="en-US"/>
        </a:p>
      </dgm:t>
    </dgm:pt>
    <dgm:pt modelId="{DB9B0DFA-4C7E-4084-AFF7-635D2A8C9751}" type="sibTrans" cxnId="{56A21D21-4AD9-49C3-80A5-309076664F79}">
      <dgm:prSet/>
      <dgm:spPr/>
      <dgm:t>
        <a:bodyPr/>
        <a:lstStyle/>
        <a:p>
          <a:endParaRPr lang="en-US"/>
        </a:p>
      </dgm:t>
    </dgm:pt>
    <dgm:pt modelId="{A332D140-56EA-43B6-A480-AF2B1BC905D3}">
      <dgm:prSet/>
      <dgm:spPr/>
      <dgm:t>
        <a:bodyPr/>
        <a:lstStyle/>
        <a:p>
          <a:pPr>
            <a:defRPr b="1"/>
          </a:pPr>
          <a:r>
            <a:rPr lang="en-US" b="1"/>
            <a:t>Dataset Columns:</a:t>
          </a:r>
          <a:endParaRPr lang="en-US"/>
        </a:p>
      </dgm:t>
    </dgm:pt>
    <dgm:pt modelId="{99DCC633-4413-4FC3-BE09-CF90A1B0D627}" type="parTrans" cxnId="{76C7D261-A37A-4768-8EC5-6B87D51C958E}">
      <dgm:prSet/>
      <dgm:spPr/>
      <dgm:t>
        <a:bodyPr/>
        <a:lstStyle/>
        <a:p>
          <a:endParaRPr lang="en-US"/>
        </a:p>
      </dgm:t>
    </dgm:pt>
    <dgm:pt modelId="{36CDA64E-61FC-4217-884D-D92055B66D3B}" type="sibTrans" cxnId="{76C7D261-A37A-4768-8EC5-6B87D51C958E}">
      <dgm:prSet/>
      <dgm:spPr/>
      <dgm:t>
        <a:bodyPr/>
        <a:lstStyle/>
        <a:p>
          <a:endParaRPr lang="en-US"/>
        </a:p>
      </dgm:t>
    </dgm:pt>
    <dgm:pt modelId="{249A8B78-2F61-463E-A198-0D9BE13A623C}">
      <dgm:prSet/>
      <dgm:spPr/>
      <dgm:t>
        <a:bodyPr/>
        <a:lstStyle/>
        <a:p>
          <a:r>
            <a:rPr lang="en-US" dirty="0"/>
            <a:t>Cities</a:t>
          </a:r>
        </a:p>
      </dgm:t>
    </dgm:pt>
    <dgm:pt modelId="{FEDA52FF-732C-43D0-8DD6-C10698009A30}" type="parTrans" cxnId="{02F6D7B8-9124-4827-992C-78E863A3D8B8}">
      <dgm:prSet/>
      <dgm:spPr/>
      <dgm:t>
        <a:bodyPr/>
        <a:lstStyle/>
        <a:p>
          <a:endParaRPr lang="en-US"/>
        </a:p>
      </dgm:t>
    </dgm:pt>
    <dgm:pt modelId="{919901C6-1FAD-4577-BD1A-FB99B39D3580}" type="sibTrans" cxnId="{02F6D7B8-9124-4827-992C-78E863A3D8B8}">
      <dgm:prSet/>
      <dgm:spPr/>
      <dgm:t>
        <a:bodyPr/>
        <a:lstStyle/>
        <a:p>
          <a:endParaRPr lang="en-US"/>
        </a:p>
      </dgm:t>
    </dgm:pt>
    <dgm:pt modelId="{FC16FACF-512E-42AE-96D9-392554F6E9A0}">
      <dgm:prSet/>
      <dgm:spPr/>
      <dgm:t>
        <a:bodyPr/>
        <a:lstStyle/>
        <a:p>
          <a:r>
            <a:rPr lang="en-US"/>
            <a:t>Cause Category</a:t>
          </a:r>
        </a:p>
      </dgm:t>
    </dgm:pt>
    <dgm:pt modelId="{5DDEAE28-35A3-42B7-B56B-EA3678F01166}" type="parTrans" cxnId="{CDBE37A9-79C6-447B-8373-6F743CA22D12}">
      <dgm:prSet/>
      <dgm:spPr/>
      <dgm:t>
        <a:bodyPr/>
        <a:lstStyle/>
        <a:p>
          <a:endParaRPr lang="en-US"/>
        </a:p>
      </dgm:t>
    </dgm:pt>
    <dgm:pt modelId="{BECE5093-6EF3-4E8B-8A63-6312656B80F4}" type="sibTrans" cxnId="{CDBE37A9-79C6-447B-8373-6F743CA22D12}">
      <dgm:prSet/>
      <dgm:spPr/>
      <dgm:t>
        <a:bodyPr/>
        <a:lstStyle/>
        <a:p>
          <a:endParaRPr lang="en-US"/>
        </a:p>
      </dgm:t>
    </dgm:pt>
    <dgm:pt modelId="{C075116F-B08B-4171-8FF7-E781AF4391B7}">
      <dgm:prSet/>
      <dgm:spPr/>
      <dgm:t>
        <a:bodyPr/>
        <a:lstStyle/>
        <a:p>
          <a:r>
            <a:rPr lang="en-US"/>
            <a:t>Cause Subcategory</a:t>
          </a:r>
        </a:p>
      </dgm:t>
    </dgm:pt>
    <dgm:pt modelId="{5F2A200D-FA34-47E8-A4EB-E8EEBF8C2CFF}" type="parTrans" cxnId="{F97DE44A-326E-4A90-AD10-4718334BDBA1}">
      <dgm:prSet/>
      <dgm:spPr/>
      <dgm:t>
        <a:bodyPr/>
        <a:lstStyle/>
        <a:p>
          <a:endParaRPr lang="en-US"/>
        </a:p>
      </dgm:t>
    </dgm:pt>
    <dgm:pt modelId="{1C6656CC-FF25-4CCE-B69D-390682E4881D}" type="sibTrans" cxnId="{F97DE44A-326E-4A90-AD10-4718334BDBA1}">
      <dgm:prSet/>
      <dgm:spPr/>
      <dgm:t>
        <a:bodyPr/>
        <a:lstStyle/>
        <a:p>
          <a:endParaRPr lang="en-US"/>
        </a:p>
      </dgm:t>
    </dgm:pt>
    <dgm:pt modelId="{5C255123-7969-44B0-95AD-048926351FE7}">
      <dgm:prSet/>
      <dgm:spPr/>
      <dgm:t>
        <a:bodyPr/>
        <a:lstStyle/>
        <a:p>
          <a:r>
            <a:rPr lang="en-US"/>
            <a:t>Outcome of Incident</a:t>
          </a:r>
        </a:p>
      </dgm:t>
    </dgm:pt>
    <dgm:pt modelId="{15BD5385-73A5-4730-9D3D-8B7288C5923F}" type="parTrans" cxnId="{B72F8D56-AAE3-40DC-B840-DA9B52A0FC33}">
      <dgm:prSet/>
      <dgm:spPr/>
      <dgm:t>
        <a:bodyPr/>
        <a:lstStyle/>
        <a:p>
          <a:endParaRPr lang="en-US"/>
        </a:p>
      </dgm:t>
    </dgm:pt>
    <dgm:pt modelId="{D2D23559-4B27-4154-8393-B75753AFE391}" type="sibTrans" cxnId="{B72F8D56-AAE3-40DC-B840-DA9B52A0FC33}">
      <dgm:prSet/>
      <dgm:spPr/>
      <dgm:t>
        <a:bodyPr/>
        <a:lstStyle/>
        <a:p>
          <a:endParaRPr lang="en-US"/>
        </a:p>
      </dgm:t>
    </dgm:pt>
    <dgm:pt modelId="{E681798F-DDBB-4484-996C-3C1EBFB0B2D1}">
      <dgm:prSet/>
      <dgm:spPr/>
      <dgm:t>
        <a:bodyPr/>
        <a:lstStyle/>
        <a:p>
          <a:r>
            <a:rPr lang="en-US"/>
            <a:t>Count (in numbers)</a:t>
          </a:r>
          <a:br>
            <a:rPr lang="en-US"/>
          </a:br>
          <a:r>
            <a:rPr lang="en-US" b="1"/>
            <a:t>Scope:</a:t>
          </a:r>
          <a:r>
            <a:rPr lang="en-US"/>
            <a:t> 50 Indian cities</a:t>
          </a:r>
        </a:p>
      </dgm:t>
    </dgm:pt>
    <dgm:pt modelId="{AD10AAF7-4673-4F66-BFA3-CEA8D1FE76A0}" type="parTrans" cxnId="{8B1C7F76-F23D-4E4F-9131-B6FB334E298E}">
      <dgm:prSet/>
      <dgm:spPr/>
      <dgm:t>
        <a:bodyPr/>
        <a:lstStyle/>
        <a:p>
          <a:endParaRPr lang="en-US"/>
        </a:p>
      </dgm:t>
    </dgm:pt>
    <dgm:pt modelId="{0EDB49B1-0C58-42E4-87DD-9ED9B2008865}" type="sibTrans" cxnId="{8B1C7F76-F23D-4E4F-9131-B6FB334E298E}">
      <dgm:prSet/>
      <dgm:spPr/>
      <dgm:t>
        <a:bodyPr/>
        <a:lstStyle/>
        <a:p>
          <a:endParaRPr lang="en-US"/>
        </a:p>
      </dgm:t>
    </dgm:pt>
    <dgm:pt modelId="{06CC3CE1-86C5-410B-80EF-0A4251702815}" type="pres">
      <dgm:prSet presAssocID="{FD510297-8A3E-401D-B42E-0C51C00C96A6}" presName="root" presStyleCnt="0">
        <dgm:presLayoutVars>
          <dgm:dir/>
          <dgm:resizeHandles val="exact"/>
        </dgm:presLayoutVars>
      </dgm:prSet>
      <dgm:spPr/>
    </dgm:pt>
    <dgm:pt modelId="{35147320-4706-4388-B460-8B242E1A4D00}" type="pres">
      <dgm:prSet presAssocID="{1B7B6381-5661-491B-8CE1-7DB78DA0EE34}" presName="compNode" presStyleCnt="0"/>
      <dgm:spPr/>
    </dgm:pt>
    <dgm:pt modelId="{ACE8CE5D-071A-48F5-AE43-DF878D29F558}" type="pres">
      <dgm:prSet presAssocID="{1B7B6381-5661-491B-8CE1-7DB78DA0EE3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ghway scene"/>
        </a:ext>
      </dgm:extLst>
    </dgm:pt>
    <dgm:pt modelId="{19AF1F75-C52E-4F50-9827-B8BB5530497E}" type="pres">
      <dgm:prSet presAssocID="{1B7B6381-5661-491B-8CE1-7DB78DA0EE34}" presName="iconSpace" presStyleCnt="0"/>
      <dgm:spPr/>
    </dgm:pt>
    <dgm:pt modelId="{F5AD3346-69EA-4B57-BA8E-9ECF064FAD1D}" type="pres">
      <dgm:prSet presAssocID="{1B7B6381-5661-491B-8CE1-7DB78DA0EE34}" presName="parTx" presStyleLbl="revTx" presStyleIdx="0" presStyleCnt="4">
        <dgm:presLayoutVars>
          <dgm:chMax val="0"/>
          <dgm:chPref val="0"/>
        </dgm:presLayoutVars>
      </dgm:prSet>
      <dgm:spPr/>
    </dgm:pt>
    <dgm:pt modelId="{F647F909-0C6E-4B89-86D9-F79DDC0F52C8}" type="pres">
      <dgm:prSet presAssocID="{1B7B6381-5661-491B-8CE1-7DB78DA0EE34}" presName="txSpace" presStyleCnt="0"/>
      <dgm:spPr/>
    </dgm:pt>
    <dgm:pt modelId="{5CE3170C-6B97-4C84-927A-C79CC6FEBFE9}" type="pres">
      <dgm:prSet presAssocID="{1B7B6381-5661-491B-8CE1-7DB78DA0EE34}" presName="desTx" presStyleLbl="revTx" presStyleIdx="1" presStyleCnt="4">
        <dgm:presLayoutVars/>
      </dgm:prSet>
      <dgm:spPr/>
    </dgm:pt>
    <dgm:pt modelId="{3E58DE3C-7E3B-40EF-9852-3A1C8939A02B}" type="pres">
      <dgm:prSet presAssocID="{DB9B0DFA-4C7E-4084-AFF7-635D2A8C9751}" presName="sibTrans" presStyleCnt="0"/>
      <dgm:spPr/>
    </dgm:pt>
    <dgm:pt modelId="{30FBD3CF-969B-4E5F-B79E-75F1E7FA4042}" type="pres">
      <dgm:prSet presAssocID="{A332D140-56EA-43B6-A480-AF2B1BC905D3}" presName="compNode" presStyleCnt="0"/>
      <dgm:spPr/>
    </dgm:pt>
    <dgm:pt modelId="{623FBD36-20C6-4240-B93A-B7F92C043E93}" type="pres">
      <dgm:prSet presAssocID="{A332D140-56EA-43B6-A480-AF2B1BC905D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81A6BF32-2775-4FBB-BD87-2E32FD761200}" type="pres">
      <dgm:prSet presAssocID="{A332D140-56EA-43B6-A480-AF2B1BC905D3}" presName="iconSpace" presStyleCnt="0"/>
      <dgm:spPr/>
    </dgm:pt>
    <dgm:pt modelId="{9ECFEEE2-D7F8-43EC-B7D4-BABDBC646AED}" type="pres">
      <dgm:prSet presAssocID="{A332D140-56EA-43B6-A480-AF2B1BC905D3}" presName="parTx" presStyleLbl="revTx" presStyleIdx="2" presStyleCnt="4">
        <dgm:presLayoutVars>
          <dgm:chMax val="0"/>
          <dgm:chPref val="0"/>
        </dgm:presLayoutVars>
      </dgm:prSet>
      <dgm:spPr/>
    </dgm:pt>
    <dgm:pt modelId="{9D0E90B8-BFD2-4905-B52C-B15D8293F635}" type="pres">
      <dgm:prSet presAssocID="{A332D140-56EA-43B6-A480-AF2B1BC905D3}" presName="txSpace" presStyleCnt="0"/>
      <dgm:spPr/>
    </dgm:pt>
    <dgm:pt modelId="{022F2C0A-73FA-4B83-B862-F0FEC631510D}" type="pres">
      <dgm:prSet presAssocID="{A332D140-56EA-43B6-A480-AF2B1BC905D3}" presName="desTx" presStyleLbl="revTx" presStyleIdx="3" presStyleCnt="4" custLinFactNeighborX="185" custLinFactNeighborY="-17163">
        <dgm:presLayoutVars/>
      </dgm:prSet>
      <dgm:spPr/>
    </dgm:pt>
  </dgm:ptLst>
  <dgm:cxnLst>
    <dgm:cxn modelId="{1324CD08-0931-4886-B95D-A129A33D451C}" type="presOf" srcId="{1B7B6381-5661-491B-8CE1-7DB78DA0EE34}" destId="{F5AD3346-69EA-4B57-BA8E-9ECF064FAD1D}" srcOrd="0" destOrd="0" presId="urn:microsoft.com/office/officeart/2018/2/layout/IconLabelDescriptionList"/>
    <dgm:cxn modelId="{56A21D21-4AD9-49C3-80A5-309076664F79}" srcId="{FD510297-8A3E-401D-B42E-0C51C00C96A6}" destId="{1B7B6381-5661-491B-8CE1-7DB78DA0EE34}" srcOrd="0" destOrd="0" parTransId="{322CD383-6E6C-45AD-8B66-DF05CBF8051C}" sibTransId="{DB9B0DFA-4C7E-4084-AFF7-635D2A8C9751}"/>
    <dgm:cxn modelId="{D9F7F53A-17CC-4EC6-8CAB-7023EC0C29B1}" type="presOf" srcId="{249A8B78-2F61-463E-A198-0D9BE13A623C}" destId="{022F2C0A-73FA-4B83-B862-F0FEC631510D}" srcOrd="0" destOrd="0" presId="urn:microsoft.com/office/officeart/2018/2/layout/IconLabelDescriptionList"/>
    <dgm:cxn modelId="{1EB3F15D-C835-4CB9-B2A2-2F56FF015A21}" type="presOf" srcId="{E681798F-DDBB-4484-996C-3C1EBFB0B2D1}" destId="{022F2C0A-73FA-4B83-B862-F0FEC631510D}" srcOrd="0" destOrd="4" presId="urn:microsoft.com/office/officeart/2018/2/layout/IconLabelDescriptionList"/>
    <dgm:cxn modelId="{76C7D261-A37A-4768-8EC5-6B87D51C958E}" srcId="{FD510297-8A3E-401D-B42E-0C51C00C96A6}" destId="{A332D140-56EA-43B6-A480-AF2B1BC905D3}" srcOrd="1" destOrd="0" parTransId="{99DCC633-4413-4FC3-BE09-CF90A1B0D627}" sibTransId="{36CDA64E-61FC-4217-884D-D92055B66D3B}"/>
    <dgm:cxn modelId="{F97DE44A-326E-4A90-AD10-4718334BDBA1}" srcId="{A332D140-56EA-43B6-A480-AF2B1BC905D3}" destId="{C075116F-B08B-4171-8FF7-E781AF4391B7}" srcOrd="2" destOrd="0" parTransId="{5F2A200D-FA34-47E8-A4EB-E8EEBF8C2CFF}" sibTransId="{1C6656CC-FF25-4CCE-B69D-390682E4881D}"/>
    <dgm:cxn modelId="{8B1C7F76-F23D-4E4F-9131-B6FB334E298E}" srcId="{A332D140-56EA-43B6-A480-AF2B1BC905D3}" destId="{E681798F-DDBB-4484-996C-3C1EBFB0B2D1}" srcOrd="4" destOrd="0" parTransId="{AD10AAF7-4673-4F66-BFA3-CEA8D1FE76A0}" sibTransId="{0EDB49B1-0C58-42E4-87DD-9ED9B2008865}"/>
    <dgm:cxn modelId="{B72F8D56-AAE3-40DC-B840-DA9B52A0FC33}" srcId="{A332D140-56EA-43B6-A480-AF2B1BC905D3}" destId="{5C255123-7969-44B0-95AD-048926351FE7}" srcOrd="3" destOrd="0" parTransId="{15BD5385-73A5-4730-9D3D-8B7288C5923F}" sibTransId="{D2D23559-4B27-4154-8393-B75753AFE391}"/>
    <dgm:cxn modelId="{BAE34680-8D1B-4BEF-A750-ED9A8067636B}" type="presOf" srcId="{A332D140-56EA-43B6-A480-AF2B1BC905D3}" destId="{9ECFEEE2-D7F8-43EC-B7D4-BABDBC646AED}" srcOrd="0" destOrd="0" presId="urn:microsoft.com/office/officeart/2018/2/layout/IconLabelDescriptionList"/>
    <dgm:cxn modelId="{CDBE37A9-79C6-447B-8373-6F743CA22D12}" srcId="{A332D140-56EA-43B6-A480-AF2B1BC905D3}" destId="{FC16FACF-512E-42AE-96D9-392554F6E9A0}" srcOrd="1" destOrd="0" parTransId="{5DDEAE28-35A3-42B7-B56B-EA3678F01166}" sibTransId="{BECE5093-6EF3-4E8B-8A63-6312656B80F4}"/>
    <dgm:cxn modelId="{02F6D7B8-9124-4827-992C-78E863A3D8B8}" srcId="{A332D140-56EA-43B6-A480-AF2B1BC905D3}" destId="{249A8B78-2F61-463E-A198-0D9BE13A623C}" srcOrd="0" destOrd="0" parTransId="{FEDA52FF-732C-43D0-8DD6-C10698009A30}" sibTransId="{919901C6-1FAD-4577-BD1A-FB99B39D3580}"/>
    <dgm:cxn modelId="{B6C583B9-ADC9-4CFC-A61C-6CEC1168ED64}" type="presOf" srcId="{FC16FACF-512E-42AE-96D9-392554F6E9A0}" destId="{022F2C0A-73FA-4B83-B862-F0FEC631510D}" srcOrd="0" destOrd="1" presId="urn:microsoft.com/office/officeart/2018/2/layout/IconLabelDescriptionList"/>
    <dgm:cxn modelId="{5840B8CC-E8CC-491D-96DD-9FAA7C6D6529}" type="presOf" srcId="{FD510297-8A3E-401D-B42E-0C51C00C96A6}" destId="{06CC3CE1-86C5-410B-80EF-0A4251702815}" srcOrd="0" destOrd="0" presId="urn:microsoft.com/office/officeart/2018/2/layout/IconLabelDescriptionList"/>
    <dgm:cxn modelId="{08C8B6D6-3270-40E9-BD95-F3852B3A59D8}" type="presOf" srcId="{C075116F-B08B-4171-8FF7-E781AF4391B7}" destId="{022F2C0A-73FA-4B83-B862-F0FEC631510D}" srcOrd="0" destOrd="2" presId="urn:microsoft.com/office/officeart/2018/2/layout/IconLabelDescriptionList"/>
    <dgm:cxn modelId="{75F789EC-C57D-4390-8856-644A7C75A4D9}" type="presOf" srcId="{5C255123-7969-44B0-95AD-048926351FE7}" destId="{022F2C0A-73FA-4B83-B862-F0FEC631510D}" srcOrd="0" destOrd="3" presId="urn:microsoft.com/office/officeart/2018/2/layout/IconLabelDescriptionList"/>
    <dgm:cxn modelId="{762D1FED-0C16-4ADD-834C-7925C8E6BAB5}" type="presParOf" srcId="{06CC3CE1-86C5-410B-80EF-0A4251702815}" destId="{35147320-4706-4388-B460-8B242E1A4D00}" srcOrd="0" destOrd="0" presId="urn:microsoft.com/office/officeart/2018/2/layout/IconLabelDescriptionList"/>
    <dgm:cxn modelId="{765B7C67-BE30-41FE-B606-845EBFFC34EB}" type="presParOf" srcId="{35147320-4706-4388-B460-8B242E1A4D00}" destId="{ACE8CE5D-071A-48F5-AE43-DF878D29F558}" srcOrd="0" destOrd="0" presId="urn:microsoft.com/office/officeart/2018/2/layout/IconLabelDescriptionList"/>
    <dgm:cxn modelId="{0ACFF607-5258-4370-A85D-6226F30EE980}" type="presParOf" srcId="{35147320-4706-4388-B460-8B242E1A4D00}" destId="{19AF1F75-C52E-4F50-9827-B8BB5530497E}" srcOrd="1" destOrd="0" presId="urn:microsoft.com/office/officeart/2018/2/layout/IconLabelDescriptionList"/>
    <dgm:cxn modelId="{D8ADBFA2-FABA-49F6-8B5B-85F51C59DBDE}" type="presParOf" srcId="{35147320-4706-4388-B460-8B242E1A4D00}" destId="{F5AD3346-69EA-4B57-BA8E-9ECF064FAD1D}" srcOrd="2" destOrd="0" presId="urn:microsoft.com/office/officeart/2018/2/layout/IconLabelDescriptionList"/>
    <dgm:cxn modelId="{4C0EFAF2-2E24-4CC7-B74D-7BA23675C19A}" type="presParOf" srcId="{35147320-4706-4388-B460-8B242E1A4D00}" destId="{F647F909-0C6E-4B89-86D9-F79DDC0F52C8}" srcOrd="3" destOrd="0" presId="urn:microsoft.com/office/officeart/2018/2/layout/IconLabelDescriptionList"/>
    <dgm:cxn modelId="{9CBA3CD3-2460-4D90-A8C3-E0ABDA12118D}" type="presParOf" srcId="{35147320-4706-4388-B460-8B242E1A4D00}" destId="{5CE3170C-6B97-4C84-927A-C79CC6FEBFE9}" srcOrd="4" destOrd="0" presId="urn:microsoft.com/office/officeart/2018/2/layout/IconLabelDescriptionList"/>
    <dgm:cxn modelId="{7B4625ED-EAE7-4CE6-91AE-E1257805343C}" type="presParOf" srcId="{06CC3CE1-86C5-410B-80EF-0A4251702815}" destId="{3E58DE3C-7E3B-40EF-9852-3A1C8939A02B}" srcOrd="1" destOrd="0" presId="urn:microsoft.com/office/officeart/2018/2/layout/IconLabelDescriptionList"/>
    <dgm:cxn modelId="{883974C7-B3A4-4CF7-A253-60F95E5EF79A}" type="presParOf" srcId="{06CC3CE1-86C5-410B-80EF-0A4251702815}" destId="{30FBD3CF-969B-4E5F-B79E-75F1E7FA4042}" srcOrd="2" destOrd="0" presId="urn:microsoft.com/office/officeart/2018/2/layout/IconLabelDescriptionList"/>
    <dgm:cxn modelId="{9218381C-71E6-4930-851F-06206A68D997}" type="presParOf" srcId="{30FBD3CF-969B-4E5F-B79E-75F1E7FA4042}" destId="{623FBD36-20C6-4240-B93A-B7F92C043E93}" srcOrd="0" destOrd="0" presId="urn:microsoft.com/office/officeart/2018/2/layout/IconLabelDescriptionList"/>
    <dgm:cxn modelId="{7A1B613D-1491-41F3-A4D3-1CABCA1669C8}" type="presParOf" srcId="{30FBD3CF-969B-4E5F-B79E-75F1E7FA4042}" destId="{81A6BF32-2775-4FBB-BD87-2E32FD761200}" srcOrd="1" destOrd="0" presId="urn:microsoft.com/office/officeart/2018/2/layout/IconLabelDescriptionList"/>
    <dgm:cxn modelId="{25A38260-90DE-4220-B38A-C585D1606869}" type="presParOf" srcId="{30FBD3CF-969B-4E5F-B79E-75F1E7FA4042}" destId="{9ECFEEE2-D7F8-43EC-B7D4-BABDBC646AED}" srcOrd="2" destOrd="0" presId="urn:microsoft.com/office/officeart/2018/2/layout/IconLabelDescriptionList"/>
    <dgm:cxn modelId="{1D64EC13-AA95-4E57-A6C4-7B4E9853CBB5}" type="presParOf" srcId="{30FBD3CF-969B-4E5F-B79E-75F1E7FA4042}" destId="{9D0E90B8-BFD2-4905-B52C-B15D8293F635}" srcOrd="3" destOrd="0" presId="urn:microsoft.com/office/officeart/2018/2/layout/IconLabelDescriptionList"/>
    <dgm:cxn modelId="{7C855FB3-5C8D-451D-88A0-9E9D56F32D95}" type="presParOf" srcId="{30FBD3CF-969B-4E5F-B79E-75F1E7FA4042}" destId="{022F2C0A-73FA-4B83-B862-F0FEC631510D}"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7E4EAEA-9758-4C35-B1D5-524BAC5C99ED}" type="doc">
      <dgm:prSet loTypeId="urn:microsoft.com/office/officeart/2018/2/layout/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09501256-8C94-4AB8-BAB7-99CFB800317D}">
      <dgm:prSet/>
      <dgm:spPr/>
      <dgm:t>
        <a:bodyPr/>
        <a:lstStyle/>
        <a:p>
          <a:pPr>
            <a:defRPr b="1"/>
          </a:pPr>
          <a:r>
            <a:rPr lang="en-US" b="1" dirty="0"/>
            <a:t>Tools:</a:t>
          </a:r>
          <a:r>
            <a:rPr lang="en-US" dirty="0"/>
            <a:t> </a:t>
          </a:r>
          <a:r>
            <a:rPr lang="en-US" b="0" dirty="0"/>
            <a:t>Microsoft Excel</a:t>
          </a:r>
        </a:p>
      </dgm:t>
    </dgm:pt>
    <dgm:pt modelId="{02796016-3E88-4888-A1A5-85E9596078A0}" type="parTrans" cxnId="{2BD35D70-02AF-493D-84FC-2DFB2823F977}">
      <dgm:prSet/>
      <dgm:spPr/>
      <dgm:t>
        <a:bodyPr/>
        <a:lstStyle/>
        <a:p>
          <a:endParaRPr lang="en-US"/>
        </a:p>
      </dgm:t>
    </dgm:pt>
    <dgm:pt modelId="{6546A371-5C3B-46F4-A89C-6FFD2219761D}" type="sibTrans" cxnId="{2BD35D70-02AF-493D-84FC-2DFB2823F977}">
      <dgm:prSet/>
      <dgm:spPr/>
      <dgm:t>
        <a:bodyPr/>
        <a:lstStyle/>
        <a:p>
          <a:endParaRPr lang="en-US"/>
        </a:p>
      </dgm:t>
    </dgm:pt>
    <dgm:pt modelId="{9D11D7A1-C383-482D-B71F-3210B13AFDCA}">
      <dgm:prSet/>
      <dgm:spPr/>
      <dgm:t>
        <a:bodyPr/>
        <a:lstStyle/>
        <a:p>
          <a:pPr>
            <a:defRPr b="1"/>
          </a:pPr>
          <a:r>
            <a:rPr lang="en-US" b="1"/>
            <a:t>Techniques Used:</a:t>
          </a:r>
          <a:endParaRPr lang="en-US"/>
        </a:p>
      </dgm:t>
    </dgm:pt>
    <dgm:pt modelId="{913697CB-B992-48A8-9526-020FBBF34B0E}" type="parTrans" cxnId="{445C74E6-5C54-49BA-8A09-FB0155A73F39}">
      <dgm:prSet/>
      <dgm:spPr/>
      <dgm:t>
        <a:bodyPr/>
        <a:lstStyle/>
        <a:p>
          <a:endParaRPr lang="en-US"/>
        </a:p>
      </dgm:t>
    </dgm:pt>
    <dgm:pt modelId="{B5C35FE8-3E4B-4AD9-9F9C-FA74C92A178C}" type="sibTrans" cxnId="{445C74E6-5C54-49BA-8A09-FB0155A73F39}">
      <dgm:prSet/>
      <dgm:spPr/>
      <dgm:t>
        <a:bodyPr/>
        <a:lstStyle/>
        <a:p>
          <a:endParaRPr lang="en-US"/>
        </a:p>
      </dgm:t>
    </dgm:pt>
    <dgm:pt modelId="{3F37EDE0-7B80-4859-BC43-216EF9FCA6C8}">
      <dgm:prSet/>
      <dgm:spPr/>
      <dgm:t>
        <a:bodyPr/>
        <a:lstStyle/>
        <a:p>
          <a:r>
            <a:rPr lang="en-US"/>
            <a:t>Data Cleaning (Remove duplicates, blanks)</a:t>
          </a:r>
        </a:p>
      </dgm:t>
    </dgm:pt>
    <dgm:pt modelId="{AB961406-9E6B-480C-87BB-030B3901DD03}" type="parTrans" cxnId="{7D5A6403-B86C-4B5B-8078-D03986248906}">
      <dgm:prSet/>
      <dgm:spPr/>
      <dgm:t>
        <a:bodyPr/>
        <a:lstStyle/>
        <a:p>
          <a:endParaRPr lang="en-US"/>
        </a:p>
      </dgm:t>
    </dgm:pt>
    <dgm:pt modelId="{3A182191-69D2-47B6-AEFA-0D5CFC04149E}" type="sibTrans" cxnId="{7D5A6403-B86C-4B5B-8078-D03986248906}">
      <dgm:prSet/>
      <dgm:spPr/>
      <dgm:t>
        <a:bodyPr/>
        <a:lstStyle/>
        <a:p>
          <a:endParaRPr lang="en-US"/>
        </a:p>
      </dgm:t>
    </dgm:pt>
    <dgm:pt modelId="{29A3C0AB-015F-47D8-A005-D0039E1A6C24}">
      <dgm:prSet/>
      <dgm:spPr/>
      <dgm:t>
        <a:bodyPr/>
        <a:lstStyle/>
        <a:p>
          <a:r>
            <a:rPr lang="en-US"/>
            <a:t>Pivot Tables for aggregation</a:t>
          </a:r>
        </a:p>
      </dgm:t>
    </dgm:pt>
    <dgm:pt modelId="{749AF6E2-8D56-462E-8169-EDD044E10CFE}" type="parTrans" cxnId="{83494CFB-E149-4DF1-A395-1014C73ECEE0}">
      <dgm:prSet/>
      <dgm:spPr/>
      <dgm:t>
        <a:bodyPr/>
        <a:lstStyle/>
        <a:p>
          <a:endParaRPr lang="en-US"/>
        </a:p>
      </dgm:t>
    </dgm:pt>
    <dgm:pt modelId="{26AD84D3-FD6C-4F78-8064-8CEBBF12849F}" type="sibTrans" cxnId="{83494CFB-E149-4DF1-A395-1014C73ECEE0}">
      <dgm:prSet/>
      <dgm:spPr/>
      <dgm:t>
        <a:bodyPr/>
        <a:lstStyle/>
        <a:p>
          <a:endParaRPr lang="en-US"/>
        </a:p>
      </dgm:t>
    </dgm:pt>
    <dgm:pt modelId="{2FD339BE-22F6-455C-9397-09DE9A10D2DA}">
      <dgm:prSet/>
      <dgm:spPr/>
      <dgm:t>
        <a:bodyPr/>
        <a:lstStyle/>
        <a:p>
          <a:r>
            <a:rPr lang="en-US"/>
            <a:t>Charts for visualization</a:t>
          </a:r>
        </a:p>
      </dgm:t>
    </dgm:pt>
    <dgm:pt modelId="{71C71A96-F499-406D-A1EE-8A3D605EE167}" type="parTrans" cxnId="{086E8473-3CFF-4F63-B36D-61EFB0B53819}">
      <dgm:prSet/>
      <dgm:spPr/>
      <dgm:t>
        <a:bodyPr/>
        <a:lstStyle/>
        <a:p>
          <a:endParaRPr lang="en-US"/>
        </a:p>
      </dgm:t>
    </dgm:pt>
    <dgm:pt modelId="{8DB919A3-8049-4441-A6DE-9D01ED1D5745}" type="sibTrans" cxnId="{086E8473-3CFF-4F63-B36D-61EFB0B53819}">
      <dgm:prSet/>
      <dgm:spPr/>
      <dgm:t>
        <a:bodyPr/>
        <a:lstStyle/>
        <a:p>
          <a:endParaRPr lang="en-US"/>
        </a:p>
      </dgm:t>
    </dgm:pt>
    <dgm:pt modelId="{4AC063BE-F954-4509-9016-CAA9CA681919}">
      <dgm:prSet/>
      <dgm:spPr/>
      <dgm:t>
        <a:bodyPr/>
        <a:lstStyle/>
        <a:p>
          <a:r>
            <a:rPr lang="en-US"/>
            <a:t>Dashboard for summary insights</a:t>
          </a:r>
        </a:p>
      </dgm:t>
    </dgm:pt>
    <dgm:pt modelId="{264007E9-6C64-479D-A9F2-7FF544BACE93}" type="parTrans" cxnId="{FD4B60F9-79B5-4531-A344-BD10B8BFCD3B}">
      <dgm:prSet/>
      <dgm:spPr/>
      <dgm:t>
        <a:bodyPr/>
        <a:lstStyle/>
        <a:p>
          <a:endParaRPr lang="en-US"/>
        </a:p>
      </dgm:t>
    </dgm:pt>
    <dgm:pt modelId="{BE389FF6-91A1-4086-96A4-415AAB65D41B}" type="sibTrans" cxnId="{FD4B60F9-79B5-4531-A344-BD10B8BFCD3B}">
      <dgm:prSet/>
      <dgm:spPr/>
      <dgm:t>
        <a:bodyPr/>
        <a:lstStyle/>
        <a:p>
          <a:endParaRPr lang="en-US"/>
        </a:p>
      </dgm:t>
    </dgm:pt>
    <dgm:pt modelId="{5952C56D-D623-4892-8301-99B44DFA5C8C}" type="pres">
      <dgm:prSet presAssocID="{A7E4EAEA-9758-4C35-B1D5-524BAC5C99ED}" presName="root" presStyleCnt="0">
        <dgm:presLayoutVars>
          <dgm:dir/>
          <dgm:resizeHandles val="exact"/>
        </dgm:presLayoutVars>
      </dgm:prSet>
      <dgm:spPr/>
    </dgm:pt>
    <dgm:pt modelId="{0B24747C-B903-49A0-8C73-78BC50CF3240}" type="pres">
      <dgm:prSet presAssocID="{09501256-8C94-4AB8-BAB7-99CFB800317D}" presName="compNode" presStyleCnt="0"/>
      <dgm:spPr/>
    </dgm:pt>
    <dgm:pt modelId="{FDE77F39-F47D-4545-8DB0-4B213374A4FF}" type="pres">
      <dgm:prSet presAssocID="{09501256-8C94-4AB8-BAB7-99CFB800317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2888A732-A76C-4F98-83A8-CCD569565AFB}" type="pres">
      <dgm:prSet presAssocID="{09501256-8C94-4AB8-BAB7-99CFB800317D}" presName="iconSpace" presStyleCnt="0"/>
      <dgm:spPr/>
    </dgm:pt>
    <dgm:pt modelId="{F81CAE40-4AFC-4DB2-B0EB-5573684E9D38}" type="pres">
      <dgm:prSet presAssocID="{09501256-8C94-4AB8-BAB7-99CFB800317D}" presName="parTx" presStyleLbl="revTx" presStyleIdx="0" presStyleCnt="4">
        <dgm:presLayoutVars>
          <dgm:chMax val="0"/>
          <dgm:chPref val="0"/>
        </dgm:presLayoutVars>
      </dgm:prSet>
      <dgm:spPr/>
    </dgm:pt>
    <dgm:pt modelId="{FF5CC98F-EA2E-49C2-94A3-6DC8FFB577CC}" type="pres">
      <dgm:prSet presAssocID="{09501256-8C94-4AB8-BAB7-99CFB800317D}" presName="txSpace" presStyleCnt="0"/>
      <dgm:spPr/>
    </dgm:pt>
    <dgm:pt modelId="{39B04662-46B2-405E-BF52-D7E0DA2DCD6A}" type="pres">
      <dgm:prSet presAssocID="{09501256-8C94-4AB8-BAB7-99CFB800317D}" presName="desTx" presStyleLbl="revTx" presStyleIdx="1" presStyleCnt="4">
        <dgm:presLayoutVars/>
      </dgm:prSet>
      <dgm:spPr/>
    </dgm:pt>
    <dgm:pt modelId="{BF2979D4-B099-490E-8BC7-4C0C9B186A9E}" type="pres">
      <dgm:prSet presAssocID="{6546A371-5C3B-46F4-A89C-6FFD2219761D}" presName="sibTrans" presStyleCnt="0"/>
      <dgm:spPr/>
    </dgm:pt>
    <dgm:pt modelId="{23F5E226-67FD-4B1D-80F1-1EAB7E876D73}" type="pres">
      <dgm:prSet presAssocID="{9D11D7A1-C383-482D-B71F-3210B13AFDCA}" presName="compNode" presStyleCnt="0"/>
      <dgm:spPr/>
    </dgm:pt>
    <dgm:pt modelId="{8BF29234-7901-4AC0-A6FE-D3822802AF7D}" type="pres">
      <dgm:prSet presAssocID="{9D11D7A1-C383-482D-B71F-3210B13AFDC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2AB76EDB-0DA1-4EB9-8407-1746FFD572B4}" type="pres">
      <dgm:prSet presAssocID="{9D11D7A1-C383-482D-B71F-3210B13AFDCA}" presName="iconSpace" presStyleCnt="0"/>
      <dgm:spPr/>
    </dgm:pt>
    <dgm:pt modelId="{B1BFE88F-50A1-4AB3-A6AA-24646EB2243B}" type="pres">
      <dgm:prSet presAssocID="{9D11D7A1-C383-482D-B71F-3210B13AFDCA}" presName="parTx" presStyleLbl="revTx" presStyleIdx="2" presStyleCnt="4">
        <dgm:presLayoutVars>
          <dgm:chMax val="0"/>
          <dgm:chPref val="0"/>
        </dgm:presLayoutVars>
      </dgm:prSet>
      <dgm:spPr/>
    </dgm:pt>
    <dgm:pt modelId="{C2F66FA2-1F8E-46F4-B52E-8A3B44EF1692}" type="pres">
      <dgm:prSet presAssocID="{9D11D7A1-C383-482D-B71F-3210B13AFDCA}" presName="txSpace" presStyleCnt="0"/>
      <dgm:spPr/>
    </dgm:pt>
    <dgm:pt modelId="{E881C9A2-D4C5-4E6D-9346-70162FFA46B3}" type="pres">
      <dgm:prSet presAssocID="{9D11D7A1-C383-482D-B71F-3210B13AFDCA}" presName="desTx" presStyleLbl="revTx" presStyleIdx="3" presStyleCnt="4">
        <dgm:presLayoutVars/>
      </dgm:prSet>
      <dgm:spPr/>
    </dgm:pt>
  </dgm:ptLst>
  <dgm:cxnLst>
    <dgm:cxn modelId="{7D5A6403-B86C-4B5B-8078-D03986248906}" srcId="{9D11D7A1-C383-482D-B71F-3210B13AFDCA}" destId="{3F37EDE0-7B80-4859-BC43-216EF9FCA6C8}" srcOrd="0" destOrd="0" parTransId="{AB961406-9E6B-480C-87BB-030B3901DD03}" sibTransId="{3A182191-69D2-47B6-AEFA-0D5CFC04149E}"/>
    <dgm:cxn modelId="{8D6E4E29-1F16-4F66-97DB-1EF9116C893B}" type="presOf" srcId="{3F37EDE0-7B80-4859-BC43-216EF9FCA6C8}" destId="{E881C9A2-D4C5-4E6D-9346-70162FFA46B3}" srcOrd="0" destOrd="0" presId="urn:microsoft.com/office/officeart/2018/2/layout/IconLabelDescriptionList"/>
    <dgm:cxn modelId="{2A8C2D65-6E6A-4C06-AA34-FD20AB5A900C}" type="presOf" srcId="{4AC063BE-F954-4509-9016-CAA9CA681919}" destId="{E881C9A2-D4C5-4E6D-9346-70162FFA46B3}" srcOrd="0" destOrd="3" presId="urn:microsoft.com/office/officeart/2018/2/layout/IconLabelDescriptionList"/>
    <dgm:cxn modelId="{2BD35D70-02AF-493D-84FC-2DFB2823F977}" srcId="{A7E4EAEA-9758-4C35-B1D5-524BAC5C99ED}" destId="{09501256-8C94-4AB8-BAB7-99CFB800317D}" srcOrd="0" destOrd="0" parTransId="{02796016-3E88-4888-A1A5-85E9596078A0}" sibTransId="{6546A371-5C3B-46F4-A89C-6FFD2219761D}"/>
    <dgm:cxn modelId="{086E8473-3CFF-4F63-B36D-61EFB0B53819}" srcId="{9D11D7A1-C383-482D-B71F-3210B13AFDCA}" destId="{2FD339BE-22F6-455C-9397-09DE9A10D2DA}" srcOrd="2" destOrd="0" parTransId="{71C71A96-F499-406D-A1EE-8A3D605EE167}" sibTransId="{8DB919A3-8049-4441-A6DE-9D01ED1D5745}"/>
    <dgm:cxn modelId="{4B967BA3-7AC9-4B02-A064-9251DCDFDCAA}" type="presOf" srcId="{09501256-8C94-4AB8-BAB7-99CFB800317D}" destId="{F81CAE40-4AFC-4DB2-B0EB-5573684E9D38}" srcOrd="0" destOrd="0" presId="urn:microsoft.com/office/officeart/2018/2/layout/IconLabelDescriptionList"/>
    <dgm:cxn modelId="{A3344AB8-1CE5-446B-8CB3-7C17084AC394}" type="presOf" srcId="{29A3C0AB-015F-47D8-A005-D0039E1A6C24}" destId="{E881C9A2-D4C5-4E6D-9346-70162FFA46B3}" srcOrd="0" destOrd="1" presId="urn:microsoft.com/office/officeart/2018/2/layout/IconLabelDescriptionList"/>
    <dgm:cxn modelId="{2279D5BB-2D0F-42A0-A735-DB574765A038}" type="presOf" srcId="{9D11D7A1-C383-482D-B71F-3210B13AFDCA}" destId="{B1BFE88F-50A1-4AB3-A6AA-24646EB2243B}" srcOrd="0" destOrd="0" presId="urn:microsoft.com/office/officeart/2018/2/layout/IconLabelDescriptionList"/>
    <dgm:cxn modelId="{868B79D1-EEB4-405B-BBDE-8E97A817C872}" type="presOf" srcId="{2FD339BE-22F6-455C-9397-09DE9A10D2DA}" destId="{E881C9A2-D4C5-4E6D-9346-70162FFA46B3}" srcOrd="0" destOrd="2" presId="urn:microsoft.com/office/officeart/2018/2/layout/IconLabelDescriptionList"/>
    <dgm:cxn modelId="{445C74E6-5C54-49BA-8A09-FB0155A73F39}" srcId="{A7E4EAEA-9758-4C35-B1D5-524BAC5C99ED}" destId="{9D11D7A1-C383-482D-B71F-3210B13AFDCA}" srcOrd="1" destOrd="0" parTransId="{913697CB-B992-48A8-9526-020FBBF34B0E}" sibTransId="{B5C35FE8-3E4B-4AD9-9F9C-FA74C92A178C}"/>
    <dgm:cxn modelId="{AFF871EB-EA51-467A-969E-E5950C55ED2D}" type="presOf" srcId="{A7E4EAEA-9758-4C35-B1D5-524BAC5C99ED}" destId="{5952C56D-D623-4892-8301-99B44DFA5C8C}" srcOrd="0" destOrd="0" presId="urn:microsoft.com/office/officeart/2018/2/layout/IconLabelDescriptionList"/>
    <dgm:cxn modelId="{FD4B60F9-79B5-4531-A344-BD10B8BFCD3B}" srcId="{9D11D7A1-C383-482D-B71F-3210B13AFDCA}" destId="{4AC063BE-F954-4509-9016-CAA9CA681919}" srcOrd="3" destOrd="0" parTransId="{264007E9-6C64-479D-A9F2-7FF544BACE93}" sibTransId="{BE389FF6-91A1-4086-96A4-415AAB65D41B}"/>
    <dgm:cxn modelId="{83494CFB-E149-4DF1-A395-1014C73ECEE0}" srcId="{9D11D7A1-C383-482D-B71F-3210B13AFDCA}" destId="{29A3C0AB-015F-47D8-A005-D0039E1A6C24}" srcOrd="1" destOrd="0" parTransId="{749AF6E2-8D56-462E-8169-EDD044E10CFE}" sibTransId="{26AD84D3-FD6C-4F78-8064-8CEBBF12849F}"/>
    <dgm:cxn modelId="{26A26CA5-8DD0-4AB1-B900-18AC8371967A}" type="presParOf" srcId="{5952C56D-D623-4892-8301-99B44DFA5C8C}" destId="{0B24747C-B903-49A0-8C73-78BC50CF3240}" srcOrd="0" destOrd="0" presId="urn:microsoft.com/office/officeart/2018/2/layout/IconLabelDescriptionList"/>
    <dgm:cxn modelId="{C0B05CB9-D328-4558-9A92-33C28D03DB71}" type="presParOf" srcId="{0B24747C-B903-49A0-8C73-78BC50CF3240}" destId="{FDE77F39-F47D-4545-8DB0-4B213374A4FF}" srcOrd="0" destOrd="0" presId="urn:microsoft.com/office/officeart/2018/2/layout/IconLabelDescriptionList"/>
    <dgm:cxn modelId="{2C8C4526-E933-4F56-9AC3-E6B908A85F25}" type="presParOf" srcId="{0B24747C-B903-49A0-8C73-78BC50CF3240}" destId="{2888A732-A76C-4F98-83A8-CCD569565AFB}" srcOrd="1" destOrd="0" presId="urn:microsoft.com/office/officeart/2018/2/layout/IconLabelDescriptionList"/>
    <dgm:cxn modelId="{5C1B602A-6CBB-4402-884D-9F474B0DA4B6}" type="presParOf" srcId="{0B24747C-B903-49A0-8C73-78BC50CF3240}" destId="{F81CAE40-4AFC-4DB2-B0EB-5573684E9D38}" srcOrd="2" destOrd="0" presId="urn:microsoft.com/office/officeart/2018/2/layout/IconLabelDescriptionList"/>
    <dgm:cxn modelId="{81D14E40-DAD5-4A25-9312-9709E6D4260A}" type="presParOf" srcId="{0B24747C-B903-49A0-8C73-78BC50CF3240}" destId="{FF5CC98F-EA2E-49C2-94A3-6DC8FFB577CC}" srcOrd="3" destOrd="0" presId="urn:microsoft.com/office/officeart/2018/2/layout/IconLabelDescriptionList"/>
    <dgm:cxn modelId="{44EE97B3-2708-457A-A936-D4A7AE0608E8}" type="presParOf" srcId="{0B24747C-B903-49A0-8C73-78BC50CF3240}" destId="{39B04662-46B2-405E-BF52-D7E0DA2DCD6A}" srcOrd="4" destOrd="0" presId="urn:microsoft.com/office/officeart/2018/2/layout/IconLabelDescriptionList"/>
    <dgm:cxn modelId="{0933163A-C805-4739-910E-5EF8D30FCE55}" type="presParOf" srcId="{5952C56D-D623-4892-8301-99B44DFA5C8C}" destId="{BF2979D4-B099-490E-8BC7-4C0C9B186A9E}" srcOrd="1" destOrd="0" presId="urn:microsoft.com/office/officeart/2018/2/layout/IconLabelDescriptionList"/>
    <dgm:cxn modelId="{6F3424E5-58FB-4CC7-ACF5-A1EEC7874EC8}" type="presParOf" srcId="{5952C56D-D623-4892-8301-99B44DFA5C8C}" destId="{23F5E226-67FD-4B1D-80F1-1EAB7E876D73}" srcOrd="2" destOrd="0" presId="urn:microsoft.com/office/officeart/2018/2/layout/IconLabelDescriptionList"/>
    <dgm:cxn modelId="{B2DA6151-668D-43BF-9A42-E449F1EC1ECE}" type="presParOf" srcId="{23F5E226-67FD-4B1D-80F1-1EAB7E876D73}" destId="{8BF29234-7901-4AC0-A6FE-D3822802AF7D}" srcOrd="0" destOrd="0" presId="urn:microsoft.com/office/officeart/2018/2/layout/IconLabelDescriptionList"/>
    <dgm:cxn modelId="{5FEF53FB-57AD-46F1-843B-BC81381C8EC2}" type="presParOf" srcId="{23F5E226-67FD-4B1D-80F1-1EAB7E876D73}" destId="{2AB76EDB-0DA1-4EB9-8407-1746FFD572B4}" srcOrd="1" destOrd="0" presId="urn:microsoft.com/office/officeart/2018/2/layout/IconLabelDescriptionList"/>
    <dgm:cxn modelId="{06FAF60B-9921-49AE-99FA-CA72F02B3DA6}" type="presParOf" srcId="{23F5E226-67FD-4B1D-80F1-1EAB7E876D73}" destId="{B1BFE88F-50A1-4AB3-A6AA-24646EB2243B}" srcOrd="2" destOrd="0" presId="urn:microsoft.com/office/officeart/2018/2/layout/IconLabelDescriptionList"/>
    <dgm:cxn modelId="{A495E57E-0CF4-4FD4-8877-7D604C93A31F}" type="presParOf" srcId="{23F5E226-67FD-4B1D-80F1-1EAB7E876D73}" destId="{C2F66FA2-1F8E-46F4-B52E-8A3B44EF1692}" srcOrd="3" destOrd="0" presId="urn:microsoft.com/office/officeart/2018/2/layout/IconLabelDescriptionList"/>
    <dgm:cxn modelId="{DA04C3D9-1027-4074-A6C0-448B3C7B1EE9}" type="presParOf" srcId="{23F5E226-67FD-4B1D-80F1-1EAB7E876D73}" destId="{E881C9A2-D4C5-4E6D-9346-70162FFA46B3}"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E482B7EF-A75A-4D4A-8834-1C2E786CBCF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2ED9FDC-4033-4269-99B4-67192F901031}">
      <dgm:prSet/>
      <dgm:spPr/>
      <dgm:t>
        <a:bodyPr/>
        <a:lstStyle/>
        <a:p>
          <a:r>
            <a:rPr lang="en-US"/>
            <a:t>Delhi &amp; Mumbai = most accident-prone cities.</a:t>
          </a:r>
        </a:p>
      </dgm:t>
    </dgm:pt>
    <dgm:pt modelId="{E3B3C0A6-DB0D-4591-9D67-5E6D44BDEACF}" type="parTrans" cxnId="{54E424BC-F1D6-4427-9075-87D866479460}">
      <dgm:prSet/>
      <dgm:spPr/>
      <dgm:t>
        <a:bodyPr/>
        <a:lstStyle/>
        <a:p>
          <a:endParaRPr lang="en-US"/>
        </a:p>
      </dgm:t>
    </dgm:pt>
    <dgm:pt modelId="{33F80127-804F-4E9E-B8A3-12D7011394A9}" type="sibTrans" cxnId="{54E424BC-F1D6-4427-9075-87D866479460}">
      <dgm:prSet/>
      <dgm:spPr/>
      <dgm:t>
        <a:bodyPr/>
        <a:lstStyle/>
        <a:p>
          <a:endParaRPr lang="en-US"/>
        </a:p>
      </dgm:t>
    </dgm:pt>
    <dgm:pt modelId="{00759B80-CA18-4B46-9FC0-025DA5755C9B}">
      <dgm:prSet/>
      <dgm:spPr/>
      <dgm:t>
        <a:bodyPr/>
        <a:lstStyle/>
        <a:p>
          <a:r>
            <a:rPr lang="en-US"/>
            <a:t>Top causes: Traffic Violations &amp; Road Features.</a:t>
          </a:r>
        </a:p>
      </dgm:t>
    </dgm:pt>
    <dgm:pt modelId="{90F7B51B-B141-42D8-9E72-313F720C758D}" type="parTrans" cxnId="{FFAD7BBB-CB9E-431F-B723-4C70E6BAC0E1}">
      <dgm:prSet/>
      <dgm:spPr/>
      <dgm:t>
        <a:bodyPr/>
        <a:lstStyle/>
        <a:p>
          <a:endParaRPr lang="en-US"/>
        </a:p>
      </dgm:t>
    </dgm:pt>
    <dgm:pt modelId="{856234DC-1AE3-41C2-9EEF-9776D4B00BD2}" type="sibTrans" cxnId="{FFAD7BBB-CB9E-431F-B723-4C70E6BAC0E1}">
      <dgm:prSet/>
      <dgm:spPr/>
      <dgm:t>
        <a:bodyPr/>
        <a:lstStyle/>
        <a:p>
          <a:endParaRPr lang="en-US"/>
        </a:p>
      </dgm:t>
    </dgm:pt>
    <dgm:pt modelId="{0A59D33A-761A-4A9B-B1B2-D257FF3F43E3}">
      <dgm:prSet/>
      <dgm:spPr/>
      <dgm:t>
        <a:bodyPr/>
        <a:lstStyle/>
        <a:p>
          <a:r>
            <a:rPr lang="en-US"/>
            <a:t>Drunken driving &amp; over speeding → major fatal outcomes.</a:t>
          </a:r>
        </a:p>
      </dgm:t>
    </dgm:pt>
    <dgm:pt modelId="{FBB0FE4C-B6A6-4A0A-98EC-97268CCDBB88}" type="parTrans" cxnId="{52DBD401-F541-433D-B532-D8355652BEEC}">
      <dgm:prSet/>
      <dgm:spPr/>
      <dgm:t>
        <a:bodyPr/>
        <a:lstStyle/>
        <a:p>
          <a:endParaRPr lang="en-US"/>
        </a:p>
      </dgm:t>
    </dgm:pt>
    <dgm:pt modelId="{19BF096C-96DE-42D0-A0FB-9283914F7789}" type="sibTrans" cxnId="{52DBD401-F541-433D-B532-D8355652BEEC}">
      <dgm:prSet/>
      <dgm:spPr/>
      <dgm:t>
        <a:bodyPr/>
        <a:lstStyle/>
        <a:p>
          <a:endParaRPr lang="en-US"/>
        </a:p>
      </dgm:t>
    </dgm:pt>
    <dgm:pt modelId="{B42DB576-6C8B-47DA-9806-6247310F557F}">
      <dgm:prSet/>
      <dgm:spPr/>
      <dgm:t>
        <a:bodyPr/>
        <a:lstStyle/>
        <a:p>
          <a:r>
            <a:rPr lang="en-US"/>
            <a:t>Poor road maintenance also a big factor.</a:t>
          </a:r>
        </a:p>
      </dgm:t>
    </dgm:pt>
    <dgm:pt modelId="{77E5F819-07F2-40CA-A1DC-AB9EF9210929}" type="parTrans" cxnId="{BA1964E3-7BC8-40B5-8A3C-338608E58D87}">
      <dgm:prSet/>
      <dgm:spPr/>
      <dgm:t>
        <a:bodyPr/>
        <a:lstStyle/>
        <a:p>
          <a:endParaRPr lang="en-US"/>
        </a:p>
      </dgm:t>
    </dgm:pt>
    <dgm:pt modelId="{0C1D94BB-E254-457C-B787-4C7A3FC1C0CC}" type="sibTrans" cxnId="{BA1964E3-7BC8-40B5-8A3C-338608E58D87}">
      <dgm:prSet/>
      <dgm:spPr/>
      <dgm:t>
        <a:bodyPr/>
        <a:lstStyle/>
        <a:p>
          <a:endParaRPr lang="en-US"/>
        </a:p>
      </dgm:t>
    </dgm:pt>
    <dgm:pt modelId="{A51E668F-6B61-49D2-8932-64CB088278EC}" type="pres">
      <dgm:prSet presAssocID="{E482B7EF-A75A-4D4A-8834-1C2E786CBCF2}" presName="root" presStyleCnt="0">
        <dgm:presLayoutVars>
          <dgm:dir/>
          <dgm:resizeHandles val="exact"/>
        </dgm:presLayoutVars>
      </dgm:prSet>
      <dgm:spPr/>
    </dgm:pt>
    <dgm:pt modelId="{4C7E5E9C-83C0-4C2A-AF07-15EF19B4AADA}" type="pres">
      <dgm:prSet presAssocID="{D2ED9FDC-4033-4269-99B4-67192F901031}" presName="compNode" presStyleCnt="0"/>
      <dgm:spPr/>
    </dgm:pt>
    <dgm:pt modelId="{568BE28B-A5FB-4469-B761-97CD9EC50291}" type="pres">
      <dgm:prSet presAssocID="{D2ED9FDC-4033-4269-99B4-67192F90103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in"/>
        </a:ext>
      </dgm:extLst>
    </dgm:pt>
    <dgm:pt modelId="{25FF0FAA-45A5-427E-B785-4121AB82D437}" type="pres">
      <dgm:prSet presAssocID="{D2ED9FDC-4033-4269-99B4-67192F901031}" presName="spaceRect" presStyleCnt="0"/>
      <dgm:spPr/>
    </dgm:pt>
    <dgm:pt modelId="{A88E125B-BAD1-41AB-B6BC-B12FB13AE720}" type="pres">
      <dgm:prSet presAssocID="{D2ED9FDC-4033-4269-99B4-67192F901031}" presName="textRect" presStyleLbl="revTx" presStyleIdx="0" presStyleCnt="4">
        <dgm:presLayoutVars>
          <dgm:chMax val="1"/>
          <dgm:chPref val="1"/>
        </dgm:presLayoutVars>
      </dgm:prSet>
      <dgm:spPr/>
    </dgm:pt>
    <dgm:pt modelId="{680024D4-B6BA-4765-87CB-7839AE321695}" type="pres">
      <dgm:prSet presAssocID="{33F80127-804F-4E9E-B8A3-12D7011394A9}" presName="sibTrans" presStyleCnt="0"/>
      <dgm:spPr/>
    </dgm:pt>
    <dgm:pt modelId="{539EF2EF-7561-431D-BEBB-476B6347C679}" type="pres">
      <dgm:prSet presAssocID="{00759B80-CA18-4B46-9FC0-025DA5755C9B}" presName="compNode" presStyleCnt="0"/>
      <dgm:spPr/>
    </dgm:pt>
    <dgm:pt modelId="{BFB77D88-F222-4D6C-9E7B-04B8761B59CF}" type="pres">
      <dgm:prSet presAssocID="{00759B80-CA18-4B46-9FC0-025DA5755C9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affic Light"/>
        </a:ext>
      </dgm:extLst>
    </dgm:pt>
    <dgm:pt modelId="{4E4FB3FC-BD2F-49D9-949D-C3002C982B46}" type="pres">
      <dgm:prSet presAssocID="{00759B80-CA18-4B46-9FC0-025DA5755C9B}" presName="spaceRect" presStyleCnt="0"/>
      <dgm:spPr/>
    </dgm:pt>
    <dgm:pt modelId="{7EB8E43B-D829-4DDB-9387-6F4F26871D0D}" type="pres">
      <dgm:prSet presAssocID="{00759B80-CA18-4B46-9FC0-025DA5755C9B}" presName="textRect" presStyleLbl="revTx" presStyleIdx="1" presStyleCnt="4">
        <dgm:presLayoutVars>
          <dgm:chMax val="1"/>
          <dgm:chPref val="1"/>
        </dgm:presLayoutVars>
      </dgm:prSet>
      <dgm:spPr/>
    </dgm:pt>
    <dgm:pt modelId="{7E65B15E-1924-49B3-9698-0B4FACF4F63B}" type="pres">
      <dgm:prSet presAssocID="{856234DC-1AE3-41C2-9EEF-9776D4B00BD2}" presName="sibTrans" presStyleCnt="0"/>
      <dgm:spPr/>
    </dgm:pt>
    <dgm:pt modelId="{28ECF837-3987-4B2A-A9B4-221BEAC5F268}" type="pres">
      <dgm:prSet presAssocID="{0A59D33A-761A-4A9B-B1B2-D257FF3F43E3}" presName="compNode" presStyleCnt="0"/>
      <dgm:spPr/>
    </dgm:pt>
    <dgm:pt modelId="{34677B96-6D2D-4E01-8D3C-022CC7525D8A}" type="pres">
      <dgm:prSet presAssocID="{0A59D33A-761A-4A9B-B1B2-D257FF3F43E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mpagne Glasses"/>
        </a:ext>
      </dgm:extLst>
    </dgm:pt>
    <dgm:pt modelId="{7A6ACD0D-D021-4174-9CF8-195C5CD3DF4F}" type="pres">
      <dgm:prSet presAssocID="{0A59D33A-761A-4A9B-B1B2-D257FF3F43E3}" presName="spaceRect" presStyleCnt="0"/>
      <dgm:spPr/>
    </dgm:pt>
    <dgm:pt modelId="{BA4952BC-56B5-4DE7-B080-0706EC1221C1}" type="pres">
      <dgm:prSet presAssocID="{0A59D33A-761A-4A9B-B1B2-D257FF3F43E3}" presName="textRect" presStyleLbl="revTx" presStyleIdx="2" presStyleCnt="4">
        <dgm:presLayoutVars>
          <dgm:chMax val="1"/>
          <dgm:chPref val="1"/>
        </dgm:presLayoutVars>
      </dgm:prSet>
      <dgm:spPr/>
    </dgm:pt>
    <dgm:pt modelId="{15D5C459-F3B7-4E7C-975D-E26EA600EC52}" type="pres">
      <dgm:prSet presAssocID="{19BF096C-96DE-42D0-A0FB-9283914F7789}" presName="sibTrans" presStyleCnt="0"/>
      <dgm:spPr/>
    </dgm:pt>
    <dgm:pt modelId="{078D78C3-30BD-4F6D-827C-A99FADCC5713}" type="pres">
      <dgm:prSet presAssocID="{B42DB576-6C8B-47DA-9806-6247310F557F}" presName="compNode" presStyleCnt="0"/>
      <dgm:spPr/>
    </dgm:pt>
    <dgm:pt modelId="{99B2330C-D956-436E-B57F-E6B3FD44A563}" type="pres">
      <dgm:prSet presAssocID="{B42DB576-6C8B-47DA-9806-6247310F557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r"/>
        </a:ext>
      </dgm:extLst>
    </dgm:pt>
    <dgm:pt modelId="{6566769B-38C2-442D-935D-53746270F971}" type="pres">
      <dgm:prSet presAssocID="{B42DB576-6C8B-47DA-9806-6247310F557F}" presName="spaceRect" presStyleCnt="0"/>
      <dgm:spPr/>
    </dgm:pt>
    <dgm:pt modelId="{0E274BCB-46F8-4362-BC2F-5475EADB1D75}" type="pres">
      <dgm:prSet presAssocID="{B42DB576-6C8B-47DA-9806-6247310F557F}" presName="textRect" presStyleLbl="revTx" presStyleIdx="3" presStyleCnt="4">
        <dgm:presLayoutVars>
          <dgm:chMax val="1"/>
          <dgm:chPref val="1"/>
        </dgm:presLayoutVars>
      </dgm:prSet>
      <dgm:spPr/>
    </dgm:pt>
  </dgm:ptLst>
  <dgm:cxnLst>
    <dgm:cxn modelId="{52DBD401-F541-433D-B532-D8355652BEEC}" srcId="{E482B7EF-A75A-4D4A-8834-1C2E786CBCF2}" destId="{0A59D33A-761A-4A9B-B1B2-D257FF3F43E3}" srcOrd="2" destOrd="0" parTransId="{FBB0FE4C-B6A6-4A0A-98EC-97268CCDBB88}" sibTransId="{19BF096C-96DE-42D0-A0FB-9283914F7789}"/>
    <dgm:cxn modelId="{E403FE0C-20D2-457B-A0B3-AE931068AE20}" type="presOf" srcId="{D2ED9FDC-4033-4269-99B4-67192F901031}" destId="{A88E125B-BAD1-41AB-B6BC-B12FB13AE720}" srcOrd="0" destOrd="0" presId="urn:microsoft.com/office/officeart/2018/2/layout/IconLabelList"/>
    <dgm:cxn modelId="{9F6BD81F-B8AB-418D-BC47-8B9B51DC8D62}" type="presOf" srcId="{0A59D33A-761A-4A9B-B1B2-D257FF3F43E3}" destId="{BA4952BC-56B5-4DE7-B080-0706EC1221C1}" srcOrd="0" destOrd="0" presId="urn:microsoft.com/office/officeart/2018/2/layout/IconLabelList"/>
    <dgm:cxn modelId="{EDF7CF32-3B13-46F0-BE2B-80FC66F74261}" type="presOf" srcId="{E482B7EF-A75A-4D4A-8834-1C2E786CBCF2}" destId="{A51E668F-6B61-49D2-8932-64CB088278EC}" srcOrd="0" destOrd="0" presId="urn:microsoft.com/office/officeart/2018/2/layout/IconLabelList"/>
    <dgm:cxn modelId="{FFAD7BBB-CB9E-431F-B723-4C70E6BAC0E1}" srcId="{E482B7EF-A75A-4D4A-8834-1C2E786CBCF2}" destId="{00759B80-CA18-4B46-9FC0-025DA5755C9B}" srcOrd="1" destOrd="0" parTransId="{90F7B51B-B141-42D8-9E72-313F720C758D}" sibTransId="{856234DC-1AE3-41C2-9EEF-9776D4B00BD2}"/>
    <dgm:cxn modelId="{54E424BC-F1D6-4427-9075-87D866479460}" srcId="{E482B7EF-A75A-4D4A-8834-1C2E786CBCF2}" destId="{D2ED9FDC-4033-4269-99B4-67192F901031}" srcOrd="0" destOrd="0" parTransId="{E3B3C0A6-DB0D-4591-9D67-5E6D44BDEACF}" sibTransId="{33F80127-804F-4E9E-B8A3-12D7011394A9}"/>
    <dgm:cxn modelId="{5C31BBCF-4437-4F3C-82D6-66BC78F17E03}" type="presOf" srcId="{00759B80-CA18-4B46-9FC0-025DA5755C9B}" destId="{7EB8E43B-D829-4DDB-9387-6F4F26871D0D}" srcOrd="0" destOrd="0" presId="urn:microsoft.com/office/officeart/2018/2/layout/IconLabelList"/>
    <dgm:cxn modelId="{BA1964E3-7BC8-40B5-8A3C-338608E58D87}" srcId="{E482B7EF-A75A-4D4A-8834-1C2E786CBCF2}" destId="{B42DB576-6C8B-47DA-9806-6247310F557F}" srcOrd="3" destOrd="0" parTransId="{77E5F819-07F2-40CA-A1DC-AB9EF9210929}" sibTransId="{0C1D94BB-E254-457C-B787-4C7A3FC1C0CC}"/>
    <dgm:cxn modelId="{32748CEA-BA67-4DCD-A2CE-87376521513C}" type="presOf" srcId="{B42DB576-6C8B-47DA-9806-6247310F557F}" destId="{0E274BCB-46F8-4362-BC2F-5475EADB1D75}" srcOrd="0" destOrd="0" presId="urn:microsoft.com/office/officeart/2018/2/layout/IconLabelList"/>
    <dgm:cxn modelId="{F17F9496-59CE-41D6-A883-3F7D33C605DC}" type="presParOf" srcId="{A51E668F-6B61-49D2-8932-64CB088278EC}" destId="{4C7E5E9C-83C0-4C2A-AF07-15EF19B4AADA}" srcOrd="0" destOrd="0" presId="urn:microsoft.com/office/officeart/2018/2/layout/IconLabelList"/>
    <dgm:cxn modelId="{C01AC4E6-E31B-4032-9E61-F216482BB235}" type="presParOf" srcId="{4C7E5E9C-83C0-4C2A-AF07-15EF19B4AADA}" destId="{568BE28B-A5FB-4469-B761-97CD9EC50291}" srcOrd="0" destOrd="0" presId="urn:microsoft.com/office/officeart/2018/2/layout/IconLabelList"/>
    <dgm:cxn modelId="{6648210B-C256-4FB0-8258-63848D1CEEAF}" type="presParOf" srcId="{4C7E5E9C-83C0-4C2A-AF07-15EF19B4AADA}" destId="{25FF0FAA-45A5-427E-B785-4121AB82D437}" srcOrd="1" destOrd="0" presId="urn:microsoft.com/office/officeart/2018/2/layout/IconLabelList"/>
    <dgm:cxn modelId="{BA55815B-8FED-4191-8D7C-5AED54BB13EB}" type="presParOf" srcId="{4C7E5E9C-83C0-4C2A-AF07-15EF19B4AADA}" destId="{A88E125B-BAD1-41AB-B6BC-B12FB13AE720}" srcOrd="2" destOrd="0" presId="urn:microsoft.com/office/officeart/2018/2/layout/IconLabelList"/>
    <dgm:cxn modelId="{8C83A5D2-6DF0-45DE-AE5A-49C2D315D167}" type="presParOf" srcId="{A51E668F-6B61-49D2-8932-64CB088278EC}" destId="{680024D4-B6BA-4765-87CB-7839AE321695}" srcOrd="1" destOrd="0" presId="urn:microsoft.com/office/officeart/2018/2/layout/IconLabelList"/>
    <dgm:cxn modelId="{7C3B543E-6C73-4BF8-85FA-76A91811A142}" type="presParOf" srcId="{A51E668F-6B61-49D2-8932-64CB088278EC}" destId="{539EF2EF-7561-431D-BEBB-476B6347C679}" srcOrd="2" destOrd="0" presId="urn:microsoft.com/office/officeart/2018/2/layout/IconLabelList"/>
    <dgm:cxn modelId="{B3FC9670-E478-4615-8678-82AEE22BA8B5}" type="presParOf" srcId="{539EF2EF-7561-431D-BEBB-476B6347C679}" destId="{BFB77D88-F222-4D6C-9E7B-04B8761B59CF}" srcOrd="0" destOrd="0" presId="urn:microsoft.com/office/officeart/2018/2/layout/IconLabelList"/>
    <dgm:cxn modelId="{CC46ECD0-6DCD-4113-B68F-76ABE24C40A3}" type="presParOf" srcId="{539EF2EF-7561-431D-BEBB-476B6347C679}" destId="{4E4FB3FC-BD2F-49D9-949D-C3002C982B46}" srcOrd="1" destOrd="0" presId="urn:microsoft.com/office/officeart/2018/2/layout/IconLabelList"/>
    <dgm:cxn modelId="{E3DE4E91-0796-42EF-8C08-D8B8B33A4A95}" type="presParOf" srcId="{539EF2EF-7561-431D-BEBB-476B6347C679}" destId="{7EB8E43B-D829-4DDB-9387-6F4F26871D0D}" srcOrd="2" destOrd="0" presId="urn:microsoft.com/office/officeart/2018/2/layout/IconLabelList"/>
    <dgm:cxn modelId="{D0C80C06-12CB-48C3-9401-694C8A1D9131}" type="presParOf" srcId="{A51E668F-6B61-49D2-8932-64CB088278EC}" destId="{7E65B15E-1924-49B3-9698-0B4FACF4F63B}" srcOrd="3" destOrd="0" presId="urn:microsoft.com/office/officeart/2018/2/layout/IconLabelList"/>
    <dgm:cxn modelId="{4821A517-21F3-4E0A-8ED6-EE7A7AD88676}" type="presParOf" srcId="{A51E668F-6B61-49D2-8932-64CB088278EC}" destId="{28ECF837-3987-4B2A-A9B4-221BEAC5F268}" srcOrd="4" destOrd="0" presId="urn:microsoft.com/office/officeart/2018/2/layout/IconLabelList"/>
    <dgm:cxn modelId="{0B3A0F57-093D-4892-AE5C-D219CE9D7B4E}" type="presParOf" srcId="{28ECF837-3987-4B2A-A9B4-221BEAC5F268}" destId="{34677B96-6D2D-4E01-8D3C-022CC7525D8A}" srcOrd="0" destOrd="0" presId="urn:microsoft.com/office/officeart/2018/2/layout/IconLabelList"/>
    <dgm:cxn modelId="{3131C904-6F47-4D2B-9720-7B2A8D8FE191}" type="presParOf" srcId="{28ECF837-3987-4B2A-A9B4-221BEAC5F268}" destId="{7A6ACD0D-D021-4174-9CF8-195C5CD3DF4F}" srcOrd="1" destOrd="0" presId="urn:microsoft.com/office/officeart/2018/2/layout/IconLabelList"/>
    <dgm:cxn modelId="{87310874-505E-4C41-8B3C-5B4D1C3844EC}" type="presParOf" srcId="{28ECF837-3987-4B2A-A9B4-221BEAC5F268}" destId="{BA4952BC-56B5-4DE7-B080-0706EC1221C1}" srcOrd="2" destOrd="0" presId="urn:microsoft.com/office/officeart/2018/2/layout/IconLabelList"/>
    <dgm:cxn modelId="{C8AD86BE-8954-422C-818E-EFE1379C6A94}" type="presParOf" srcId="{A51E668F-6B61-49D2-8932-64CB088278EC}" destId="{15D5C459-F3B7-4E7C-975D-E26EA600EC52}" srcOrd="5" destOrd="0" presId="urn:microsoft.com/office/officeart/2018/2/layout/IconLabelList"/>
    <dgm:cxn modelId="{AB079FFF-2CB3-48AF-A8F0-3C0D8DBF73EC}" type="presParOf" srcId="{A51E668F-6B61-49D2-8932-64CB088278EC}" destId="{078D78C3-30BD-4F6D-827C-A99FADCC5713}" srcOrd="6" destOrd="0" presId="urn:microsoft.com/office/officeart/2018/2/layout/IconLabelList"/>
    <dgm:cxn modelId="{E56808A2-B5C8-4BF8-A9F3-1AF902D83FFF}" type="presParOf" srcId="{078D78C3-30BD-4F6D-827C-A99FADCC5713}" destId="{99B2330C-D956-436E-B57F-E6B3FD44A563}" srcOrd="0" destOrd="0" presId="urn:microsoft.com/office/officeart/2018/2/layout/IconLabelList"/>
    <dgm:cxn modelId="{2B3DFB69-7565-414E-801D-9362FE99B7AB}" type="presParOf" srcId="{078D78C3-30BD-4F6D-827C-A99FADCC5713}" destId="{6566769B-38C2-442D-935D-53746270F971}" srcOrd="1" destOrd="0" presId="urn:microsoft.com/office/officeart/2018/2/layout/IconLabelList"/>
    <dgm:cxn modelId="{71C886D3-0683-4225-AF54-88A6483562FD}" type="presParOf" srcId="{078D78C3-30BD-4F6D-827C-A99FADCC5713}" destId="{0E274BCB-46F8-4362-BC2F-5475EADB1D7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93A5A1F-CB66-4C77-957A-05E42F484221}"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A4E3F033-6C10-4001-9B59-C2B34E47034F}">
      <dgm:prSet/>
      <dgm:spPr/>
      <dgm:t>
        <a:bodyPr/>
        <a:lstStyle/>
        <a:p>
          <a:pPr>
            <a:defRPr b="1"/>
          </a:pPr>
          <a:r>
            <a:rPr lang="en-US" b="1"/>
            <a:t>Conclusion:</a:t>
          </a:r>
          <a:endParaRPr lang="en-US"/>
        </a:p>
      </dgm:t>
    </dgm:pt>
    <dgm:pt modelId="{5D8E4D88-9F26-48F0-A080-18809F70E1A0}" type="parTrans" cxnId="{9EE25653-06E5-4396-8604-1848451F4261}">
      <dgm:prSet/>
      <dgm:spPr/>
      <dgm:t>
        <a:bodyPr/>
        <a:lstStyle/>
        <a:p>
          <a:endParaRPr lang="en-US"/>
        </a:p>
      </dgm:t>
    </dgm:pt>
    <dgm:pt modelId="{83F1A689-87EA-41D0-BECD-D576C1D21D8E}" type="sibTrans" cxnId="{9EE25653-06E5-4396-8604-1848451F4261}">
      <dgm:prSet/>
      <dgm:spPr/>
      <dgm:t>
        <a:bodyPr/>
        <a:lstStyle/>
        <a:p>
          <a:endParaRPr lang="en-US"/>
        </a:p>
      </dgm:t>
    </dgm:pt>
    <dgm:pt modelId="{4D453D12-F939-4E2D-914F-7C761FACD877}">
      <dgm:prSet/>
      <dgm:spPr/>
      <dgm:t>
        <a:bodyPr/>
        <a:lstStyle/>
        <a:p>
          <a:r>
            <a:rPr lang="en-US"/>
            <a:t>Road safety measures need improvement in high-density cities.</a:t>
          </a:r>
        </a:p>
      </dgm:t>
    </dgm:pt>
    <dgm:pt modelId="{691ABF05-65D9-4A90-8C2F-5BEF19BD8117}" type="parTrans" cxnId="{7EDCEE32-20A6-4AEA-A728-D2E7C0B22D73}">
      <dgm:prSet/>
      <dgm:spPr/>
      <dgm:t>
        <a:bodyPr/>
        <a:lstStyle/>
        <a:p>
          <a:endParaRPr lang="en-US"/>
        </a:p>
      </dgm:t>
    </dgm:pt>
    <dgm:pt modelId="{C98E1327-8604-430F-B23A-2326228C6AD9}" type="sibTrans" cxnId="{7EDCEE32-20A6-4AEA-A728-D2E7C0B22D73}">
      <dgm:prSet/>
      <dgm:spPr/>
      <dgm:t>
        <a:bodyPr/>
        <a:lstStyle/>
        <a:p>
          <a:endParaRPr lang="en-US"/>
        </a:p>
      </dgm:t>
    </dgm:pt>
    <dgm:pt modelId="{48650F10-752C-479D-9C1E-688E7C068D95}">
      <dgm:prSet/>
      <dgm:spPr/>
      <dgm:t>
        <a:bodyPr/>
        <a:lstStyle/>
        <a:p>
          <a:pPr>
            <a:defRPr b="1"/>
          </a:pPr>
          <a:r>
            <a:rPr lang="en-US" b="1"/>
            <a:t>Recommendations:</a:t>
          </a:r>
          <a:endParaRPr lang="en-US"/>
        </a:p>
      </dgm:t>
    </dgm:pt>
    <dgm:pt modelId="{96E6047A-B8F0-4E56-B326-BBAD4E15DF99}" type="parTrans" cxnId="{20B8BD87-F98D-49F0-8652-2F2C2D1A335F}">
      <dgm:prSet/>
      <dgm:spPr/>
      <dgm:t>
        <a:bodyPr/>
        <a:lstStyle/>
        <a:p>
          <a:endParaRPr lang="en-US"/>
        </a:p>
      </dgm:t>
    </dgm:pt>
    <dgm:pt modelId="{4C63CA98-AB0D-417A-96F6-324BDE32F51D}" type="sibTrans" cxnId="{20B8BD87-F98D-49F0-8652-2F2C2D1A335F}">
      <dgm:prSet/>
      <dgm:spPr/>
      <dgm:t>
        <a:bodyPr/>
        <a:lstStyle/>
        <a:p>
          <a:endParaRPr lang="en-US"/>
        </a:p>
      </dgm:t>
    </dgm:pt>
    <dgm:pt modelId="{D5F2ACA6-37AC-4834-AE44-16CA6943C16B}">
      <dgm:prSet/>
      <dgm:spPr/>
      <dgm:t>
        <a:bodyPr/>
        <a:lstStyle/>
        <a:p>
          <a:r>
            <a:rPr lang="en-US"/>
            <a:t>Strict law enforcement on traffic violations.</a:t>
          </a:r>
        </a:p>
      </dgm:t>
    </dgm:pt>
    <dgm:pt modelId="{B578F4E5-414E-4813-B871-DA2FB85E638F}" type="parTrans" cxnId="{5BEF4D7A-DE9C-40DC-9663-42D4B8720D16}">
      <dgm:prSet/>
      <dgm:spPr/>
      <dgm:t>
        <a:bodyPr/>
        <a:lstStyle/>
        <a:p>
          <a:endParaRPr lang="en-US"/>
        </a:p>
      </dgm:t>
    </dgm:pt>
    <dgm:pt modelId="{8DB7B7BF-86DE-458C-88FB-A338C51B4A85}" type="sibTrans" cxnId="{5BEF4D7A-DE9C-40DC-9663-42D4B8720D16}">
      <dgm:prSet/>
      <dgm:spPr/>
      <dgm:t>
        <a:bodyPr/>
        <a:lstStyle/>
        <a:p>
          <a:endParaRPr lang="en-US"/>
        </a:p>
      </dgm:t>
    </dgm:pt>
    <dgm:pt modelId="{EAADA78F-15B3-4A07-B36B-A1A23C175D47}">
      <dgm:prSet/>
      <dgm:spPr/>
      <dgm:t>
        <a:bodyPr/>
        <a:lstStyle/>
        <a:p>
          <a:r>
            <a:rPr lang="en-US"/>
            <a:t>Improve road quality &amp; lighting.</a:t>
          </a:r>
        </a:p>
      </dgm:t>
    </dgm:pt>
    <dgm:pt modelId="{D469E7E7-42E4-4EC6-BD02-91AD44400C1E}" type="parTrans" cxnId="{5E445B3B-DBCB-49EF-96DC-BDC4B39D1679}">
      <dgm:prSet/>
      <dgm:spPr/>
      <dgm:t>
        <a:bodyPr/>
        <a:lstStyle/>
        <a:p>
          <a:endParaRPr lang="en-US"/>
        </a:p>
      </dgm:t>
    </dgm:pt>
    <dgm:pt modelId="{6A1D608C-3FAB-400A-880D-33AD6E170D06}" type="sibTrans" cxnId="{5E445B3B-DBCB-49EF-96DC-BDC4B39D1679}">
      <dgm:prSet/>
      <dgm:spPr/>
      <dgm:t>
        <a:bodyPr/>
        <a:lstStyle/>
        <a:p>
          <a:endParaRPr lang="en-US"/>
        </a:p>
      </dgm:t>
    </dgm:pt>
    <dgm:pt modelId="{DEF6254D-A2B4-4F1F-9A84-587F99CCB60C}">
      <dgm:prSet/>
      <dgm:spPr/>
      <dgm:t>
        <a:bodyPr/>
        <a:lstStyle/>
        <a:p>
          <a:r>
            <a:rPr lang="en-US"/>
            <a:t>Promote awareness on safe driving.</a:t>
          </a:r>
        </a:p>
      </dgm:t>
    </dgm:pt>
    <dgm:pt modelId="{BAA34B26-3EB1-4729-9957-837984B51B13}" type="parTrans" cxnId="{2F0763A6-30D3-48D7-8227-1E2627946A55}">
      <dgm:prSet/>
      <dgm:spPr/>
      <dgm:t>
        <a:bodyPr/>
        <a:lstStyle/>
        <a:p>
          <a:endParaRPr lang="en-US"/>
        </a:p>
      </dgm:t>
    </dgm:pt>
    <dgm:pt modelId="{3E257817-0FF8-4D91-99BD-8246D4CC8AAC}" type="sibTrans" cxnId="{2F0763A6-30D3-48D7-8227-1E2627946A55}">
      <dgm:prSet/>
      <dgm:spPr/>
      <dgm:t>
        <a:bodyPr/>
        <a:lstStyle/>
        <a:p>
          <a:endParaRPr lang="en-US"/>
        </a:p>
      </dgm:t>
    </dgm:pt>
    <dgm:pt modelId="{FC487C28-E416-4655-A192-BB6259963D67}">
      <dgm:prSet/>
      <dgm:spPr/>
      <dgm:t>
        <a:bodyPr/>
        <a:lstStyle/>
        <a:p>
          <a:r>
            <a:rPr lang="en-US"/>
            <a:t>Install better traffic-control systems.</a:t>
          </a:r>
        </a:p>
      </dgm:t>
    </dgm:pt>
    <dgm:pt modelId="{F9CF37AC-E00F-4571-B18A-6E93FF3AA80C}" type="parTrans" cxnId="{213C2269-1A35-4229-837B-ACF7AAC8EBF5}">
      <dgm:prSet/>
      <dgm:spPr/>
      <dgm:t>
        <a:bodyPr/>
        <a:lstStyle/>
        <a:p>
          <a:endParaRPr lang="en-US"/>
        </a:p>
      </dgm:t>
    </dgm:pt>
    <dgm:pt modelId="{BD802B69-7B74-4B8C-B618-5A03DF12815E}" type="sibTrans" cxnId="{213C2269-1A35-4229-837B-ACF7AAC8EBF5}">
      <dgm:prSet/>
      <dgm:spPr/>
      <dgm:t>
        <a:bodyPr/>
        <a:lstStyle/>
        <a:p>
          <a:endParaRPr lang="en-US"/>
        </a:p>
      </dgm:t>
    </dgm:pt>
    <dgm:pt modelId="{EB2C08EC-747A-45F7-8253-D8BDF8BA7B21}" type="pres">
      <dgm:prSet presAssocID="{F93A5A1F-CB66-4C77-957A-05E42F484221}" presName="root" presStyleCnt="0">
        <dgm:presLayoutVars>
          <dgm:dir/>
          <dgm:resizeHandles val="exact"/>
        </dgm:presLayoutVars>
      </dgm:prSet>
      <dgm:spPr/>
    </dgm:pt>
    <dgm:pt modelId="{9221AF7C-27A5-415B-AEDE-9AE20D8EB694}" type="pres">
      <dgm:prSet presAssocID="{A4E3F033-6C10-4001-9B59-C2B34E47034F}" presName="compNode" presStyleCnt="0"/>
      <dgm:spPr/>
    </dgm:pt>
    <dgm:pt modelId="{59F9F729-DC15-4B84-8FC5-21397173F5F1}" type="pres">
      <dgm:prSet presAssocID="{A4E3F033-6C10-4001-9B59-C2B34E47034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r"/>
        </a:ext>
      </dgm:extLst>
    </dgm:pt>
    <dgm:pt modelId="{CC1E2C56-5625-4B30-96BE-1D53893EAC0C}" type="pres">
      <dgm:prSet presAssocID="{A4E3F033-6C10-4001-9B59-C2B34E47034F}" presName="iconSpace" presStyleCnt="0"/>
      <dgm:spPr/>
    </dgm:pt>
    <dgm:pt modelId="{7EDF37F9-3944-40FB-B5F9-CB85D2DBF11B}" type="pres">
      <dgm:prSet presAssocID="{A4E3F033-6C10-4001-9B59-C2B34E47034F}" presName="parTx" presStyleLbl="revTx" presStyleIdx="0" presStyleCnt="4">
        <dgm:presLayoutVars>
          <dgm:chMax val="0"/>
          <dgm:chPref val="0"/>
        </dgm:presLayoutVars>
      </dgm:prSet>
      <dgm:spPr/>
    </dgm:pt>
    <dgm:pt modelId="{35035877-F98A-423C-9249-A5CE325D9025}" type="pres">
      <dgm:prSet presAssocID="{A4E3F033-6C10-4001-9B59-C2B34E47034F}" presName="txSpace" presStyleCnt="0"/>
      <dgm:spPr/>
    </dgm:pt>
    <dgm:pt modelId="{366B4690-E01E-4177-BFC7-975BF2A5A811}" type="pres">
      <dgm:prSet presAssocID="{A4E3F033-6C10-4001-9B59-C2B34E47034F}" presName="desTx" presStyleLbl="revTx" presStyleIdx="1" presStyleCnt="4">
        <dgm:presLayoutVars/>
      </dgm:prSet>
      <dgm:spPr/>
    </dgm:pt>
    <dgm:pt modelId="{A20D4A1E-7CAB-433F-9231-DB7ADEF2F3A0}" type="pres">
      <dgm:prSet presAssocID="{83F1A689-87EA-41D0-BECD-D576C1D21D8E}" presName="sibTrans" presStyleCnt="0"/>
      <dgm:spPr/>
    </dgm:pt>
    <dgm:pt modelId="{6A08A281-372E-4625-90DE-3D147AFFAA9F}" type="pres">
      <dgm:prSet presAssocID="{48650F10-752C-479D-9C1E-688E7C068D95}" presName="compNode" presStyleCnt="0"/>
      <dgm:spPr/>
    </dgm:pt>
    <dgm:pt modelId="{09AD47AB-652B-4265-949F-997929D80C2C}" type="pres">
      <dgm:prSet presAssocID="{48650F10-752C-479D-9C1E-688E7C068D9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affic Light"/>
        </a:ext>
      </dgm:extLst>
    </dgm:pt>
    <dgm:pt modelId="{89A82C51-6B0B-4712-85D7-2834D0AF67B1}" type="pres">
      <dgm:prSet presAssocID="{48650F10-752C-479D-9C1E-688E7C068D95}" presName="iconSpace" presStyleCnt="0"/>
      <dgm:spPr/>
    </dgm:pt>
    <dgm:pt modelId="{B583DA4A-B3ED-4AA3-802B-58A7F7B37D1B}" type="pres">
      <dgm:prSet presAssocID="{48650F10-752C-479D-9C1E-688E7C068D95}" presName="parTx" presStyleLbl="revTx" presStyleIdx="2" presStyleCnt="4">
        <dgm:presLayoutVars>
          <dgm:chMax val="0"/>
          <dgm:chPref val="0"/>
        </dgm:presLayoutVars>
      </dgm:prSet>
      <dgm:spPr/>
    </dgm:pt>
    <dgm:pt modelId="{9BBA8386-EE1B-498E-877F-DE96DB18DD81}" type="pres">
      <dgm:prSet presAssocID="{48650F10-752C-479D-9C1E-688E7C068D95}" presName="txSpace" presStyleCnt="0"/>
      <dgm:spPr/>
    </dgm:pt>
    <dgm:pt modelId="{532C9413-FA18-4413-8569-BCEAE496ED78}" type="pres">
      <dgm:prSet presAssocID="{48650F10-752C-479D-9C1E-688E7C068D95}" presName="desTx" presStyleLbl="revTx" presStyleIdx="3" presStyleCnt="4">
        <dgm:presLayoutVars/>
      </dgm:prSet>
      <dgm:spPr/>
    </dgm:pt>
  </dgm:ptLst>
  <dgm:cxnLst>
    <dgm:cxn modelId="{7EDCEE32-20A6-4AEA-A728-D2E7C0B22D73}" srcId="{A4E3F033-6C10-4001-9B59-C2B34E47034F}" destId="{4D453D12-F939-4E2D-914F-7C761FACD877}" srcOrd="0" destOrd="0" parTransId="{691ABF05-65D9-4A90-8C2F-5BEF19BD8117}" sibTransId="{C98E1327-8604-430F-B23A-2326228C6AD9}"/>
    <dgm:cxn modelId="{B5FE193B-D9AE-4C5A-A176-2F63F5429F46}" type="presOf" srcId="{4D453D12-F939-4E2D-914F-7C761FACD877}" destId="{366B4690-E01E-4177-BFC7-975BF2A5A811}" srcOrd="0" destOrd="0" presId="urn:microsoft.com/office/officeart/2018/2/layout/IconLabelDescriptionList"/>
    <dgm:cxn modelId="{5E445B3B-DBCB-49EF-96DC-BDC4B39D1679}" srcId="{48650F10-752C-479D-9C1E-688E7C068D95}" destId="{EAADA78F-15B3-4A07-B36B-A1A23C175D47}" srcOrd="1" destOrd="0" parTransId="{D469E7E7-42E4-4EC6-BD02-91AD44400C1E}" sibTransId="{6A1D608C-3FAB-400A-880D-33AD6E170D06}"/>
    <dgm:cxn modelId="{213C2269-1A35-4229-837B-ACF7AAC8EBF5}" srcId="{48650F10-752C-479D-9C1E-688E7C068D95}" destId="{FC487C28-E416-4655-A192-BB6259963D67}" srcOrd="3" destOrd="0" parTransId="{F9CF37AC-E00F-4571-B18A-6E93FF3AA80C}" sibTransId="{BD802B69-7B74-4B8C-B618-5A03DF12815E}"/>
    <dgm:cxn modelId="{BCC4BD6C-FD00-4E36-9CC4-4A56B3806CA3}" type="presOf" srcId="{A4E3F033-6C10-4001-9B59-C2B34E47034F}" destId="{7EDF37F9-3944-40FB-B5F9-CB85D2DBF11B}" srcOrd="0" destOrd="0" presId="urn:microsoft.com/office/officeart/2018/2/layout/IconLabelDescriptionList"/>
    <dgm:cxn modelId="{9EE25653-06E5-4396-8604-1848451F4261}" srcId="{F93A5A1F-CB66-4C77-957A-05E42F484221}" destId="{A4E3F033-6C10-4001-9B59-C2B34E47034F}" srcOrd="0" destOrd="0" parTransId="{5D8E4D88-9F26-48F0-A080-18809F70E1A0}" sibTransId="{83F1A689-87EA-41D0-BECD-D576C1D21D8E}"/>
    <dgm:cxn modelId="{7D6C1F76-6D03-4CDA-ACF5-B564711B00E4}" type="presOf" srcId="{D5F2ACA6-37AC-4834-AE44-16CA6943C16B}" destId="{532C9413-FA18-4413-8569-BCEAE496ED78}" srcOrd="0" destOrd="0" presId="urn:microsoft.com/office/officeart/2018/2/layout/IconLabelDescriptionList"/>
    <dgm:cxn modelId="{41D86B5A-C231-4534-AF09-F25572342756}" type="presOf" srcId="{DEF6254D-A2B4-4F1F-9A84-587F99CCB60C}" destId="{532C9413-FA18-4413-8569-BCEAE496ED78}" srcOrd="0" destOrd="2" presId="urn:microsoft.com/office/officeart/2018/2/layout/IconLabelDescriptionList"/>
    <dgm:cxn modelId="{5BEF4D7A-DE9C-40DC-9663-42D4B8720D16}" srcId="{48650F10-752C-479D-9C1E-688E7C068D95}" destId="{D5F2ACA6-37AC-4834-AE44-16CA6943C16B}" srcOrd="0" destOrd="0" parTransId="{B578F4E5-414E-4813-B871-DA2FB85E638F}" sibTransId="{8DB7B7BF-86DE-458C-88FB-A338C51B4A85}"/>
    <dgm:cxn modelId="{20B8BD87-F98D-49F0-8652-2F2C2D1A335F}" srcId="{F93A5A1F-CB66-4C77-957A-05E42F484221}" destId="{48650F10-752C-479D-9C1E-688E7C068D95}" srcOrd="1" destOrd="0" parTransId="{96E6047A-B8F0-4E56-B326-BBAD4E15DF99}" sibTransId="{4C63CA98-AB0D-417A-96F6-324BDE32F51D}"/>
    <dgm:cxn modelId="{001FE88D-94F1-4B40-988E-8B9066FF88DA}" type="presOf" srcId="{EAADA78F-15B3-4A07-B36B-A1A23C175D47}" destId="{532C9413-FA18-4413-8569-BCEAE496ED78}" srcOrd="0" destOrd="1" presId="urn:microsoft.com/office/officeart/2018/2/layout/IconLabelDescriptionList"/>
    <dgm:cxn modelId="{49C60494-0332-42BF-BB30-40DBE733A61A}" type="presOf" srcId="{48650F10-752C-479D-9C1E-688E7C068D95}" destId="{B583DA4A-B3ED-4AA3-802B-58A7F7B37D1B}" srcOrd="0" destOrd="0" presId="urn:microsoft.com/office/officeart/2018/2/layout/IconLabelDescriptionList"/>
    <dgm:cxn modelId="{3B0BD7A0-7803-4057-AA7A-6F9EEE37A660}" type="presOf" srcId="{F93A5A1F-CB66-4C77-957A-05E42F484221}" destId="{EB2C08EC-747A-45F7-8253-D8BDF8BA7B21}" srcOrd="0" destOrd="0" presId="urn:microsoft.com/office/officeart/2018/2/layout/IconLabelDescriptionList"/>
    <dgm:cxn modelId="{2F0763A6-30D3-48D7-8227-1E2627946A55}" srcId="{48650F10-752C-479D-9C1E-688E7C068D95}" destId="{DEF6254D-A2B4-4F1F-9A84-587F99CCB60C}" srcOrd="2" destOrd="0" parTransId="{BAA34B26-3EB1-4729-9957-837984B51B13}" sibTransId="{3E257817-0FF8-4D91-99BD-8246D4CC8AAC}"/>
    <dgm:cxn modelId="{A906AAE5-1440-4FCE-A37B-BA381D3A3F0B}" type="presOf" srcId="{FC487C28-E416-4655-A192-BB6259963D67}" destId="{532C9413-FA18-4413-8569-BCEAE496ED78}" srcOrd="0" destOrd="3" presId="urn:microsoft.com/office/officeart/2018/2/layout/IconLabelDescriptionList"/>
    <dgm:cxn modelId="{DB6A5D42-BF36-42F2-8AE4-E266BCCA1FBC}" type="presParOf" srcId="{EB2C08EC-747A-45F7-8253-D8BDF8BA7B21}" destId="{9221AF7C-27A5-415B-AEDE-9AE20D8EB694}" srcOrd="0" destOrd="0" presId="urn:microsoft.com/office/officeart/2018/2/layout/IconLabelDescriptionList"/>
    <dgm:cxn modelId="{A489912D-B9DF-4C8E-BA63-1C00F9EA1EDC}" type="presParOf" srcId="{9221AF7C-27A5-415B-AEDE-9AE20D8EB694}" destId="{59F9F729-DC15-4B84-8FC5-21397173F5F1}" srcOrd="0" destOrd="0" presId="urn:microsoft.com/office/officeart/2018/2/layout/IconLabelDescriptionList"/>
    <dgm:cxn modelId="{EE456DB2-65A7-459B-96CD-5BC5A4DABBFE}" type="presParOf" srcId="{9221AF7C-27A5-415B-AEDE-9AE20D8EB694}" destId="{CC1E2C56-5625-4B30-96BE-1D53893EAC0C}" srcOrd="1" destOrd="0" presId="urn:microsoft.com/office/officeart/2018/2/layout/IconLabelDescriptionList"/>
    <dgm:cxn modelId="{B2137101-FFC0-415E-A25C-80985D8B2499}" type="presParOf" srcId="{9221AF7C-27A5-415B-AEDE-9AE20D8EB694}" destId="{7EDF37F9-3944-40FB-B5F9-CB85D2DBF11B}" srcOrd="2" destOrd="0" presId="urn:microsoft.com/office/officeart/2018/2/layout/IconLabelDescriptionList"/>
    <dgm:cxn modelId="{010FE777-D5CE-4317-9B91-D6A7CDFEA590}" type="presParOf" srcId="{9221AF7C-27A5-415B-AEDE-9AE20D8EB694}" destId="{35035877-F98A-423C-9249-A5CE325D9025}" srcOrd="3" destOrd="0" presId="urn:microsoft.com/office/officeart/2018/2/layout/IconLabelDescriptionList"/>
    <dgm:cxn modelId="{C8B8464E-6854-427A-86CB-F79EC58C3A1B}" type="presParOf" srcId="{9221AF7C-27A5-415B-AEDE-9AE20D8EB694}" destId="{366B4690-E01E-4177-BFC7-975BF2A5A811}" srcOrd="4" destOrd="0" presId="urn:microsoft.com/office/officeart/2018/2/layout/IconLabelDescriptionList"/>
    <dgm:cxn modelId="{EA14800E-B609-4B2D-823C-082CB5EB845D}" type="presParOf" srcId="{EB2C08EC-747A-45F7-8253-D8BDF8BA7B21}" destId="{A20D4A1E-7CAB-433F-9231-DB7ADEF2F3A0}" srcOrd="1" destOrd="0" presId="urn:microsoft.com/office/officeart/2018/2/layout/IconLabelDescriptionList"/>
    <dgm:cxn modelId="{8E42BFA3-DD90-4669-9699-969DB11CFCA7}" type="presParOf" srcId="{EB2C08EC-747A-45F7-8253-D8BDF8BA7B21}" destId="{6A08A281-372E-4625-90DE-3D147AFFAA9F}" srcOrd="2" destOrd="0" presId="urn:microsoft.com/office/officeart/2018/2/layout/IconLabelDescriptionList"/>
    <dgm:cxn modelId="{83B7AC35-302A-4947-A82A-022A6DEE68E2}" type="presParOf" srcId="{6A08A281-372E-4625-90DE-3D147AFFAA9F}" destId="{09AD47AB-652B-4265-949F-997929D80C2C}" srcOrd="0" destOrd="0" presId="urn:microsoft.com/office/officeart/2018/2/layout/IconLabelDescriptionList"/>
    <dgm:cxn modelId="{2F5E8CB7-BAB3-4C4D-AFC0-59ED510F04AA}" type="presParOf" srcId="{6A08A281-372E-4625-90DE-3D147AFFAA9F}" destId="{89A82C51-6B0B-4712-85D7-2834D0AF67B1}" srcOrd="1" destOrd="0" presId="urn:microsoft.com/office/officeart/2018/2/layout/IconLabelDescriptionList"/>
    <dgm:cxn modelId="{0C061228-59F0-4F34-B568-FF5EDCFC1EB5}" type="presParOf" srcId="{6A08A281-372E-4625-90DE-3D147AFFAA9F}" destId="{B583DA4A-B3ED-4AA3-802B-58A7F7B37D1B}" srcOrd="2" destOrd="0" presId="urn:microsoft.com/office/officeart/2018/2/layout/IconLabelDescriptionList"/>
    <dgm:cxn modelId="{FE5A8219-C639-4402-AA10-9812E73D82F4}" type="presParOf" srcId="{6A08A281-372E-4625-90DE-3D147AFFAA9F}" destId="{9BBA8386-EE1B-498E-877F-DE96DB18DD81}" srcOrd="3" destOrd="0" presId="urn:microsoft.com/office/officeart/2018/2/layout/IconLabelDescriptionList"/>
    <dgm:cxn modelId="{9883B426-0770-4CDB-AAD0-E423D1B17B29}" type="presParOf" srcId="{6A08A281-372E-4625-90DE-3D147AFFAA9F}" destId="{532C9413-FA18-4413-8569-BCEAE496ED78}"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474551-EEA8-4637-8332-68263F98886D}" type="doc">
      <dgm:prSet loTypeId="urn:microsoft.com/office/officeart/2018/2/layout/IconCircleList" loCatId="icon" qsTypeId="urn:microsoft.com/office/officeart/2005/8/quickstyle/simple1" qsCatId="simple" csTypeId="urn:microsoft.com/office/officeart/2018/5/colors/Iconchunking_neutralicon_colorful5" csCatId="colorful" phldr="1"/>
      <dgm:spPr/>
      <dgm:t>
        <a:bodyPr/>
        <a:lstStyle/>
        <a:p>
          <a:endParaRPr lang="en-US"/>
        </a:p>
      </dgm:t>
    </dgm:pt>
    <dgm:pt modelId="{7C6C4C3F-57F4-4994-A1DE-1C1C392F0F1A}">
      <dgm:prSet/>
      <dgm:spPr/>
      <dgm:t>
        <a:bodyPr/>
        <a:lstStyle/>
        <a:p>
          <a:r>
            <a:rPr lang="en-US"/>
            <a:t>- Data Period: Last 3 Months</a:t>
          </a:r>
        </a:p>
      </dgm:t>
    </dgm:pt>
    <dgm:pt modelId="{26B1F33A-20A0-4096-B547-D695436B145D}" type="parTrans" cxnId="{AF61243F-A9A5-4EBC-AA87-399AC57CFAEB}">
      <dgm:prSet/>
      <dgm:spPr/>
      <dgm:t>
        <a:bodyPr/>
        <a:lstStyle/>
        <a:p>
          <a:endParaRPr lang="en-US"/>
        </a:p>
      </dgm:t>
    </dgm:pt>
    <dgm:pt modelId="{B0C99E28-1346-4556-BF65-560095A4A279}" type="sibTrans" cxnId="{AF61243F-A9A5-4EBC-AA87-399AC57CFAEB}">
      <dgm:prSet/>
      <dgm:spPr/>
      <dgm:t>
        <a:bodyPr/>
        <a:lstStyle/>
        <a:p>
          <a:endParaRPr lang="en-US"/>
        </a:p>
      </dgm:t>
    </dgm:pt>
    <dgm:pt modelId="{455BA9AF-6C48-4D35-8A07-051104775CC2}">
      <dgm:prSet/>
      <dgm:spPr/>
      <dgm:t>
        <a:bodyPr/>
        <a:lstStyle/>
        <a:p>
          <a:r>
            <a:rPr lang="en-US"/>
            <a:t>- Stocks Covered: Apple, Microsoft, Netflix, Google</a:t>
          </a:r>
        </a:p>
      </dgm:t>
    </dgm:pt>
    <dgm:pt modelId="{1C344A79-236B-46F0-BCFD-04EDE464AF10}" type="parTrans" cxnId="{40AF8927-E1AA-42D4-AA02-5D1B66BC8B7E}">
      <dgm:prSet/>
      <dgm:spPr/>
      <dgm:t>
        <a:bodyPr/>
        <a:lstStyle/>
        <a:p>
          <a:endParaRPr lang="en-US"/>
        </a:p>
      </dgm:t>
    </dgm:pt>
    <dgm:pt modelId="{717661DF-86A6-414B-86F4-F494B82C7628}" type="sibTrans" cxnId="{40AF8927-E1AA-42D4-AA02-5D1B66BC8B7E}">
      <dgm:prSet/>
      <dgm:spPr/>
      <dgm:t>
        <a:bodyPr/>
        <a:lstStyle/>
        <a:p>
          <a:endParaRPr lang="en-US"/>
        </a:p>
      </dgm:t>
    </dgm:pt>
    <dgm:pt modelId="{B6049931-91D0-40C1-A831-BDB16CB25C44}">
      <dgm:prSet/>
      <dgm:spPr/>
      <dgm:t>
        <a:bodyPr/>
        <a:lstStyle/>
        <a:p>
          <a:r>
            <a:rPr lang="en-US"/>
            <a:t>- Structure: Date, Ticker, Open, High, Low, Close, Volume</a:t>
          </a:r>
        </a:p>
      </dgm:t>
    </dgm:pt>
    <dgm:pt modelId="{F9E89217-99FB-4CE9-BC64-39C48F20EB33}" type="parTrans" cxnId="{64D73B1C-C5CA-4D5D-863A-D188651520D8}">
      <dgm:prSet/>
      <dgm:spPr/>
      <dgm:t>
        <a:bodyPr/>
        <a:lstStyle/>
        <a:p>
          <a:endParaRPr lang="en-US"/>
        </a:p>
      </dgm:t>
    </dgm:pt>
    <dgm:pt modelId="{04517B71-50C0-43F9-9AF5-836DA98440DF}" type="sibTrans" cxnId="{64D73B1C-C5CA-4D5D-863A-D188651520D8}">
      <dgm:prSet/>
      <dgm:spPr/>
      <dgm:t>
        <a:bodyPr/>
        <a:lstStyle/>
        <a:p>
          <a:endParaRPr lang="en-US"/>
        </a:p>
      </dgm:t>
    </dgm:pt>
    <dgm:pt modelId="{D20EF976-DAC2-408B-A395-D3AD34A9CDEA}">
      <dgm:prSet/>
      <dgm:spPr/>
      <dgm:t>
        <a:bodyPr/>
        <a:lstStyle/>
        <a:p>
          <a:r>
            <a:rPr lang="en-US"/>
            <a:t>- Data Format: CSV</a:t>
          </a:r>
        </a:p>
      </dgm:t>
    </dgm:pt>
    <dgm:pt modelId="{F58B62FC-33F5-44A4-A0E6-584D1FFA5399}" type="parTrans" cxnId="{229B65B5-E2CB-45EC-9D90-F89D7314E85C}">
      <dgm:prSet/>
      <dgm:spPr/>
      <dgm:t>
        <a:bodyPr/>
        <a:lstStyle/>
        <a:p>
          <a:endParaRPr lang="en-US"/>
        </a:p>
      </dgm:t>
    </dgm:pt>
    <dgm:pt modelId="{7D789508-1DD0-4F5B-9E28-CAC5C94FBA35}" type="sibTrans" cxnId="{229B65B5-E2CB-45EC-9D90-F89D7314E85C}">
      <dgm:prSet/>
      <dgm:spPr/>
      <dgm:t>
        <a:bodyPr/>
        <a:lstStyle/>
        <a:p>
          <a:endParaRPr lang="en-US"/>
        </a:p>
      </dgm:t>
    </dgm:pt>
    <dgm:pt modelId="{FEC73F79-BEFF-4873-8416-17D482A2D295}" type="pres">
      <dgm:prSet presAssocID="{1B474551-EEA8-4637-8332-68263F98886D}" presName="root" presStyleCnt="0">
        <dgm:presLayoutVars>
          <dgm:dir/>
          <dgm:resizeHandles val="exact"/>
        </dgm:presLayoutVars>
      </dgm:prSet>
      <dgm:spPr/>
    </dgm:pt>
    <dgm:pt modelId="{8D64CE4D-0052-4437-A174-C739CCE55E09}" type="pres">
      <dgm:prSet presAssocID="{1B474551-EEA8-4637-8332-68263F98886D}" presName="container" presStyleCnt="0">
        <dgm:presLayoutVars>
          <dgm:dir/>
          <dgm:resizeHandles val="exact"/>
        </dgm:presLayoutVars>
      </dgm:prSet>
      <dgm:spPr/>
    </dgm:pt>
    <dgm:pt modelId="{AD6991A3-3296-4F74-97C0-289BD6F2EE41}" type="pres">
      <dgm:prSet presAssocID="{7C6C4C3F-57F4-4994-A1DE-1C1C392F0F1A}" presName="compNode" presStyleCnt="0"/>
      <dgm:spPr/>
    </dgm:pt>
    <dgm:pt modelId="{EFF70F5F-AAA1-41B7-B2B1-E48816809523}" type="pres">
      <dgm:prSet presAssocID="{7C6C4C3F-57F4-4994-A1DE-1C1C392F0F1A}" presName="iconBgRect" presStyleLbl="bgShp" presStyleIdx="0" presStyleCnt="4"/>
      <dgm:spPr/>
    </dgm:pt>
    <dgm:pt modelId="{F742FE59-0F46-4226-90D1-190AB9B6F8DB}" type="pres">
      <dgm:prSet presAssocID="{7C6C4C3F-57F4-4994-A1DE-1C1C392F0F1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27174AE3-82BB-4607-8EC7-DFAFAFDDCDE9}" type="pres">
      <dgm:prSet presAssocID="{7C6C4C3F-57F4-4994-A1DE-1C1C392F0F1A}" presName="spaceRect" presStyleCnt="0"/>
      <dgm:spPr/>
    </dgm:pt>
    <dgm:pt modelId="{7AAB45B9-5EC6-4B42-B2FA-5781C456FF76}" type="pres">
      <dgm:prSet presAssocID="{7C6C4C3F-57F4-4994-A1DE-1C1C392F0F1A}" presName="textRect" presStyleLbl="revTx" presStyleIdx="0" presStyleCnt="4">
        <dgm:presLayoutVars>
          <dgm:chMax val="1"/>
          <dgm:chPref val="1"/>
        </dgm:presLayoutVars>
      </dgm:prSet>
      <dgm:spPr/>
    </dgm:pt>
    <dgm:pt modelId="{DEC3DED1-EE38-4835-9669-6010BE0ADC3F}" type="pres">
      <dgm:prSet presAssocID="{B0C99E28-1346-4556-BF65-560095A4A279}" presName="sibTrans" presStyleLbl="sibTrans2D1" presStyleIdx="0" presStyleCnt="0"/>
      <dgm:spPr/>
    </dgm:pt>
    <dgm:pt modelId="{D3C7F442-CE6D-48D3-9E30-E6F2F81ABC3C}" type="pres">
      <dgm:prSet presAssocID="{455BA9AF-6C48-4D35-8A07-051104775CC2}" presName="compNode" presStyleCnt="0"/>
      <dgm:spPr/>
    </dgm:pt>
    <dgm:pt modelId="{F531E862-7532-4FBB-B00D-C76CB1C897D2}" type="pres">
      <dgm:prSet presAssocID="{455BA9AF-6C48-4D35-8A07-051104775CC2}" presName="iconBgRect" presStyleLbl="bgShp" presStyleIdx="1" presStyleCnt="4"/>
      <dgm:spPr/>
    </dgm:pt>
    <dgm:pt modelId="{CAEDAFC3-4DB8-46E9-BBF6-9AAD293D5F75}" type="pres">
      <dgm:prSet presAssocID="{455BA9AF-6C48-4D35-8A07-051104775CC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pple"/>
        </a:ext>
      </dgm:extLst>
    </dgm:pt>
    <dgm:pt modelId="{B31416F4-3A87-4021-B3B9-CEFEEBA755E5}" type="pres">
      <dgm:prSet presAssocID="{455BA9AF-6C48-4D35-8A07-051104775CC2}" presName="spaceRect" presStyleCnt="0"/>
      <dgm:spPr/>
    </dgm:pt>
    <dgm:pt modelId="{5789E9ED-D8A5-405D-98AC-0E09AAAFBFCD}" type="pres">
      <dgm:prSet presAssocID="{455BA9AF-6C48-4D35-8A07-051104775CC2}" presName="textRect" presStyleLbl="revTx" presStyleIdx="1" presStyleCnt="4">
        <dgm:presLayoutVars>
          <dgm:chMax val="1"/>
          <dgm:chPref val="1"/>
        </dgm:presLayoutVars>
      </dgm:prSet>
      <dgm:spPr/>
    </dgm:pt>
    <dgm:pt modelId="{235AB3C9-56C3-407D-8584-C269C7360C59}" type="pres">
      <dgm:prSet presAssocID="{717661DF-86A6-414B-86F4-F494B82C7628}" presName="sibTrans" presStyleLbl="sibTrans2D1" presStyleIdx="0" presStyleCnt="0"/>
      <dgm:spPr/>
    </dgm:pt>
    <dgm:pt modelId="{4595C2CF-4012-437D-9728-A206CB1F69C1}" type="pres">
      <dgm:prSet presAssocID="{B6049931-91D0-40C1-A831-BDB16CB25C44}" presName="compNode" presStyleCnt="0"/>
      <dgm:spPr/>
    </dgm:pt>
    <dgm:pt modelId="{2BF5CC84-E736-491D-95B4-D07FD76281B6}" type="pres">
      <dgm:prSet presAssocID="{B6049931-91D0-40C1-A831-BDB16CB25C44}" presName="iconBgRect" presStyleLbl="bgShp" presStyleIdx="2" presStyleCnt="4"/>
      <dgm:spPr/>
    </dgm:pt>
    <dgm:pt modelId="{912E7464-6704-4F8E-BEC4-D6B8B7315893}" type="pres">
      <dgm:prSet presAssocID="{B6049931-91D0-40C1-A831-BDB16CB25C4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thly calendar"/>
        </a:ext>
      </dgm:extLst>
    </dgm:pt>
    <dgm:pt modelId="{FAD53D7D-E302-41DD-A4C8-571BF0518446}" type="pres">
      <dgm:prSet presAssocID="{B6049931-91D0-40C1-A831-BDB16CB25C44}" presName="spaceRect" presStyleCnt="0"/>
      <dgm:spPr/>
    </dgm:pt>
    <dgm:pt modelId="{5B9400B6-A4C7-4D9C-9281-CF0ADF08A877}" type="pres">
      <dgm:prSet presAssocID="{B6049931-91D0-40C1-A831-BDB16CB25C44}" presName="textRect" presStyleLbl="revTx" presStyleIdx="2" presStyleCnt="4">
        <dgm:presLayoutVars>
          <dgm:chMax val="1"/>
          <dgm:chPref val="1"/>
        </dgm:presLayoutVars>
      </dgm:prSet>
      <dgm:spPr/>
    </dgm:pt>
    <dgm:pt modelId="{60E231B1-55DF-4D06-ADF4-2CF9C0003CAC}" type="pres">
      <dgm:prSet presAssocID="{04517B71-50C0-43F9-9AF5-836DA98440DF}" presName="sibTrans" presStyleLbl="sibTrans2D1" presStyleIdx="0" presStyleCnt="0"/>
      <dgm:spPr/>
    </dgm:pt>
    <dgm:pt modelId="{399E782F-3E76-4C90-BEB1-4CF1CD1FEF9E}" type="pres">
      <dgm:prSet presAssocID="{D20EF976-DAC2-408B-A395-D3AD34A9CDEA}" presName="compNode" presStyleCnt="0"/>
      <dgm:spPr/>
    </dgm:pt>
    <dgm:pt modelId="{8E329D10-6CD2-4301-A35C-382BFBCFB6F9}" type="pres">
      <dgm:prSet presAssocID="{D20EF976-DAC2-408B-A395-D3AD34A9CDEA}" presName="iconBgRect" presStyleLbl="bgShp" presStyleIdx="3" presStyleCnt="4"/>
      <dgm:spPr/>
    </dgm:pt>
    <dgm:pt modelId="{11A7198E-5964-4209-AB62-368F4375C077}" type="pres">
      <dgm:prSet presAssocID="{D20EF976-DAC2-408B-A395-D3AD34A9CDE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ble"/>
        </a:ext>
      </dgm:extLst>
    </dgm:pt>
    <dgm:pt modelId="{146B2E41-D11D-4B53-9791-F6BAC0FCB6C8}" type="pres">
      <dgm:prSet presAssocID="{D20EF976-DAC2-408B-A395-D3AD34A9CDEA}" presName="spaceRect" presStyleCnt="0"/>
      <dgm:spPr/>
    </dgm:pt>
    <dgm:pt modelId="{6B1D93F2-C755-4FA0-A0BC-BD2A5AAC59DA}" type="pres">
      <dgm:prSet presAssocID="{D20EF976-DAC2-408B-A395-D3AD34A9CDEA}" presName="textRect" presStyleLbl="revTx" presStyleIdx="3" presStyleCnt="4">
        <dgm:presLayoutVars>
          <dgm:chMax val="1"/>
          <dgm:chPref val="1"/>
        </dgm:presLayoutVars>
      </dgm:prSet>
      <dgm:spPr/>
    </dgm:pt>
  </dgm:ptLst>
  <dgm:cxnLst>
    <dgm:cxn modelId="{A1753701-2956-46F0-B1F8-F3B69B59718E}" type="presOf" srcId="{1B474551-EEA8-4637-8332-68263F98886D}" destId="{FEC73F79-BEFF-4873-8416-17D482A2D295}" srcOrd="0" destOrd="0" presId="urn:microsoft.com/office/officeart/2018/2/layout/IconCircleList"/>
    <dgm:cxn modelId="{64D73B1C-C5CA-4D5D-863A-D188651520D8}" srcId="{1B474551-EEA8-4637-8332-68263F98886D}" destId="{B6049931-91D0-40C1-A831-BDB16CB25C44}" srcOrd="2" destOrd="0" parTransId="{F9E89217-99FB-4CE9-BC64-39C48F20EB33}" sibTransId="{04517B71-50C0-43F9-9AF5-836DA98440DF}"/>
    <dgm:cxn modelId="{AC160A26-710F-4F56-BC24-064422723DD6}" type="presOf" srcId="{D20EF976-DAC2-408B-A395-D3AD34A9CDEA}" destId="{6B1D93F2-C755-4FA0-A0BC-BD2A5AAC59DA}" srcOrd="0" destOrd="0" presId="urn:microsoft.com/office/officeart/2018/2/layout/IconCircleList"/>
    <dgm:cxn modelId="{40AF8927-E1AA-42D4-AA02-5D1B66BC8B7E}" srcId="{1B474551-EEA8-4637-8332-68263F98886D}" destId="{455BA9AF-6C48-4D35-8A07-051104775CC2}" srcOrd="1" destOrd="0" parTransId="{1C344A79-236B-46F0-BCFD-04EDE464AF10}" sibTransId="{717661DF-86A6-414B-86F4-F494B82C7628}"/>
    <dgm:cxn modelId="{3346532E-9129-49C5-BE2F-765E0699A973}" type="presOf" srcId="{B0C99E28-1346-4556-BF65-560095A4A279}" destId="{DEC3DED1-EE38-4835-9669-6010BE0ADC3F}" srcOrd="0" destOrd="0" presId="urn:microsoft.com/office/officeart/2018/2/layout/IconCircleList"/>
    <dgm:cxn modelId="{1EFC4333-E77C-4582-9FEB-B48E4FA6BB43}" type="presOf" srcId="{B6049931-91D0-40C1-A831-BDB16CB25C44}" destId="{5B9400B6-A4C7-4D9C-9281-CF0ADF08A877}" srcOrd="0" destOrd="0" presId="urn:microsoft.com/office/officeart/2018/2/layout/IconCircleList"/>
    <dgm:cxn modelId="{AF61243F-A9A5-4EBC-AA87-399AC57CFAEB}" srcId="{1B474551-EEA8-4637-8332-68263F98886D}" destId="{7C6C4C3F-57F4-4994-A1DE-1C1C392F0F1A}" srcOrd="0" destOrd="0" parTransId="{26B1F33A-20A0-4096-B547-D695436B145D}" sibTransId="{B0C99E28-1346-4556-BF65-560095A4A279}"/>
    <dgm:cxn modelId="{BD536060-0CCC-4731-AA0A-72CB2651BCA1}" type="presOf" srcId="{04517B71-50C0-43F9-9AF5-836DA98440DF}" destId="{60E231B1-55DF-4D06-ADF4-2CF9C0003CAC}" srcOrd="0" destOrd="0" presId="urn:microsoft.com/office/officeart/2018/2/layout/IconCircleList"/>
    <dgm:cxn modelId="{BE556D63-F924-4A52-ACE4-F255FE7C33F2}" type="presOf" srcId="{7C6C4C3F-57F4-4994-A1DE-1C1C392F0F1A}" destId="{7AAB45B9-5EC6-4B42-B2FA-5781C456FF76}" srcOrd="0" destOrd="0" presId="urn:microsoft.com/office/officeart/2018/2/layout/IconCircleList"/>
    <dgm:cxn modelId="{86597B94-2BE5-4BFB-A9A1-1D0B626A303B}" type="presOf" srcId="{455BA9AF-6C48-4D35-8A07-051104775CC2}" destId="{5789E9ED-D8A5-405D-98AC-0E09AAAFBFCD}" srcOrd="0" destOrd="0" presId="urn:microsoft.com/office/officeart/2018/2/layout/IconCircleList"/>
    <dgm:cxn modelId="{FB9C6AAF-2555-4FE4-8995-A6A523C11DB6}" type="presOf" srcId="{717661DF-86A6-414B-86F4-F494B82C7628}" destId="{235AB3C9-56C3-407D-8584-C269C7360C59}" srcOrd="0" destOrd="0" presId="urn:microsoft.com/office/officeart/2018/2/layout/IconCircleList"/>
    <dgm:cxn modelId="{229B65B5-E2CB-45EC-9D90-F89D7314E85C}" srcId="{1B474551-EEA8-4637-8332-68263F98886D}" destId="{D20EF976-DAC2-408B-A395-D3AD34A9CDEA}" srcOrd="3" destOrd="0" parTransId="{F58B62FC-33F5-44A4-A0E6-584D1FFA5399}" sibTransId="{7D789508-1DD0-4F5B-9E28-CAC5C94FBA35}"/>
    <dgm:cxn modelId="{D385B303-A9DA-4834-91E1-7AAE5601D2C7}" type="presParOf" srcId="{FEC73F79-BEFF-4873-8416-17D482A2D295}" destId="{8D64CE4D-0052-4437-A174-C739CCE55E09}" srcOrd="0" destOrd="0" presId="urn:microsoft.com/office/officeart/2018/2/layout/IconCircleList"/>
    <dgm:cxn modelId="{5EE75348-D7F9-401F-8E39-32B1CD265AC1}" type="presParOf" srcId="{8D64CE4D-0052-4437-A174-C739CCE55E09}" destId="{AD6991A3-3296-4F74-97C0-289BD6F2EE41}" srcOrd="0" destOrd="0" presId="urn:microsoft.com/office/officeart/2018/2/layout/IconCircleList"/>
    <dgm:cxn modelId="{CEACC9BB-541A-495D-87C5-EF0C5E9C716C}" type="presParOf" srcId="{AD6991A3-3296-4F74-97C0-289BD6F2EE41}" destId="{EFF70F5F-AAA1-41B7-B2B1-E48816809523}" srcOrd="0" destOrd="0" presId="urn:microsoft.com/office/officeart/2018/2/layout/IconCircleList"/>
    <dgm:cxn modelId="{2709133D-701D-4A50-8AAA-3033E6BA4B97}" type="presParOf" srcId="{AD6991A3-3296-4F74-97C0-289BD6F2EE41}" destId="{F742FE59-0F46-4226-90D1-190AB9B6F8DB}" srcOrd="1" destOrd="0" presId="urn:microsoft.com/office/officeart/2018/2/layout/IconCircleList"/>
    <dgm:cxn modelId="{420939D0-C78E-462A-9202-BFC417DEE960}" type="presParOf" srcId="{AD6991A3-3296-4F74-97C0-289BD6F2EE41}" destId="{27174AE3-82BB-4607-8EC7-DFAFAFDDCDE9}" srcOrd="2" destOrd="0" presId="urn:microsoft.com/office/officeart/2018/2/layout/IconCircleList"/>
    <dgm:cxn modelId="{DACD7A52-027F-4F01-9966-EE4631FBFFAC}" type="presParOf" srcId="{AD6991A3-3296-4F74-97C0-289BD6F2EE41}" destId="{7AAB45B9-5EC6-4B42-B2FA-5781C456FF76}" srcOrd="3" destOrd="0" presId="urn:microsoft.com/office/officeart/2018/2/layout/IconCircleList"/>
    <dgm:cxn modelId="{89D4C900-4FE9-4109-86E8-4DC41EEE6EEF}" type="presParOf" srcId="{8D64CE4D-0052-4437-A174-C739CCE55E09}" destId="{DEC3DED1-EE38-4835-9669-6010BE0ADC3F}" srcOrd="1" destOrd="0" presId="urn:microsoft.com/office/officeart/2018/2/layout/IconCircleList"/>
    <dgm:cxn modelId="{1D3D979D-661F-4833-A134-1A9A4D38D84D}" type="presParOf" srcId="{8D64CE4D-0052-4437-A174-C739CCE55E09}" destId="{D3C7F442-CE6D-48D3-9E30-E6F2F81ABC3C}" srcOrd="2" destOrd="0" presId="urn:microsoft.com/office/officeart/2018/2/layout/IconCircleList"/>
    <dgm:cxn modelId="{12CE436C-23BC-4F0D-B911-2E8FCEFE97F9}" type="presParOf" srcId="{D3C7F442-CE6D-48D3-9E30-E6F2F81ABC3C}" destId="{F531E862-7532-4FBB-B00D-C76CB1C897D2}" srcOrd="0" destOrd="0" presId="urn:microsoft.com/office/officeart/2018/2/layout/IconCircleList"/>
    <dgm:cxn modelId="{B08D09BB-8922-4FBD-B5DD-BA7E6AFCAF4D}" type="presParOf" srcId="{D3C7F442-CE6D-48D3-9E30-E6F2F81ABC3C}" destId="{CAEDAFC3-4DB8-46E9-BBF6-9AAD293D5F75}" srcOrd="1" destOrd="0" presId="urn:microsoft.com/office/officeart/2018/2/layout/IconCircleList"/>
    <dgm:cxn modelId="{795285A4-EC87-4476-ACC9-BB5EB9BEFBB3}" type="presParOf" srcId="{D3C7F442-CE6D-48D3-9E30-E6F2F81ABC3C}" destId="{B31416F4-3A87-4021-B3B9-CEFEEBA755E5}" srcOrd="2" destOrd="0" presId="urn:microsoft.com/office/officeart/2018/2/layout/IconCircleList"/>
    <dgm:cxn modelId="{2BAA7CE9-3D43-4388-95B3-71188A5B6080}" type="presParOf" srcId="{D3C7F442-CE6D-48D3-9E30-E6F2F81ABC3C}" destId="{5789E9ED-D8A5-405D-98AC-0E09AAAFBFCD}" srcOrd="3" destOrd="0" presId="urn:microsoft.com/office/officeart/2018/2/layout/IconCircleList"/>
    <dgm:cxn modelId="{A49A4DE4-772A-4541-9244-133501CEA4B8}" type="presParOf" srcId="{8D64CE4D-0052-4437-A174-C739CCE55E09}" destId="{235AB3C9-56C3-407D-8584-C269C7360C59}" srcOrd="3" destOrd="0" presId="urn:microsoft.com/office/officeart/2018/2/layout/IconCircleList"/>
    <dgm:cxn modelId="{7EA370FF-D2EE-48D2-BE10-CD422B76D836}" type="presParOf" srcId="{8D64CE4D-0052-4437-A174-C739CCE55E09}" destId="{4595C2CF-4012-437D-9728-A206CB1F69C1}" srcOrd="4" destOrd="0" presId="urn:microsoft.com/office/officeart/2018/2/layout/IconCircleList"/>
    <dgm:cxn modelId="{1CDCF45C-F0F7-4C43-BF45-D566A3835584}" type="presParOf" srcId="{4595C2CF-4012-437D-9728-A206CB1F69C1}" destId="{2BF5CC84-E736-491D-95B4-D07FD76281B6}" srcOrd="0" destOrd="0" presId="urn:microsoft.com/office/officeart/2018/2/layout/IconCircleList"/>
    <dgm:cxn modelId="{F9821327-41F4-4EAC-9F5C-91A74F11A1A1}" type="presParOf" srcId="{4595C2CF-4012-437D-9728-A206CB1F69C1}" destId="{912E7464-6704-4F8E-BEC4-D6B8B7315893}" srcOrd="1" destOrd="0" presId="urn:microsoft.com/office/officeart/2018/2/layout/IconCircleList"/>
    <dgm:cxn modelId="{BFF0E89E-33F4-4847-901F-D7BD70A3F859}" type="presParOf" srcId="{4595C2CF-4012-437D-9728-A206CB1F69C1}" destId="{FAD53D7D-E302-41DD-A4C8-571BF0518446}" srcOrd="2" destOrd="0" presId="urn:microsoft.com/office/officeart/2018/2/layout/IconCircleList"/>
    <dgm:cxn modelId="{D7DF3D47-87EC-4BAD-9114-428C4C82BFD0}" type="presParOf" srcId="{4595C2CF-4012-437D-9728-A206CB1F69C1}" destId="{5B9400B6-A4C7-4D9C-9281-CF0ADF08A877}" srcOrd="3" destOrd="0" presId="urn:microsoft.com/office/officeart/2018/2/layout/IconCircleList"/>
    <dgm:cxn modelId="{DD96C202-7917-4666-A83D-1C9649B8F8D2}" type="presParOf" srcId="{8D64CE4D-0052-4437-A174-C739CCE55E09}" destId="{60E231B1-55DF-4D06-ADF4-2CF9C0003CAC}" srcOrd="5" destOrd="0" presId="urn:microsoft.com/office/officeart/2018/2/layout/IconCircleList"/>
    <dgm:cxn modelId="{D4F5DF73-20A5-469D-8E8F-55910C039485}" type="presParOf" srcId="{8D64CE4D-0052-4437-A174-C739CCE55E09}" destId="{399E782F-3E76-4C90-BEB1-4CF1CD1FEF9E}" srcOrd="6" destOrd="0" presId="urn:microsoft.com/office/officeart/2018/2/layout/IconCircleList"/>
    <dgm:cxn modelId="{D802473D-0338-4EF8-913C-3EAA6075DD0F}" type="presParOf" srcId="{399E782F-3E76-4C90-BEB1-4CF1CD1FEF9E}" destId="{8E329D10-6CD2-4301-A35C-382BFBCFB6F9}" srcOrd="0" destOrd="0" presId="urn:microsoft.com/office/officeart/2018/2/layout/IconCircleList"/>
    <dgm:cxn modelId="{6C00D8F4-D8EA-4D89-AE71-C9745EA6C6D9}" type="presParOf" srcId="{399E782F-3E76-4C90-BEB1-4CF1CD1FEF9E}" destId="{11A7198E-5964-4209-AB62-368F4375C077}" srcOrd="1" destOrd="0" presId="urn:microsoft.com/office/officeart/2018/2/layout/IconCircleList"/>
    <dgm:cxn modelId="{3FE0D3C2-0BC7-4442-9585-7891F8B226C6}" type="presParOf" srcId="{399E782F-3E76-4C90-BEB1-4CF1CD1FEF9E}" destId="{146B2E41-D11D-4B53-9791-F6BAC0FCB6C8}" srcOrd="2" destOrd="0" presId="urn:microsoft.com/office/officeart/2018/2/layout/IconCircleList"/>
    <dgm:cxn modelId="{E234E3F9-C41A-4985-968F-E57640368A60}" type="presParOf" srcId="{399E782F-3E76-4C90-BEB1-4CF1CD1FEF9E}" destId="{6B1D93F2-C755-4FA0-A0BC-BD2A5AAC59D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BFAB1FC8-C5E7-4BD2-B145-4CFC54236788}"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13817EC2-BA9F-486B-8539-94379A4595B7}">
      <dgm:prSet custT="1"/>
      <dgm:spPr/>
      <dgm:t>
        <a:bodyPr/>
        <a:lstStyle/>
        <a:p>
          <a:r>
            <a:rPr lang="en-US" sz="1400" dirty="0"/>
            <a:t>To analyze transactional sales data from March 1 to July 31, 2024, to understand purchasing patterns and sales trends.</a:t>
          </a:r>
        </a:p>
      </dgm:t>
    </dgm:pt>
    <dgm:pt modelId="{B012EF65-FA19-4F26-A793-7637762012AB}" type="parTrans" cxnId="{0268F68D-7048-4F96-A927-9DC1AAF3240E}">
      <dgm:prSet/>
      <dgm:spPr/>
      <dgm:t>
        <a:bodyPr/>
        <a:lstStyle/>
        <a:p>
          <a:endParaRPr lang="en-US"/>
        </a:p>
      </dgm:t>
    </dgm:pt>
    <dgm:pt modelId="{FE42B240-FE09-49AB-B9EC-5503E16656B6}" type="sibTrans" cxnId="{0268F68D-7048-4F96-A927-9DC1AAF3240E}">
      <dgm:prSet/>
      <dgm:spPr/>
      <dgm:t>
        <a:bodyPr/>
        <a:lstStyle/>
        <a:p>
          <a:endParaRPr lang="en-US"/>
        </a:p>
      </dgm:t>
    </dgm:pt>
    <dgm:pt modelId="{955E0562-BAD6-411A-9C21-E08C53FCFAC3}">
      <dgm:prSet custT="1"/>
      <dgm:spPr/>
      <dgm:t>
        <a:bodyPr/>
        <a:lstStyle/>
        <a:p>
          <a:r>
            <a:rPr lang="en-US" sz="1400"/>
            <a:t>To identify the most popular products, peak sales times, and key customer behaviors.</a:t>
          </a:r>
        </a:p>
      </dgm:t>
    </dgm:pt>
    <dgm:pt modelId="{18C940D9-5AFF-4475-98E1-7F6FB4C5BDEF}" type="parTrans" cxnId="{538B5F92-B56F-47F9-ABE5-571AF95CE934}">
      <dgm:prSet/>
      <dgm:spPr/>
      <dgm:t>
        <a:bodyPr/>
        <a:lstStyle/>
        <a:p>
          <a:endParaRPr lang="en-US"/>
        </a:p>
      </dgm:t>
    </dgm:pt>
    <dgm:pt modelId="{78E11C22-65AA-4689-BC6A-B75C04594717}" type="sibTrans" cxnId="{538B5F92-B56F-47F9-ABE5-571AF95CE934}">
      <dgm:prSet/>
      <dgm:spPr/>
      <dgm:t>
        <a:bodyPr/>
        <a:lstStyle/>
        <a:p>
          <a:endParaRPr lang="en-US"/>
        </a:p>
      </dgm:t>
    </dgm:pt>
    <dgm:pt modelId="{8936D353-D405-4302-80A5-E4D98EAF49A1}">
      <dgm:prSet custT="1"/>
      <dgm:spPr/>
      <dgm:t>
        <a:bodyPr/>
        <a:lstStyle/>
        <a:p>
          <a:r>
            <a:rPr lang="en-US" sz="1400"/>
            <a:t>To provide data-driven recommendations to aid in inventory planning and improve operational efficiency.</a:t>
          </a:r>
        </a:p>
      </dgm:t>
    </dgm:pt>
    <dgm:pt modelId="{E0BB6A98-A911-42F0-8A70-F989D4547842}" type="parTrans" cxnId="{B8D40798-8643-49A5-939D-1AEC9DF2BE32}">
      <dgm:prSet/>
      <dgm:spPr/>
      <dgm:t>
        <a:bodyPr/>
        <a:lstStyle/>
        <a:p>
          <a:endParaRPr lang="en-US"/>
        </a:p>
      </dgm:t>
    </dgm:pt>
    <dgm:pt modelId="{C3BA4592-DF48-477B-9199-6DF10F638273}" type="sibTrans" cxnId="{B8D40798-8643-49A5-939D-1AEC9DF2BE32}">
      <dgm:prSet/>
      <dgm:spPr/>
      <dgm:t>
        <a:bodyPr/>
        <a:lstStyle/>
        <a:p>
          <a:endParaRPr lang="en-US"/>
        </a:p>
      </dgm:t>
    </dgm:pt>
    <dgm:pt modelId="{208F3849-3681-45ED-AC15-D82DB141AC9D}" type="pres">
      <dgm:prSet presAssocID="{BFAB1FC8-C5E7-4BD2-B145-4CFC54236788}" presName="root" presStyleCnt="0">
        <dgm:presLayoutVars>
          <dgm:dir/>
          <dgm:resizeHandles val="exact"/>
        </dgm:presLayoutVars>
      </dgm:prSet>
      <dgm:spPr/>
    </dgm:pt>
    <dgm:pt modelId="{7FBD78F5-0359-45BF-9432-A8A0F6D56A48}" type="pres">
      <dgm:prSet presAssocID="{13817EC2-BA9F-486B-8539-94379A4595B7}" presName="compNode" presStyleCnt="0"/>
      <dgm:spPr/>
    </dgm:pt>
    <dgm:pt modelId="{87F1B36F-E675-4440-B98C-856FA625EFA1}" type="pres">
      <dgm:prSet presAssocID="{13817EC2-BA9F-486B-8539-94379A4595B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70491182-724E-4053-87AE-1BFA1D093FDB}" type="pres">
      <dgm:prSet presAssocID="{13817EC2-BA9F-486B-8539-94379A4595B7}" presName="spaceRect" presStyleCnt="0"/>
      <dgm:spPr/>
    </dgm:pt>
    <dgm:pt modelId="{D9BFFBE9-211A-401C-A5AB-D6BE4F8978EB}" type="pres">
      <dgm:prSet presAssocID="{13817EC2-BA9F-486B-8539-94379A4595B7}" presName="textRect" presStyleLbl="revTx" presStyleIdx="0" presStyleCnt="3">
        <dgm:presLayoutVars>
          <dgm:chMax val="1"/>
          <dgm:chPref val="1"/>
        </dgm:presLayoutVars>
      </dgm:prSet>
      <dgm:spPr/>
    </dgm:pt>
    <dgm:pt modelId="{968AFD89-CB6C-43D1-BCCA-0CC42477D08E}" type="pres">
      <dgm:prSet presAssocID="{FE42B240-FE09-49AB-B9EC-5503E16656B6}" presName="sibTrans" presStyleCnt="0"/>
      <dgm:spPr/>
    </dgm:pt>
    <dgm:pt modelId="{92D8BA47-B4C8-4B9C-8910-9D334D1836E3}" type="pres">
      <dgm:prSet presAssocID="{955E0562-BAD6-411A-9C21-E08C53FCFAC3}" presName="compNode" presStyleCnt="0"/>
      <dgm:spPr/>
    </dgm:pt>
    <dgm:pt modelId="{F1152B29-9B20-423C-9244-91952F9E12E2}" type="pres">
      <dgm:prSet presAssocID="{955E0562-BAD6-411A-9C21-E08C53FCFAC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ey"/>
        </a:ext>
      </dgm:extLst>
    </dgm:pt>
    <dgm:pt modelId="{D2365E08-2CCB-483A-889E-F5951FFD6F97}" type="pres">
      <dgm:prSet presAssocID="{955E0562-BAD6-411A-9C21-E08C53FCFAC3}" presName="spaceRect" presStyleCnt="0"/>
      <dgm:spPr/>
    </dgm:pt>
    <dgm:pt modelId="{DB6DB130-9E12-4115-8477-7F5C1A549230}" type="pres">
      <dgm:prSet presAssocID="{955E0562-BAD6-411A-9C21-E08C53FCFAC3}" presName="textRect" presStyleLbl="revTx" presStyleIdx="1" presStyleCnt="3">
        <dgm:presLayoutVars>
          <dgm:chMax val="1"/>
          <dgm:chPref val="1"/>
        </dgm:presLayoutVars>
      </dgm:prSet>
      <dgm:spPr/>
    </dgm:pt>
    <dgm:pt modelId="{5B626485-22FA-4511-A16D-B3279AF98CC2}" type="pres">
      <dgm:prSet presAssocID="{78E11C22-65AA-4689-BC6A-B75C04594717}" presName="sibTrans" presStyleCnt="0"/>
      <dgm:spPr/>
    </dgm:pt>
    <dgm:pt modelId="{B78ABF90-90A1-4116-995B-B0890AD2A862}" type="pres">
      <dgm:prSet presAssocID="{8936D353-D405-4302-80A5-E4D98EAF49A1}" presName="compNode" presStyleCnt="0"/>
      <dgm:spPr/>
    </dgm:pt>
    <dgm:pt modelId="{706D3AB5-0535-49D1-9676-71BB64F9F50D}" type="pres">
      <dgm:prSet presAssocID="{8936D353-D405-4302-80A5-E4D98EAF49A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320221EE-08C9-4863-B0B4-8F904DF48382}" type="pres">
      <dgm:prSet presAssocID="{8936D353-D405-4302-80A5-E4D98EAF49A1}" presName="spaceRect" presStyleCnt="0"/>
      <dgm:spPr/>
    </dgm:pt>
    <dgm:pt modelId="{A480C311-11D9-4807-AD1A-5D36EB1D7BF9}" type="pres">
      <dgm:prSet presAssocID="{8936D353-D405-4302-80A5-E4D98EAF49A1}" presName="textRect" presStyleLbl="revTx" presStyleIdx="2" presStyleCnt="3">
        <dgm:presLayoutVars>
          <dgm:chMax val="1"/>
          <dgm:chPref val="1"/>
        </dgm:presLayoutVars>
      </dgm:prSet>
      <dgm:spPr/>
    </dgm:pt>
  </dgm:ptLst>
  <dgm:cxnLst>
    <dgm:cxn modelId="{11DB5C41-94FC-43CE-BFD8-9C785AF5F2FF}" type="presOf" srcId="{BFAB1FC8-C5E7-4BD2-B145-4CFC54236788}" destId="{208F3849-3681-45ED-AC15-D82DB141AC9D}" srcOrd="0" destOrd="0" presId="urn:microsoft.com/office/officeart/2018/2/layout/IconLabelList"/>
    <dgm:cxn modelId="{0268F68D-7048-4F96-A927-9DC1AAF3240E}" srcId="{BFAB1FC8-C5E7-4BD2-B145-4CFC54236788}" destId="{13817EC2-BA9F-486B-8539-94379A4595B7}" srcOrd="0" destOrd="0" parTransId="{B012EF65-FA19-4F26-A793-7637762012AB}" sibTransId="{FE42B240-FE09-49AB-B9EC-5503E16656B6}"/>
    <dgm:cxn modelId="{3A221692-D4D2-4BFF-AD14-79FD8BB4AE20}" type="presOf" srcId="{955E0562-BAD6-411A-9C21-E08C53FCFAC3}" destId="{DB6DB130-9E12-4115-8477-7F5C1A549230}" srcOrd="0" destOrd="0" presId="urn:microsoft.com/office/officeart/2018/2/layout/IconLabelList"/>
    <dgm:cxn modelId="{538B5F92-B56F-47F9-ABE5-571AF95CE934}" srcId="{BFAB1FC8-C5E7-4BD2-B145-4CFC54236788}" destId="{955E0562-BAD6-411A-9C21-E08C53FCFAC3}" srcOrd="1" destOrd="0" parTransId="{18C940D9-5AFF-4475-98E1-7F6FB4C5BDEF}" sibTransId="{78E11C22-65AA-4689-BC6A-B75C04594717}"/>
    <dgm:cxn modelId="{B8D40798-8643-49A5-939D-1AEC9DF2BE32}" srcId="{BFAB1FC8-C5E7-4BD2-B145-4CFC54236788}" destId="{8936D353-D405-4302-80A5-E4D98EAF49A1}" srcOrd="2" destOrd="0" parTransId="{E0BB6A98-A911-42F0-8A70-F989D4547842}" sibTransId="{C3BA4592-DF48-477B-9199-6DF10F638273}"/>
    <dgm:cxn modelId="{C98E40E3-C083-4BED-9F6F-67FF10DA4757}" type="presOf" srcId="{13817EC2-BA9F-486B-8539-94379A4595B7}" destId="{D9BFFBE9-211A-401C-A5AB-D6BE4F8978EB}" srcOrd="0" destOrd="0" presId="urn:microsoft.com/office/officeart/2018/2/layout/IconLabelList"/>
    <dgm:cxn modelId="{075A11F6-57B9-4C79-A5A3-D6E252205D05}" type="presOf" srcId="{8936D353-D405-4302-80A5-E4D98EAF49A1}" destId="{A480C311-11D9-4807-AD1A-5D36EB1D7BF9}" srcOrd="0" destOrd="0" presId="urn:microsoft.com/office/officeart/2018/2/layout/IconLabelList"/>
    <dgm:cxn modelId="{25B12603-1029-492F-8282-3DF25427E849}" type="presParOf" srcId="{208F3849-3681-45ED-AC15-D82DB141AC9D}" destId="{7FBD78F5-0359-45BF-9432-A8A0F6D56A48}" srcOrd="0" destOrd="0" presId="urn:microsoft.com/office/officeart/2018/2/layout/IconLabelList"/>
    <dgm:cxn modelId="{0C2DFD78-9747-4515-955F-1099CC82BC89}" type="presParOf" srcId="{7FBD78F5-0359-45BF-9432-A8A0F6D56A48}" destId="{87F1B36F-E675-4440-B98C-856FA625EFA1}" srcOrd="0" destOrd="0" presId="urn:microsoft.com/office/officeart/2018/2/layout/IconLabelList"/>
    <dgm:cxn modelId="{90DF70BE-5E1E-405D-8636-E89D711F9FC6}" type="presParOf" srcId="{7FBD78F5-0359-45BF-9432-A8A0F6D56A48}" destId="{70491182-724E-4053-87AE-1BFA1D093FDB}" srcOrd="1" destOrd="0" presId="urn:microsoft.com/office/officeart/2018/2/layout/IconLabelList"/>
    <dgm:cxn modelId="{1FE2E6F9-9331-47B4-BC4A-B30392ED3B51}" type="presParOf" srcId="{7FBD78F5-0359-45BF-9432-A8A0F6D56A48}" destId="{D9BFFBE9-211A-401C-A5AB-D6BE4F8978EB}" srcOrd="2" destOrd="0" presId="urn:microsoft.com/office/officeart/2018/2/layout/IconLabelList"/>
    <dgm:cxn modelId="{2315365E-A83C-4CEB-A46C-203A1E17BCC4}" type="presParOf" srcId="{208F3849-3681-45ED-AC15-D82DB141AC9D}" destId="{968AFD89-CB6C-43D1-BCCA-0CC42477D08E}" srcOrd="1" destOrd="0" presId="urn:microsoft.com/office/officeart/2018/2/layout/IconLabelList"/>
    <dgm:cxn modelId="{AFE9DA2C-66DA-4BE7-9B09-D18B6FBC4B43}" type="presParOf" srcId="{208F3849-3681-45ED-AC15-D82DB141AC9D}" destId="{92D8BA47-B4C8-4B9C-8910-9D334D1836E3}" srcOrd="2" destOrd="0" presId="urn:microsoft.com/office/officeart/2018/2/layout/IconLabelList"/>
    <dgm:cxn modelId="{517A7EAB-CC7B-465A-BAEF-5019BF55288A}" type="presParOf" srcId="{92D8BA47-B4C8-4B9C-8910-9D334D1836E3}" destId="{F1152B29-9B20-423C-9244-91952F9E12E2}" srcOrd="0" destOrd="0" presId="urn:microsoft.com/office/officeart/2018/2/layout/IconLabelList"/>
    <dgm:cxn modelId="{87B09D04-79D2-4929-AB8C-561832E8A293}" type="presParOf" srcId="{92D8BA47-B4C8-4B9C-8910-9D334D1836E3}" destId="{D2365E08-2CCB-483A-889E-F5951FFD6F97}" srcOrd="1" destOrd="0" presId="urn:microsoft.com/office/officeart/2018/2/layout/IconLabelList"/>
    <dgm:cxn modelId="{8DBD4A7A-201F-4100-8F03-5C312787ADFD}" type="presParOf" srcId="{92D8BA47-B4C8-4B9C-8910-9D334D1836E3}" destId="{DB6DB130-9E12-4115-8477-7F5C1A549230}" srcOrd="2" destOrd="0" presId="urn:microsoft.com/office/officeart/2018/2/layout/IconLabelList"/>
    <dgm:cxn modelId="{BAF937BC-41C4-4CA5-AE3F-9DEDFAA9DB15}" type="presParOf" srcId="{208F3849-3681-45ED-AC15-D82DB141AC9D}" destId="{5B626485-22FA-4511-A16D-B3279AF98CC2}" srcOrd="3" destOrd="0" presId="urn:microsoft.com/office/officeart/2018/2/layout/IconLabelList"/>
    <dgm:cxn modelId="{1C1E0A23-AD0A-4AE7-BB15-D5401DBEEBE3}" type="presParOf" srcId="{208F3849-3681-45ED-AC15-D82DB141AC9D}" destId="{B78ABF90-90A1-4116-995B-B0890AD2A862}" srcOrd="4" destOrd="0" presId="urn:microsoft.com/office/officeart/2018/2/layout/IconLabelList"/>
    <dgm:cxn modelId="{40E007BB-6838-4BB5-A7E8-EDD4C9391205}" type="presParOf" srcId="{B78ABF90-90A1-4116-995B-B0890AD2A862}" destId="{706D3AB5-0535-49D1-9676-71BB64F9F50D}" srcOrd="0" destOrd="0" presId="urn:microsoft.com/office/officeart/2018/2/layout/IconLabelList"/>
    <dgm:cxn modelId="{48AD3DBE-AD1F-4CC2-8E43-4FD183996BAE}" type="presParOf" srcId="{B78ABF90-90A1-4116-995B-B0890AD2A862}" destId="{320221EE-08C9-4863-B0B4-8F904DF48382}" srcOrd="1" destOrd="0" presId="urn:microsoft.com/office/officeart/2018/2/layout/IconLabelList"/>
    <dgm:cxn modelId="{730D200F-6C93-4A4D-876E-4DDFE367B2EF}" type="presParOf" srcId="{B78ABF90-90A1-4116-995B-B0890AD2A862}" destId="{A480C311-11D9-4807-AD1A-5D36EB1D7BF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A81E1B97-41BD-468C-90EF-30493E215581}"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ED2F77D-5CD3-47D4-BDA2-61D088807A4D}">
      <dgm:prSet custT="1"/>
      <dgm:spPr/>
      <dgm:t>
        <a:bodyPr/>
        <a:lstStyle/>
        <a:p>
          <a:pPr>
            <a:defRPr cap="all"/>
          </a:pPr>
          <a:r>
            <a:rPr lang="en-US" sz="1200" b="1"/>
            <a:t>Source:</a:t>
          </a:r>
          <a:r>
            <a:rPr lang="en-US" sz="1200"/>
            <a:t> Transactional records from a coffee vending machine.</a:t>
          </a:r>
        </a:p>
      </dgm:t>
    </dgm:pt>
    <dgm:pt modelId="{AAD18A65-12D8-451B-A306-046AFDEFCC75}" type="parTrans" cxnId="{8F9FE35A-2E53-480C-AD62-18831F97F3A6}">
      <dgm:prSet/>
      <dgm:spPr/>
      <dgm:t>
        <a:bodyPr/>
        <a:lstStyle/>
        <a:p>
          <a:endParaRPr lang="en-US"/>
        </a:p>
      </dgm:t>
    </dgm:pt>
    <dgm:pt modelId="{6D6A6B06-E131-4023-84A1-3C03F0F8ED44}" type="sibTrans" cxnId="{8F9FE35A-2E53-480C-AD62-18831F97F3A6}">
      <dgm:prSet/>
      <dgm:spPr/>
      <dgm:t>
        <a:bodyPr/>
        <a:lstStyle/>
        <a:p>
          <a:endParaRPr lang="en-US"/>
        </a:p>
      </dgm:t>
    </dgm:pt>
    <dgm:pt modelId="{2004DAA7-6762-4FE3-A95E-7B3B8E7CAF7C}">
      <dgm:prSet custT="1"/>
      <dgm:spPr/>
      <dgm:t>
        <a:bodyPr/>
        <a:lstStyle/>
        <a:p>
          <a:pPr>
            <a:defRPr cap="all"/>
          </a:pPr>
          <a:r>
            <a:rPr lang="en-US" sz="1200" b="1"/>
            <a:t>Period:</a:t>
          </a:r>
          <a:r>
            <a:rPr lang="en-US" sz="1200"/>
            <a:t> The dataset covers all sales from March 1, 2024, to July 31, 2024.</a:t>
          </a:r>
        </a:p>
      </dgm:t>
    </dgm:pt>
    <dgm:pt modelId="{0B3F0775-3AB8-4462-99BB-A2D2DD5811D3}" type="parTrans" cxnId="{820ABCB0-6C73-44EC-965B-DA67563FC9CB}">
      <dgm:prSet/>
      <dgm:spPr/>
      <dgm:t>
        <a:bodyPr/>
        <a:lstStyle/>
        <a:p>
          <a:endParaRPr lang="en-US"/>
        </a:p>
      </dgm:t>
    </dgm:pt>
    <dgm:pt modelId="{2AFA7F60-8EA2-4017-9789-D59EFEA3C33A}" type="sibTrans" cxnId="{820ABCB0-6C73-44EC-965B-DA67563FC9CB}">
      <dgm:prSet/>
      <dgm:spPr/>
      <dgm:t>
        <a:bodyPr/>
        <a:lstStyle/>
        <a:p>
          <a:endParaRPr lang="en-US"/>
        </a:p>
      </dgm:t>
    </dgm:pt>
    <dgm:pt modelId="{5204694F-EE5E-4E87-8EC2-FF6976F25675}">
      <dgm:prSet custT="1"/>
      <dgm:spPr/>
      <dgm:t>
        <a:bodyPr/>
        <a:lstStyle/>
        <a:p>
          <a:pPr>
            <a:defRPr cap="all"/>
          </a:pPr>
          <a:r>
            <a:rPr lang="en-US" sz="1200" b="1"/>
            <a:t>Volume:</a:t>
          </a:r>
          <a:r>
            <a:rPr lang="en-US" sz="1200"/>
            <a:t> A total of 1,133 individual transactions were analyzed.</a:t>
          </a:r>
        </a:p>
      </dgm:t>
    </dgm:pt>
    <dgm:pt modelId="{66003D38-C73F-4406-A520-6D4C2572C1FE}" type="parTrans" cxnId="{7F93B0F7-C0D3-49E6-8A1B-3B42C8E31F61}">
      <dgm:prSet/>
      <dgm:spPr/>
      <dgm:t>
        <a:bodyPr/>
        <a:lstStyle/>
        <a:p>
          <a:endParaRPr lang="en-US"/>
        </a:p>
      </dgm:t>
    </dgm:pt>
    <dgm:pt modelId="{1289FD70-4A8E-40CF-AC27-28C3E37F25A5}" type="sibTrans" cxnId="{7F93B0F7-C0D3-49E6-8A1B-3B42C8E31F61}">
      <dgm:prSet/>
      <dgm:spPr/>
      <dgm:t>
        <a:bodyPr/>
        <a:lstStyle/>
        <a:p>
          <a:endParaRPr lang="en-US"/>
        </a:p>
      </dgm:t>
    </dgm:pt>
    <dgm:pt modelId="{A684C66A-957B-482E-AF1E-49FFBB1272E5}">
      <dgm:prSet custT="1"/>
      <dgm:spPr/>
      <dgm:t>
        <a:bodyPr/>
        <a:lstStyle/>
        <a:p>
          <a:pPr>
            <a:defRPr cap="all"/>
          </a:pPr>
          <a:r>
            <a:rPr lang="en-US" sz="1200" b="1"/>
            <a:t>Key Fields:</a:t>
          </a:r>
          <a:r>
            <a:rPr lang="en-US" sz="1200"/>
            <a:t> The data includes transaction date/time, payment type (cash/card), price, and the specific coffee name.</a:t>
          </a:r>
        </a:p>
      </dgm:t>
    </dgm:pt>
    <dgm:pt modelId="{F7440E20-6259-410D-8BA1-F40C18F1CF26}" type="parTrans" cxnId="{73B9A491-769E-4C14-86DD-5FD1178DECFA}">
      <dgm:prSet/>
      <dgm:spPr/>
      <dgm:t>
        <a:bodyPr/>
        <a:lstStyle/>
        <a:p>
          <a:endParaRPr lang="en-US"/>
        </a:p>
      </dgm:t>
    </dgm:pt>
    <dgm:pt modelId="{6B948362-CED1-4FBC-A4D1-7D8948560CA1}" type="sibTrans" cxnId="{73B9A491-769E-4C14-86DD-5FD1178DECFA}">
      <dgm:prSet/>
      <dgm:spPr/>
      <dgm:t>
        <a:bodyPr/>
        <a:lstStyle/>
        <a:p>
          <a:endParaRPr lang="en-US"/>
        </a:p>
      </dgm:t>
    </dgm:pt>
    <dgm:pt modelId="{90E9A731-C7C6-4756-99C1-68B3FDBB62EC}" type="pres">
      <dgm:prSet presAssocID="{A81E1B97-41BD-468C-90EF-30493E215581}" presName="root" presStyleCnt="0">
        <dgm:presLayoutVars>
          <dgm:dir/>
          <dgm:resizeHandles val="exact"/>
        </dgm:presLayoutVars>
      </dgm:prSet>
      <dgm:spPr/>
    </dgm:pt>
    <dgm:pt modelId="{0DD51101-E41C-4809-8DE4-78F62AEAC5FE}" type="pres">
      <dgm:prSet presAssocID="{FED2F77D-5CD3-47D4-BDA2-61D088807A4D}" presName="compNode" presStyleCnt="0"/>
      <dgm:spPr/>
    </dgm:pt>
    <dgm:pt modelId="{CC1CD3FE-0A55-453E-A05E-4D2E629854DB}" type="pres">
      <dgm:prSet presAssocID="{FED2F77D-5CD3-47D4-BDA2-61D088807A4D}" presName="iconBgRect" presStyleLbl="bgShp" presStyleIdx="0" presStyleCnt="4"/>
      <dgm:spPr/>
    </dgm:pt>
    <dgm:pt modelId="{3B4F42E2-8F36-4BDB-85E1-4B0C99F951CB}" type="pres">
      <dgm:prSet presAssocID="{FED2F77D-5CD3-47D4-BDA2-61D088807A4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iosk"/>
        </a:ext>
      </dgm:extLst>
    </dgm:pt>
    <dgm:pt modelId="{99BE363F-7B5B-4307-9A01-58E376D726F9}" type="pres">
      <dgm:prSet presAssocID="{FED2F77D-5CD3-47D4-BDA2-61D088807A4D}" presName="spaceRect" presStyleCnt="0"/>
      <dgm:spPr/>
    </dgm:pt>
    <dgm:pt modelId="{4F546A1B-7B16-4E4D-B230-D267E1E8E5B4}" type="pres">
      <dgm:prSet presAssocID="{FED2F77D-5CD3-47D4-BDA2-61D088807A4D}" presName="textRect" presStyleLbl="revTx" presStyleIdx="0" presStyleCnt="4">
        <dgm:presLayoutVars>
          <dgm:chMax val="1"/>
          <dgm:chPref val="1"/>
        </dgm:presLayoutVars>
      </dgm:prSet>
      <dgm:spPr/>
    </dgm:pt>
    <dgm:pt modelId="{213D7C9B-4F3A-4AD8-8F09-4FD904D00681}" type="pres">
      <dgm:prSet presAssocID="{6D6A6B06-E131-4023-84A1-3C03F0F8ED44}" presName="sibTrans" presStyleCnt="0"/>
      <dgm:spPr/>
    </dgm:pt>
    <dgm:pt modelId="{2C16077A-3C2F-420E-ACA9-951F9C617949}" type="pres">
      <dgm:prSet presAssocID="{2004DAA7-6762-4FE3-A95E-7B3B8E7CAF7C}" presName="compNode" presStyleCnt="0"/>
      <dgm:spPr/>
    </dgm:pt>
    <dgm:pt modelId="{DF8CE38B-C45F-45B7-862C-75A9BBD64383}" type="pres">
      <dgm:prSet presAssocID="{2004DAA7-6762-4FE3-A95E-7B3B8E7CAF7C}" presName="iconBgRect" presStyleLbl="bgShp" presStyleIdx="1" presStyleCnt="4"/>
      <dgm:spPr/>
    </dgm:pt>
    <dgm:pt modelId="{4C3CD530-96BF-41C4-8523-3AF5CB1F80F1}" type="pres">
      <dgm:prSet presAssocID="{2004DAA7-6762-4FE3-A95E-7B3B8E7CAF7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CC269C33-6617-4241-A38E-306757793DE7}" type="pres">
      <dgm:prSet presAssocID="{2004DAA7-6762-4FE3-A95E-7B3B8E7CAF7C}" presName="spaceRect" presStyleCnt="0"/>
      <dgm:spPr/>
    </dgm:pt>
    <dgm:pt modelId="{FF37427C-14E1-4F3D-8521-D5ACCAED2134}" type="pres">
      <dgm:prSet presAssocID="{2004DAA7-6762-4FE3-A95E-7B3B8E7CAF7C}" presName="textRect" presStyleLbl="revTx" presStyleIdx="1" presStyleCnt="4">
        <dgm:presLayoutVars>
          <dgm:chMax val="1"/>
          <dgm:chPref val="1"/>
        </dgm:presLayoutVars>
      </dgm:prSet>
      <dgm:spPr/>
    </dgm:pt>
    <dgm:pt modelId="{5DC40614-DC12-4CCB-8525-A9515FF1C69C}" type="pres">
      <dgm:prSet presAssocID="{2AFA7F60-8EA2-4017-9789-D59EFEA3C33A}" presName="sibTrans" presStyleCnt="0"/>
      <dgm:spPr/>
    </dgm:pt>
    <dgm:pt modelId="{7BD62A04-F993-47DF-B760-F261D0424252}" type="pres">
      <dgm:prSet presAssocID="{5204694F-EE5E-4E87-8EC2-FF6976F25675}" presName="compNode" presStyleCnt="0"/>
      <dgm:spPr/>
    </dgm:pt>
    <dgm:pt modelId="{D697F728-98BC-45D3-89F5-CD95FA617E90}" type="pres">
      <dgm:prSet presAssocID="{5204694F-EE5E-4E87-8EC2-FF6976F25675}" presName="iconBgRect" presStyleLbl="bgShp" presStyleIdx="2" presStyleCnt="4"/>
      <dgm:spPr/>
    </dgm:pt>
    <dgm:pt modelId="{45B5DDF6-A999-44F0-B9C3-4E81B64846B0}" type="pres">
      <dgm:prSet presAssocID="{5204694F-EE5E-4E87-8EC2-FF6976F2567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gister"/>
        </a:ext>
      </dgm:extLst>
    </dgm:pt>
    <dgm:pt modelId="{BF2F25B6-3CF3-4061-9F4F-A82EFE6B2FDF}" type="pres">
      <dgm:prSet presAssocID="{5204694F-EE5E-4E87-8EC2-FF6976F25675}" presName="spaceRect" presStyleCnt="0"/>
      <dgm:spPr/>
    </dgm:pt>
    <dgm:pt modelId="{6820E33A-2AEA-483D-AE51-A45CA335C664}" type="pres">
      <dgm:prSet presAssocID="{5204694F-EE5E-4E87-8EC2-FF6976F25675}" presName="textRect" presStyleLbl="revTx" presStyleIdx="2" presStyleCnt="4">
        <dgm:presLayoutVars>
          <dgm:chMax val="1"/>
          <dgm:chPref val="1"/>
        </dgm:presLayoutVars>
      </dgm:prSet>
      <dgm:spPr/>
    </dgm:pt>
    <dgm:pt modelId="{70814225-4770-4696-B15D-DF8C683F4D5E}" type="pres">
      <dgm:prSet presAssocID="{1289FD70-4A8E-40CF-AC27-28C3E37F25A5}" presName="sibTrans" presStyleCnt="0"/>
      <dgm:spPr/>
    </dgm:pt>
    <dgm:pt modelId="{EBC80BDA-3991-4A6E-AF2A-100D031F6805}" type="pres">
      <dgm:prSet presAssocID="{A684C66A-957B-482E-AF1E-49FFBB1272E5}" presName="compNode" presStyleCnt="0"/>
      <dgm:spPr/>
    </dgm:pt>
    <dgm:pt modelId="{82DF514D-C55C-470B-AA77-923096DC541C}" type="pres">
      <dgm:prSet presAssocID="{A684C66A-957B-482E-AF1E-49FFBB1272E5}" presName="iconBgRect" presStyleLbl="bgShp" presStyleIdx="3" presStyleCnt="4"/>
      <dgm:spPr/>
    </dgm:pt>
    <dgm:pt modelId="{C991DA42-2BE5-4343-9EB3-133E1FC01620}" type="pres">
      <dgm:prSet presAssocID="{A684C66A-957B-482E-AF1E-49FFBB1272E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ey"/>
        </a:ext>
      </dgm:extLst>
    </dgm:pt>
    <dgm:pt modelId="{9EA86D87-C2DD-4F83-9277-0317DFBCBB06}" type="pres">
      <dgm:prSet presAssocID="{A684C66A-957B-482E-AF1E-49FFBB1272E5}" presName="spaceRect" presStyleCnt="0"/>
      <dgm:spPr/>
    </dgm:pt>
    <dgm:pt modelId="{200FDD99-A49A-4552-82FA-81AEF8DE7C8E}" type="pres">
      <dgm:prSet presAssocID="{A684C66A-957B-482E-AF1E-49FFBB1272E5}" presName="textRect" presStyleLbl="revTx" presStyleIdx="3" presStyleCnt="4">
        <dgm:presLayoutVars>
          <dgm:chMax val="1"/>
          <dgm:chPref val="1"/>
        </dgm:presLayoutVars>
      </dgm:prSet>
      <dgm:spPr/>
    </dgm:pt>
  </dgm:ptLst>
  <dgm:cxnLst>
    <dgm:cxn modelId="{0AC36320-4514-4423-9C8C-6EDB5019F541}" type="presOf" srcId="{A684C66A-957B-482E-AF1E-49FFBB1272E5}" destId="{200FDD99-A49A-4552-82FA-81AEF8DE7C8E}" srcOrd="0" destOrd="0" presId="urn:microsoft.com/office/officeart/2018/5/layout/IconCircleLabelList"/>
    <dgm:cxn modelId="{3A0D924E-3FF8-460A-99F9-9933875E94D7}" type="presOf" srcId="{2004DAA7-6762-4FE3-A95E-7B3B8E7CAF7C}" destId="{FF37427C-14E1-4F3D-8521-D5ACCAED2134}" srcOrd="0" destOrd="0" presId="urn:microsoft.com/office/officeart/2018/5/layout/IconCircleLabelList"/>
    <dgm:cxn modelId="{8F9FE35A-2E53-480C-AD62-18831F97F3A6}" srcId="{A81E1B97-41BD-468C-90EF-30493E215581}" destId="{FED2F77D-5CD3-47D4-BDA2-61D088807A4D}" srcOrd="0" destOrd="0" parTransId="{AAD18A65-12D8-451B-A306-046AFDEFCC75}" sibTransId="{6D6A6B06-E131-4023-84A1-3C03F0F8ED44}"/>
    <dgm:cxn modelId="{B3114184-9B35-4C46-B962-4DE05490532D}" type="presOf" srcId="{FED2F77D-5CD3-47D4-BDA2-61D088807A4D}" destId="{4F546A1B-7B16-4E4D-B230-D267E1E8E5B4}" srcOrd="0" destOrd="0" presId="urn:microsoft.com/office/officeart/2018/5/layout/IconCircleLabelList"/>
    <dgm:cxn modelId="{73B9A491-769E-4C14-86DD-5FD1178DECFA}" srcId="{A81E1B97-41BD-468C-90EF-30493E215581}" destId="{A684C66A-957B-482E-AF1E-49FFBB1272E5}" srcOrd="3" destOrd="0" parTransId="{F7440E20-6259-410D-8BA1-F40C18F1CF26}" sibTransId="{6B948362-CED1-4FBC-A4D1-7D8948560CA1}"/>
    <dgm:cxn modelId="{9891E39E-ADAD-4B35-8920-BB1AE1A59122}" type="presOf" srcId="{5204694F-EE5E-4E87-8EC2-FF6976F25675}" destId="{6820E33A-2AEA-483D-AE51-A45CA335C664}" srcOrd="0" destOrd="0" presId="urn:microsoft.com/office/officeart/2018/5/layout/IconCircleLabelList"/>
    <dgm:cxn modelId="{C443A1A2-D707-43FA-887A-85013FE8F821}" type="presOf" srcId="{A81E1B97-41BD-468C-90EF-30493E215581}" destId="{90E9A731-C7C6-4756-99C1-68B3FDBB62EC}" srcOrd="0" destOrd="0" presId="urn:microsoft.com/office/officeart/2018/5/layout/IconCircleLabelList"/>
    <dgm:cxn modelId="{820ABCB0-6C73-44EC-965B-DA67563FC9CB}" srcId="{A81E1B97-41BD-468C-90EF-30493E215581}" destId="{2004DAA7-6762-4FE3-A95E-7B3B8E7CAF7C}" srcOrd="1" destOrd="0" parTransId="{0B3F0775-3AB8-4462-99BB-A2D2DD5811D3}" sibTransId="{2AFA7F60-8EA2-4017-9789-D59EFEA3C33A}"/>
    <dgm:cxn modelId="{7F93B0F7-C0D3-49E6-8A1B-3B42C8E31F61}" srcId="{A81E1B97-41BD-468C-90EF-30493E215581}" destId="{5204694F-EE5E-4E87-8EC2-FF6976F25675}" srcOrd="2" destOrd="0" parTransId="{66003D38-C73F-4406-A520-6D4C2572C1FE}" sibTransId="{1289FD70-4A8E-40CF-AC27-28C3E37F25A5}"/>
    <dgm:cxn modelId="{CDEBF461-2193-46A4-B216-2DD86AC0CCF7}" type="presParOf" srcId="{90E9A731-C7C6-4756-99C1-68B3FDBB62EC}" destId="{0DD51101-E41C-4809-8DE4-78F62AEAC5FE}" srcOrd="0" destOrd="0" presId="urn:microsoft.com/office/officeart/2018/5/layout/IconCircleLabelList"/>
    <dgm:cxn modelId="{DC324074-91C0-4B9A-A5EA-B694FB66B776}" type="presParOf" srcId="{0DD51101-E41C-4809-8DE4-78F62AEAC5FE}" destId="{CC1CD3FE-0A55-453E-A05E-4D2E629854DB}" srcOrd="0" destOrd="0" presId="urn:microsoft.com/office/officeart/2018/5/layout/IconCircleLabelList"/>
    <dgm:cxn modelId="{F995C316-DA62-42B5-8864-24F6DE7BDDF7}" type="presParOf" srcId="{0DD51101-E41C-4809-8DE4-78F62AEAC5FE}" destId="{3B4F42E2-8F36-4BDB-85E1-4B0C99F951CB}" srcOrd="1" destOrd="0" presId="urn:microsoft.com/office/officeart/2018/5/layout/IconCircleLabelList"/>
    <dgm:cxn modelId="{1852AAC4-BCCE-4425-8215-9FEF433599C7}" type="presParOf" srcId="{0DD51101-E41C-4809-8DE4-78F62AEAC5FE}" destId="{99BE363F-7B5B-4307-9A01-58E376D726F9}" srcOrd="2" destOrd="0" presId="urn:microsoft.com/office/officeart/2018/5/layout/IconCircleLabelList"/>
    <dgm:cxn modelId="{D92ADC9A-3898-430A-9E5D-CD18A8B97BA2}" type="presParOf" srcId="{0DD51101-E41C-4809-8DE4-78F62AEAC5FE}" destId="{4F546A1B-7B16-4E4D-B230-D267E1E8E5B4}" srcOrd="3" destOrd="0" presId="urn:microsoft.com/office/officeart/2018/5/layout/IconCircleLabelList"/>
    <dgm:cxn modelId="{D19702E1-C4FC-4891-82FD-FCDEABAA6FFA}" type="presParOf" srcId="{90E9A731-C7C6-4756-99C1-68B3FDBB62EC}" destId="{213D7C9B-4F3A-4AD8-8F09-4FD904D00681}" srcOrd="1" destOrd="0" presId="urn:microsoft.com/office/officeart/2018/5/layout/IconCircleLabelList"/>
    <dgm:cxn modelId="{A71C9357-FA42-447D-9198-9383A448CF5C}" type="presParOf" srcId="{90E9A731-C7C6-4756-99C1-68B3FDBB62EC}" destId="{2C16077A-3C2F-420E-ACA9-951F9C617949}" srcOrd="2" destOrd="0" presId="urn:microsoft.com/office/officeart/2018/5/layout/IconCircleLabelList"/>
    <dgm:cxn modelId="{232F8F92-202C-48B4-92E0-02F8BE88DA80}" type="presParOf" srcId="{2C16077A-3C2F-420E-ACA9-951F9C617949}" destId="{DF8CE38B-C45F-45B7-862C-75A9BBD64383}" srcOrd="0" destOrd="0" presId="urn:microsoft.com/office/officeart/2018/5/layout/IconCircleLabelList"/>
    <dgm:cxn modelId="{1081A8EA-7E65-4AD0-87D5-846ECD09F968}" type="presParOf" srcId="{2C16077A-3C2F-420E-ACA9-951F9C617949}" destId="{4C3CD530-96BF-41C4-8523-3AF5CB1F80F1}" srcOrd="1" destOrd="0" presId="urn:microsoft.com/office/officeart/2018/5/layout/IconCircleLabelList"/>
    <dgm:cxn modelId="{BBE83A92-D890-464C-B17F-7E390A719E22}" type="presParOf" srcId="{2C16077A-3C2F-420E-ACA9-951F9C617949}" destId="{CC269C33-6617-4241-A38E-306757793DE7}" srcOrd="2" destOrd="0" presId="urn:microsoft.com/office/officeart/2018/5/layout/IconCircleLabelList"/>
    <dgm:cxn modelId="{E62B74CC-1004-49E5-90E2-B99455AA2376}" type="presParOf" srcId="{2C16077A-3C2F-420E-ACA9-951F9C617949}" destId="{FF37427C-14E1-4F3D-8521-D5ACCAED2134}" srcOrd="3" destOrd="0" presId="urn:microsoft.com/office/officeart/2018/5/layout/IconCircleLabelList"/>
    <dgm:cxn modelId="{68C5BAA4-DC1F-4FD9-B2C0-9C3F5B472388}" type="presParOf" srcId="{90E9A731-C7C6-4756-99C1-68B3FDBB62EC}" destId="{5DC40614-DC12-4CCB-8525-A9515FF1C69C}" srcOrd="3" destOrd="0" presId="urn:microsoft.com/office/officeart/2018/5/layout/IconCircleLabelList"/>
    <dgm:cxn modelId="{F4D7BB11-3C1C-4608-97B3-F5ED8E9A943E}" type="presParOf" srcId="{90E9A731-C7C6-4756-99C1-68B3FDBB62EC}" destId="{7BD62A04-F993-47DF-B760-F261D0424252}" srcOrd="4" destOrd="0" presId="urn:microsoft.com/office/officeart/2018/5/layout/IconCircleLabelList"/>
    <dgm:cxn modelId="{0D483930-4CEF-4735-B3AC-8FFA8D176837}" type="presParOf" srcId="{7BD62A04-F993-47DF-B760-F261D0424252}" destId="{D697F728-98BC-45D3-89F5-CD95FA617E90}" srcOrd="0" destOrd="0" presId="urn:microsoft.com/office/officeart/2018/5/layout/IconCircleLabelList"/>
    <dgm:cxn modelId="{44DD0345-921E-4316-A1B8-3C947F091094}" type="presParOf" srcId="{7BD62A04-F993-47DF-B760-F261D0424252}" destId="{45B5DDF6-A999-44F0-B9C3-4E81B64846B0}" srcOrd="1" destOrd="0" presId="urn:microsoft.com/office/officeart/2018/5/layout/IconCircleLabelList"/>
    <dgm:cxn modelId="{D5DA45E1-199C-4B1E-AF9A-E628A11AD7B8}" type="presParOf" srcId="{7BD62A04-F993-47DF-B760-F261D0424252}" destId="{BF2F25B6-3CF3-4061-9F4F-A82EFE6B2FDF}" srcOrd="2" destOrd="0" presId="urn:microsoft.com/office/officeart/2018/5/layout/IconCircleLabelList"/>
    <dgm:cxn modelId="{178AAB6D-85CF-472B-9F12-1E2DF60516C6}" type="presParOf" srcId="{7BD62A04-F993-47DF-B760-F261D0424252}" destId="{6820E33A-2AEA-483D-AE51-A45CA335C664}" srcOrd="3" destOrd="0" presId="urn:microsoft.com/office/officeart/2018/5/layout/IconCircleLabelList"/>
    <dgm:cxn modelId="{AEDA6BF2-0828-4BDD-B4AD-EC32B04ACF27}" type="presParOf" srcId="{90E9A731-C7C6-4756-99C1-68B3FDBB62EC}" destId="{70814225-4770-4696-B15D-DF8C683F4D5E}" srcOrd="5" destOrd="0" presId="urn:microsoft.com/office/officeart/2018/5/layout/IconCircleLabelList"/>
    <dgm:cxn modelId="{78B4EC5E-AAA6-4DD3-AFBF-D10ECA5A4E06}" type="presParOf" srcId="{90E9A731-C7C6-4756-99C1-68B3FDBB62EC}" destId="{EBC80BDA-3991-4A6E-AF2A-100D031F6805}" srcOrd="6" destOrd="0" presId="urn:microsoft.com/office/officeart/2018/5/layout/IconCircleLabelList"/>
    <dgm:cxn modelId="{73BBB3F0-2CBF-4ECE-B7BC-0D89AFA9F231}" type="presParOf" srcId="{EBC80BDA-3991-4A6E-AF2A-100D031F6805}" destId="{82DF514D-C55C-470B-AA77-923096DC541C}" srcOrd="0" destOrd="0" presId="urn:microsoft.com/office/officeart/2018/5/layout/IconCircleLabelList"/>
    <dgm:cxn modelId="{5ED8C3C4-5BDC-4304-9BF1-576D6ED03FD5}" type="presParOf" srcId="{EBC80BDA-3991-4A6E-AF2A-100D031F6805}" destId="{C991DA42-2BE5-4343-9EB3-133E1FC01620}" srcOrd="1" destOrd="0" presId="urn:microsoft.com/office/officeart/2018/5/layout/IconCircleLabelList"/>
    <dgm:cxn modelId="{B142E173-6C56-4394-A640-25C553DF7FFC}" type="presParOf" srcId="{EBC80BDA-3991-4A6E-AF2A-100D031F6805}" destId="{9EA86D87-C2DD-4F83-9277-0317DFBCBB06}" srcOrd="2" destOrd="0" presId="urn:microsoft.com/office/officeart/2018/5/layout/IconCircleLabelList"/>
    <dgm:cxn modelId="{D56A9D39-A35E-463C-BAF1-D1B73C3971B6}" type="presParOf" srcId="{EBC80BDA-3991-4A6E-AF2A-100D031F6805}" destId="{200FDD99-A49A-4552-82FA-81AEF8DE7C8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51F1957E-270B-460F-A6DE-3024BAF56CDB}"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A43F6FA4-9983-45FC-BFF7-D14159B73FC0}">
      <dgm:prSet custT="1"/>
      <dgm:spPr/>
      <dgm:t>
        <a:bodyPr/>
        <a:lstStyle/>
        <a:p>
          <a:r>
            <a:rPr lang="en-US" sz="1200" b="1"/>
            <a:t>Data Preparation:</a:t>
          </a:r>
          <a:r>
            <a:rPr lang="en-US" sz="1200"/>
            <a:t> Loaded the raw CSV data, handled missing values related to cash payments, and checked for duplicates.</a:t>
          </a:r>
        </a:p>
      </dgm:t>
    </dgm:pt>
    <dgm:pt modelId="{5BBC72CB-ED75-4EF4-B9BB-B993B4AB01BA}" type="parTrans" cxnId="{CB22C1B6-4E2F-453F-97BD-0BC212C92F37}">
      <dgm:prSet/>
      <dgm:spPr/>
      <dgm:t>
        <a:bodyPr/>
        <a:lstStyle/>
        <a:p>
          <a:endParaRPr lang="en-US"/>
        </a:p>
      </dgm:t>
    </dgm:pt>
    <dgm:pt modelId="{C5FE6C82-A465-40F2-9E67-61FD5A0FCDF9}" type="sibTrans" cxnId="{CB22C1B6-4E2F-453F-97BD-0BC212C92F37}">
      <dgm:prSet/>
      <dgm:spPr/>
      <dgm:t>
        <a:bodyPr/>
        <a:lstStyle/>
        <a:p>
          <a:endParaRPr lang="en-US"/>
        </a:p>
      </dgm:t>
    </dgm:pt>
    <dgm:pt modelId="{1A7C0778-82B2-426D-98DE-629248570152}">
      <dgm:prSet custT="1"/>
      <dgm:spPr/>
      <dgm:t>
        <a:bodyPr/>
        <a:lstStyle/>
        <a:p>
          <a:r>
            <a:rPr lang="en-US" sz="1200" b="1"/>
            <a:t>Feature Engineering:</a:t>
          </a:r>
          <a:r>
            <a:rPr lang="en-US" sz="1200"/>
            <a:t> Created new helper columns for Month, Day of the Week, and Hour to enable time-series analysis.</a:t>
          </a:r>
        </a:p>
      </dgm:t>
    </dgm:pt>
    <dgm:pt modelId="{33F1A74F-9DF8-4E87-9754-E1C83AF19AB7}" type="parTrans" cxnId="{B567E8E3-C141-47B4-BBC8-C4603666358B}">
      <dgm:prSet/>
      <dgm:spPr/>
      <dgm:t>
        <a:bodyPr/>
        <a:lstStyle/>
        <a:p>
          <a:endParaRPr lang="en-US"/>
        </a:p>
      </dgm:t>
    </dgm:pt>
    <dgm:pt modelId="{E7082050-D5C1-46C0-90C6-D06AD522AB97}" type="sibTrans" cxnId="{B567E8E3-C141-47B4-BBC8-C4603666358B}">
      <dgm:prSet/>
      <dgm:spPr/>
      <dgm:t>
        <a:bodyPr/>
        <a:lstStyle/>
        <a:p>
          <a:endParaRPr lang="en-US"/>
        </a:p>
      </dgm:t>
    </dgm:pt>
    <dgm:pt modelId="{BA1EA8F7-177A-407B-A0DE-4146D1B8F93E}">
      <dgm:prSet custT="1"/>
      <dgm:spPr/>
      <dgm:t>
        <a:bodyPr/>
        <a:lstStyle/>
        <a:p>
          <a:r>
            <a:rPr lang="en-US" sz="1200" b="1"/>
            <a:t>Analysis &amp; Visualization:</a:t>
          </a:r>
          <a:r>
            <a:rPr lang="en-US" sz="1200"/>
            <a:t> Used </a:t>
          </a:r>
          <a:r>
            <a:rPr lang="en-US" sz="1200" b="1"/>
            <a:t>Microsoft Excel</a:t>
          </a:r>
          <a:r>
            <a:rPr lang="en-US" sz="1200"/>
            <a:t> as the primary tool. Leveraged </a:t>
          </a:r>
          <a:r>
            <a:rPr lang="en-US" sz="1200" b="1"/>
            <a:t>PivotTables</a:t>
          </a:r>
          <a:r>
            <a:rPr lang="en-US" sz="1200"/>
            <a:t> and </a:t>
          </a:r>
          <a:r>
            <a:rPr lang="en-US" sz="1200" b="1"/>
            <a:t>PivotCharts</a:t>
          </a:r>
          <a:r>
            <a:rPr lang="en-US" sz="1200"/>
            <a:t> to aggregate, analyze, and visualize the data.</a:t>
          </a:r>
        </a:p>
      </dgm:t>
    </dgm:pt>
    <dgm:pt modelId="{441CC7C3-C63A-415F-970E-DD18037F87B3}" type="parTrans" cxnId="{28191467-EBB7-4055-A92B-4DC5B3872649}">
      <dgm:prSet/>
      <dgm:spPr/>
      <dgm:t>
        <a:bodyPr/>
        <a:lstStyle/>
        <a:p>
          <a:endParaRPr lang="en-US"/>
        </a:p>
      </dgm:t>
    </dgm:pt>
    <dgm:pt modelId="{8A2B6345-0FFD-474E-B47F-77B2B99C38A8}" type="sibTrans" cxnId="{28191467-EBB7-4055-A92B-4DC5B3872649}">
      <dgm:prSet/>
      <dgm:spPr/>
      <dgm:t>
        <a:bodyPr/>
        <a:lstStyle/>
        <a:p>
          <a:endParaRPr lang="en-US"/>
        </a:p>
      </dgm:t>
    </dgm:pt>
    <dgm:pt modelId="{3E43648A-2FCB-42D0-A2F2-92C4C3C6152C}" type="pres">
      <dgm:prSet presAssocID="{51F1957E-270B-460F-A6DE-3024BAF56CDB}" presName="root" presStyleCnt="0">
        <dgm:presLayoutVars>
          <dgm:dir/>
          <dgm:resizeHandles val="exact"/>
        </dgm:presLayoutVars>
      </dgm:prSet>
      <dgm:spPr/>
    </dgm:pt>
    <dgm:pt modelId="{091A0150-7A87-4FD2-AD8C-8F40BE018EE7}" type="pres">
      <dgm:prSet presAssocID="{A43F6FA4-9983-45FC-BFF7-D14159B73FC0}" presName="compNode" presStyleCnt="0"/>
      <dgm:spPr/>
    </dgm:pt>
    <dgm:pt modelId="{39289DB1-F0C3-4EF8-954F-C2D5F0AF33C1}" type="pres">
      <dgm:prSet presAssocID="{A43F6FA4-9983-45FC-BFF7-D14159B73FC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Check"/>
        </a:ext>
      </dgm:extLst>
    </dgm:pt>
    <dgm:pt modelId="{41FD1055-10C8-44B3-935D-B81DD2C79321}" type="pres">
      <dgm:prSet presAssocID="{A43F6FA4-9983-45FC-BFF7-D14159B73FC0}" presName="spaceRect" presStyleCnt="0"/>
      <dgm:spPr/>
    </dgm:pt>
    <dgm:pt modelId="{E9230512-FF44-4553-A505-695B17EEDD06}" type="pres">
      <dgm:prSet presAssocID="{A43F6FA4-9983-45FC-BFF7-D14159B73FC0}" presName="textRect" presStyleLbl="revTx" presStyleIdx="0" presStyleCnt="3">
        <dgm:presLayoutVars>
          <dgm:chMax val="1"/>
          <dgm:chPref val="1"/>
        </dgm:presLayoutVars>
      </dgm:prSet>
      <dgm:spPr/>
    </dgm:pt>
    <dgm:pt modelId="{F1149A30-7C58-4D7A-96FD-AC746239B6BC}" type="pres">
      <dgm:prSet presAssocID="{C5FE6C82-A465-40F2-9E67-61FD5A0FCDF9}" presName="sibTrans" presStyleCnt="0"/>
      <dgm:spPr/>
    </dgm:pt>
    <dgm:pt modelId="{1B8D6495-4747-435E-9DBD-263416A482E6}" type="pres">
      <dgm:prSet presAssocID="{1A7C0778-82B2-426D-98DE-629248570152}" presName="compNode" presStyleCnt="0"/>
      <dgm:spPr/>
    </dgm:pt>
    <dgm:pt modelId="{BBFEA55A-ADE0-41BC-AB20-02D63E079CDF}" type="pres">
      <dgm:prSet presAssocID="{1A7C0778-82B2-426D-98DE-62924857015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idge scene"/>
        </a:ext>
      </dgm:extLst>
    </dgm:pt>
    <dgm:pt modelId="{DC1E08F4-BE0C-4961-AEAE-CF09369BFC83}" type="pres">
      <dgm:prSet presAssocID="{1A7C0778-82B2-426D-98DE-629248570152}" presName="spaceRect" presStyleCnt="0"/>
      <dgm:spPr/>
    </dgm:pt>
    <dgm:pt modelId="{708759B3-F5B5-4F4A-88CB-F474BBC69ECF}" type="pres">
      <dgm:prSet presAssocID="{1A7C0778-82B2-426D-98DE-629248570152}" presName="textRect" presStyleLbl="revTx" presStyleIdx="1" presStyleCnt="3">
        <dgm:presLayoutVars>
          <dgm:chMax val="1"/>
          <dgm:chPref val="1"/>
        </dgm:presLayoutVars>
      </dgm:prSet>
      <dgm:spPr/>
    </dgm:pt>
    <dgm:pt modelId="{F834DD73-CFE0-49FC-A091-C0367045F686}" type="pres">
      <dgm:prSet presAssocID="{E7082050-D5C1-46C0-90C6-D06AD522AB97}" presName="sibTrans" presStyleCnt="0"/>
      <dgm:spPr/>
    </dgm:pt>
    <dgm:pt modelId="{35FD7C6B-9170-4BE3-9C97-C3A09524512A}" type="pres">
      <dgm:prSet presAssocID="{BA1EA8F7-177A-407B-A0DE-4146D1B8F93E}" presName="compNode" presStyleCnt="0"/>
      <dgm:spPr/>
    </dgm:pt>
    <dgm:pt modelId="{6C626572-1156-4BE0-BE96-72096C58C524}" type="pres">
      <dgm:prSet presAssocID="{BA1EA8F7-177A-407B-A0DE-4146D1B8F93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3ABC454C-AF26-45BB-9858-08A050D69BD6}" type="pres">
      <dgm:prSet presAssocID="{BA1EA8F7-177A-407B-A0DE-4146D1B8F93E}" presName="spaceRect" presStyleCnt="0"/>
      <dgm:spPr/>
    </dgm:pt>
    <dgm:pt modelId="{E0F24D31-849F-4B0D-A3F0-F311E250C7F1}" type="pres">
      <dgm:prSet presAssocID="{BA1EA8F7-177A-407B-A0DE-4146D1B8F93E}" presName="textRect" presStyleLbl="revTx" presStyleIdx="2" presStyleCnt="3">
        <dgm:presLayoutVars>
          <dgm:chMax val="1"/>
          <dgm:chPref val="1"/>
        </dgm:presLayoutVars>
      </dgm:prSet>
      <dgm:spPr/>
    </dgm:pt>
  </dgm:ptLst>
  <dgm:cxnLst>
    <dgm:cxn modelId="{C6BA9B1D-5967-42B2-9839-DB428ED300D3}" type="presOf" srcId="{51F1957E-270B-460F-A6DE-3024BAF56CDB}" destId="{3E43648A-2FCB-42D0-A2F2-92C4C3C6152C}" srcOrd="0" destOrd="0" presId="urn:microsoft.com/office/officeart/2018/2/layout/IconLabelList"/>
    <dgm:cxn modelId="{B944002D-F578-4313-ABBB-135C593BD3FF}" type="presOf" srcId="{BA1EA8F7-177A-407B-A0DE-4146D1B8F93E}" destId="{E0F24D31-849F-4B0D-A3F0-F311E250C7F1}" srcOrd="0" destOrd="0" presId="urn:microsoft.com/office/officeart/2018/2/layout/IconLabelList"/>
    <dgm:cxn modelId="{86DE6A3F-A95F-45CF-A7F1-43637C2504E8}" type="presOf" srcId="{A43F6FA4-9983-45FC-BFF7-D14159B73FC0}" destId="{E9230512-FF44-4553-A505-695B17EEDD06}" srcOrd="0" destOrd="0" presId="urn:microsoft.com/office/officeart/2018/2/layout/IconLabelList"/>
    <dgm:cxn modelId="{28191467-EBB7-4055-A92B-4DC5B3872649}" srcId="{51F1957E-270B-460F-A6DE-3024BAF56CDB}" destId="{BA1EA8F7-177A-407B-A0DE-4146D1B8F93E}" srcOrd="2" destOrd="0" parTransId="{441CC7C3-C63A-415F-970E-DD18037F87B3}" sibTransId="{8A2B6345-0FFD-474E-B47F-77B2B99C38A8}"/>
    <dgm:cxn modelId="{A6DF70B4-0CCE-4E7E-B320-C76C1822E333}" type="presOf" srcId="{1A7C0778-82B2-426D-98DE-629248570152}" destId="{708759B3-F5B5-4F4A-88CB-F474BBC69ECF}" srcOrd="0" destOrd="0" presId="urn:microsoft.com/office/officeart/2018/2/layout/IconLabelList"/>
    <dgm:cxn modelId="{CB22C1B6-4E2F-453F-97BD-0BC212C92F37}" srcId="{51F1957E-270B-460F-A6DE-3024BAF56CDB}" destId="{A43F6FA4-9983-45FC-BFF7-D14159B73FC0}" srcOrd="0" destOrd="0" parTransId="{5BBC72CB-ED75-4EF4-B9BB-B993B4AB01BA}" sibTransId="{C5FE6C82-A465-40F2-9E67-61FD5A0FCDF9}"/>
    <dgm:cxn modelId="{B567E8E3-C141-47B4-BBC8-C4603666358B}" srcId="{51F1957E-270B-460F-A6DE-3024BAF56CDB}" destId="{1A7C0778-82B2-426D-98DE-629248570152}" srcOrd="1" destOrd="0" parTransId="{33F1A74F-9DF8-4E87-9754-E1C83AF19AB7}" sibTransId="{E7082050-D5C1-46C0-90C6-D06AD522AB97}"/>
    <dgm:cxn modelId="{E981B7D1-0C8D-4F8B-BC75-60768B0A04F8}" type="presParOf" srcId="{3E43648A-2FCB-42D0-A2F2-92C4C3C6152C}" destId="{091A0150-7A87-4FD2-AD8C-8F40BE018EE7}" srcOrd="0" destOrd="0" presId="urn:microsoft.com/office/officeart/2018/2/layout/IconLabelList"/>
    <dgm:cxn modelId="{9651FD2D-D725-4639-8D85-0D4699ACF90C}" type="presParOf" srcId="{091A0150-7A87-4FD2-AD8C-8F40BE018EE7}" destId="{39289DB1-F0C3-4EF8-954F-C2D5F0AF33C1}" srcOrd="0" destOrd="0" presId="urn:microsoft.com/office/officeart/2018/2/layout/IconLabelList"/>
    <dgm:cxn modelId="{491673E0-CA1C-4E34-8021-ED2DE8770025}" type="presParOf" srcId="{091A0150-7A87-4FD2-AD8C-8F40BE018EE7}" destId="{41FD1055-10C8-44B3-935D-B81DD2C79321}" srcOrd="1" destOrd="0" presId="urn:microsoft.com/office/officeart/2018/2/layout/IconLabelList"/>
    <dgm:cxn modelId="{FA437B17-6EFC-41EE-B52C-B75869C0FEBB}" type="presParOf" srcId="{091A0150-7A87-4FD2-AD8C-8F40BE018EE7}" destId="{E9230512-FF44-4553-A505-695B17EEDD06}" srcOrd="2" destOrd="0" presId="urn:microsoft.com/office/officeart/2018/2/layout/IconLabelList"/>
    <dgm:cxn modelId="{85750DEE-4471-46C6-BE5C-156A36627C64}" type="presParOf" srcId="{3E43648A-2FCB-42D0-A2F2-92C4C3C6152C}" destId="{F1149A30-7C58-4D7A-96FD-AC746239B6BC}" srcOrd="1" destOrd="0" presId="urn:microsoft.com/office/officeart/2018/2/layout/IconLabelList"/>
    <dgm:cxn modelId="{39FC5B8D-07E8-41BB-AFFB-DB2F31945734}" type="presParOf" srcId="{3E43648A-2FCB-42D0-A2F2-92C4C3C6152C}" destId="{1B8D6495-4747-435E-9DBD-263416A482E6}" srcOrd="2" destOrd="0" presId="urn:microsoft.com/office/officeart/2018/2/layout/IconLabelList"/>
    <dgm:cxn modelId="{36FBDB0A-8D8D-4D83-B1F9-A3F28243CD6C}" type="presParOf" srcId="{1B8D6495-4747-435E-9DBD-263416A482E6}" destId="{BBFEA55A-ADE0-41BC-AB20-02D63E079CDF}" srcOrd="0" destOrd="0" presId="urn:microsoft.com/office/officeart/2018/2/layout/IconLabelList"/>
    <dgm:cxn modelId="{444E1B29-9181-4AB4-89D8-EC083DC1B487}" type="presParOf" srcId="{1B8D6495-4747-435E-9DBD-263416A482E6}" destId="{DC1E08F4-BE0C-4961-AEAE-CF09369BFC83}" srcOrd="1" destOrd="0" presId="urn:microsoft.com/office/officeart/2018/2/layout/IconLabelList"/>
    <dgm:cxn modelId="{EC9F8210-06BD-4329-AF52-474B977671FA}" type="presParOf" srcId="{1B8D6495-4747-435E-9DBD-263416A482E6}" destId="{708759B3-F5B5-4F4A-88CB-F474BBC69ECF}" srcOrd="2" destOrd="0" presId="urn:microsoft.com/office/officeart/2018/2/layout/IconLabelList"/>
    <dgm:cxn modelId="{31379FEA-8E52-4019-8C38-B55A148A2CE9}" type="presParOf" srcId="{3E43648A-2FCB-42D0-A2F2-92C4C3C6152C}" destId="{F834DD73-CFE0-49FC-A091-C0367045F686}" srcOrd="3" destOrd="0" presId="urn:microsoft.com/office/officeart/2018/2/layout/IconLabelList"/>
    <dgm:cxn modelId="{627F084A-095B-4EB0-92C2-CD223FE03068}" type="presParOf" srcId="{3E43648A-2FCB-42D0-A2F2-92C4C3C6152C}" destId="{35FD7C6B-9170-4BE3-9C97-C3A09524512A}" srcOrd="4" destOrd="0" presId="urn:microsoft.com/office/officeart/2018/2/layout/IconLabelList"/>
    <dgm:cxn modelId="{9ECE8542-7289-4336-BB48-6920601A7611}" type="presParOf" srcId="{35FD7C6B-9170-4BE3-9C97-C3A09524512A}" destId="{6C626572-1156-4BE0-BE96-72096C58C524}" srcOrd="0" destOrd="0" presId="urn:microsoft.com/office/officeart/2018/2/layout/IconLabelList"/>
    <dgm:cxn modelId="{A40007D3-FBCC-41D0-A4E1-D0BEC5A70F8F}" type="presParOf" srcId="{35FD7C6B-9170-4BE3-9C97-C3A09524512A}" destId="{3ABC454C-AF26-45BB-9858-08A050D69BD6}" srcOrd="1" destOrd="0" presId="urn:microsoft.com/office/officeart/2018/2/layout/IconLabelList"/>
    <dgm:cxn modelId="{62D2D6CD-0C70-4538-9A9E-F437FEF5A838}" type="presParOf" srcId="{35FD7C6B-9170-4BE3-9C97-C3A09524512A}" destId="{E0F24D31-849F-4B0D-A3F0-F311E250C7F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21924CBA-AE8B-4DF7-86FA-08A48333B8D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2305504-D10A-408A-B1F1-D4860031438B}">
      <dgm:prSet custT="1"/>
      <dgm:spPr/>
      <dgm:t>
        <a:bodyPr/>
        <a:lstStyle/>
        <a:p>
          <a:r>
            <a:rPr lang="en-US" sz="1400" b="1"/>
            <a:t>WHAT:</a:t>
          </a:r>
          <a:r>
            <a:rPr lang="en-US" sz="1400"/>
            <a:t> </a:t>
          </a:r>
          <a:r>
            <a:rPr lang="en-US" sz="1400" b="1"/>
            <a:t>Latte</a:t>
          </a:r>
          <a:r>
            <a:rPr lang="en-US" sz="1400"/>
            <a:t> and </a:t>
          </a:r>
          <a:r>
            <a:rPr lang="en-US" sz="1400" b="1"/>
            <a:t>Americano with Milk</a:t>
          </a:r>
          <a:r>
            <a:rPr lang="en-US" sz="1400"/>
            <a:t> are the star products.</a:t>
          </a:r>
        </a:p>
      </dgm:t>
    </dgm:pt>
    <dgm:pt modelId="{D8E477CE-80C2-453F-BD62-BA83A7464A62}" type="parTrans" cxnId="{FC7DD977-C8A6-4621-B48E-0C7EAB65095D}">
      <dgm:prSet/>
      <dgm:spPr/>
      <dgm:t>
        <a:bodyPr/>
        <a:lstStyle/>
        <a:p>
          <a:endParaRPr lang="en-US"/>
        </a:p>
      </dgm:t>
    </dgm:pt>
    <dgm:pt modelId="{ED012A5C-2C2A-4206-8522-3CCBD9280749}" type="sibTrans" cxnId="{FC7DD977-C8A6-4621-B48E-0C7EAB65095D}">
      <dgm:prSet/>
      <dgm:spPr/>
      <dgm:t>
        <a:bodyPr/>
        <a:lstStyle/>
        <a:p>
          <a:endParaRPr lang="en-US"/>
        </a:p>
      </dgm:t>
    </dgm:pt>
    <dgm:pt modelId="{B4BCA4C3-24F3-49BB-B100-3FBB7FB81352}">
      <dgm:prSet custT="1"/>
      <dgm:spPr/>
      <dgm:t>
        <a:bodyPr/>
        <a:lstStyle/>
        <a:p>
          <a:r>
            <a:rPr lang="en-US" sz="1400" b="1"/>
            <a:t>WHEN:</a:t>
          </a:r>
          <a:r>
            <a:rPr lang="en-US" sz="1400"/>
            <a:t> The busiest day is </a:t>
          </a:r>
          <a:r>
            <a:rPr lang="en-US" sz="1400" b="1"/>
            <a:t>Tuesday</a:t>
          </a:r>
          <a:r>
            <a:rPr lang="en-US" sz="1400"/>
            <a:t>, and the peak times are </a:t>
          </a:r>
          <a:r>
            <a:rPr lang="en-US" sz="1400" b="1"/>
            <a:t>10 AM</a:t>
          </a:r>
          <a:r>
            <a:rPr lang="en-US" sz="1400"/>
            <a:t> and </a:t>
          </a:r>
          <a:r>
            <a:rPr lang="en-US" sz="1400" b="1"/>
            <a:t>7 PM</a:t>
          </a:r>
          <a:r>
            <a:rPr lang="en-US" sz="1400"/>
            <a:t>.</a:t>
          </a:r>
        </a:p>
      </dgm:t>
    </dgm:pt>
    <dgm:pt modelId="{90EFA9EF-A8D6-42A6-88A2-F8ABACCEF8E7}" type="parTrans" cxnId="{50A2F019-FF32-4E7B-BA95-8CC3A7187ED2}">
      <dgm:prSet/>
      <dgm:spPr/>
      <dgm:t>
        <a:bodyPr/>
        <a:lstStyle/>
        <a:p>
          <a:endParaRPr lang="en-US"/>
        </a:p>
      </dgm:t>
    </dgm:pt>
    <dgm:pt modelId="{5C223F3F-5DF8-4D1E-AF16-82CE0F1E6BD5}" type="sibTrans" cxnId="{50A2F019-FF32-4E7B-BA95-8CC3A7187ED2}">
      <dgm:prSet/>
      <dgm:spPr/>
      <dgm:t>
        <a:bodyPr/>
        <a:lstStyle/>
        <a:p>
          <a:endParaRPr lang="en-US"/>
        </a:p>
      </dgm:t>
    </dgm:pt>
    <dgm:pt modelId="{99B9F0B1-55F0-421A-BDB7-600B913F5086}">
      <dgm:prSet custT="1"/>
      <dgm:spPr/>
      <dgm:t>
        <a:bodyPr/>
        <a:lstStyle/>
        <a:p>
          <a:r>
            <a:rPr lang="en-US" sz="1400" b="1"/>
            <a:t>HOW:</a:t>
          </a:r>
          <a:r>
            <a:rPr lang="en-US" sz="1400"/>
            <a:t> Card payments are overwhelmingly preferred, accounting for ~92% of all transactions.</a:t>
          </a:r>
        </a:p>
      </dgm:t>
    </dgm:pt>
    <dgm:pt modelId="{88C97A84-852D-4304-9D18-2BC1F4F818BA}" type="parTrans" cxnId="{02651EEA-BEFA-4472-8528-81EC579EA73A}">
      <dgm:prSet/>
      <dgm:spPr/>
      <dgm:t>
        <a:bodyPr/>
        <a:lstStyle/>
        <a:p>
          <a:endParaRPr lang="en-US"/>
        </a:p>
      </dgm:t>
    </dgm:pt>
    <dgm:pt modelId="{E663C3D8-C295-4A79-BCBE-40E7114914A7}" type="sibTrans" cxnId="{02651EEA-BEFA-4472-8528-81EC579EA73A}">
      <dgm:prSet/>
      <dgm:spPr/>
      <dgm:t>
        <a:bodyPr/>
        <a:lstStyle/>
        <a:p>
          <a:endParaRPr lang="en-US"/>
        </a:p>
      </dgm:t>
    </dgm:pt>
    <dgm:pt modelId="{BD8BC107-8D5C-450A-8CC0-3FAE853C91A1}" type="pres">
      <dgm:prSet presAssocID="{21924CBA-AE8B-4DF7-86FA-08A48333B8D9}" presName="root" presStyleCnt="0">
        <dgm:presLayoutVars>
          <dgm:dir/>
          <dgm:resizeHandles val="exact"/>
        </dgm:presLayoutVars>
      </dgm:prSet>
      <dgm:spPr/>
    </dgm:pt>
    <dgm:pt modelId="{BD589654-7C85-4B6C-A7A1-DF109DFCE603}" type="pres">
      <dgm:prSet presAssocID="{22305504-D10A-408A-B1F1-D4860031438B}" presName="compNode" presStyleCnt="0"/>
      <dgm:spPr/>
    </dgm:pt>
    <dgm:pt modelId="{67B3C27A-4E17-4AF5-85D8-909D7CBD48CD}" type="pres">
      <dgm:prSet presAssocID="{22305504-D10A-408A-B1F1-D4860031438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w"/>
        </a:ext>
      </dgm:extLst>
    </dgm:pt>
    <dgm:pt modelId="{AF92C0E8-C6EB-4E83-AE37-B0521DAAD7D9}" type="pres">
      <dgm:prSet presAssocID="{22305504-D10A-408A-B1F1-D4860031438B}" presName="spaceRect" presStyleCnt="0"/>
      <dgm:spPr/>
    </dgm:pt>
    <dgm:pt modelId="{FBA6E162-6DAA-4F0A-9506-106BDE74ADB9}" type="pres">
      <dgm:prSet presAssocID="{22305504-D10A-408A-B1F1-D4860031438B}" presName="textRect" presStyleLbl="revTx" presStyleIdx="0" presStyleCnt="3">
        <dgm:presLayoutVars>
          <dgm:chMax val="1"/>
          <dgm:chPref val="1"/>
        </dgm:presLayoutVars>
      </dgm:prSet>
      <dgm:spPr/>
    </dgm:pt>
    <dgm:pt modelId="{ECC135A8-F748-4132-BE70-5D364448ABC0}" type="pres">
      <dgm:prSet presAssocID="{ED012A5C-2C2A-4206-8522-3CCBD9280749}" presName="sibTrans" presStyleCnt="0"/>
      <dgm:spPr/>
    </dgm:pt>
    <dgm:pt modelId="{4CA086CA-AEA7-4463-A1B6-6377D34877D5}" type="pres">
      <dgm:prSet presAssocID="{B4BCA4C3-24F3-49BB-B100-3FBB7FB81352}" presName="compNode" presStyleCnt="0"/>
      <dgm:spPr/>
    </dgm:pt>
    <dgm:pt modelId="{FAB82711-253E-4856-8B96-45F5A96F1F90}" type="pres">
      <dgm:prSet presAssocID="{B4BCA4C3-24F3-49BB-B100-3FBB7FB8135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irplane"/>
        </a:ext>
      </dgm:extLst>
    </dgm:pt>
    <dgm:pt modelId="{1EE4FAAF-F652-473C-90F4-5030CF5BB5C4}" type="pres">
      <dgm:prSet presAssocID="{B4BCA4C3-24F3-49BB-B100-3FBB7FB81352}" presName="spaceRect" presStyleCnt="0"/>
      <dgm:spPr/>
    </dgm:pt>
    <dgm:pt modelId="{5E9F52B3-70AB-4429-97F7-1733B4374CB4}" type="pres">
      <dgm:prSet presAssocID="{B4BCA4C3-24F3-49BB-B100-3FBB7FB81352}" presName="textRect" presStyleLbl="revTx" presStyleIdx="1" presStyleCnt="3">
        <dgm:presLayoutVars>
          <dgm:chMax val="1"/>
          <dgm:chPref val="1"/>
        </dgm:presLayoutVars>
      </dgm:prSet>
      <dgm:spPr/>
    </dgm:pt>
    <dgm:pt modelId="{5F99EACA-4BDB-48A1-92C3-22741CA8824A}" type="pres">
      <dgm:prSet presAssocID="{5C223F3F-5DF8-4D1E-AF16-82CE0F1E6BD5}" presName="sibTrans" presStyleCnt="0"/>
      <dgm:spPr/>
    </dgm:pt>
    <dgm:pt modelId="{7CF3774D-83F7-4128-B036-F1F2BFF355FE}" type="pres">
      <dgm:prSet presAssocID="{99B9F0B1-55F0-421A-BDB7-600B913F5086}" presName="compNode" presStyleCnt="0"/>
      <dgm:spPr/>
    </dgm:pt>
    <dgm:pt modelId="{274360DC-7440-41D0-8E65-541D9ECA734F}" type="pres">
      <dgm:prSet presAssocID="{99B9F0B1-55F0-421A-BDB7-600B913F508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redit card"/>
        </a:ext>
      </dgm:extLst>
    </dgm:pt>
    <dgm:pt modelId="{DDCA518E-A85F-4C24-B5E2-0BDBF7A23FDE}" type="pres">
      <dgm:prSet presAssocID="{99B9F0B1-55F0-421A-BDB7-600B913F5086}" presName="spaceRect" presStyleCnt="0"/>
      <dgm:spPr/>
    </dgm:pt>
    <dgm:pt modelId="{69D1D689-E9E3-4E30-A69D-940E459DF633}" type="pres">
      <dgm:prSet presAssocID="{99B9F0B1-55F0-421A-BDB7-600B913F5086}" presName="textRect" presStyleLbl="revTx" presStyleIdx="2" presStyleCnt="3">
        <dgm:presLayoutVars>
          <dgm:chMax val="1"/>
          <dgm:chPref val="1"/>
        </dgm:presLayoutVars>
      </dgm:prSet>
      <dgm:spPr/>
    </dgm:pt>
  </dgm:ptLst>
  <dgm:cxnLst>
    <dgm:cxn modelId="{0A512417-DDE0-4E2B-88EB-F94673CFFEC5}" type="presOf" srcId="{B4BCA4C3-24F3-49BB-B100-3FBB7FB81352}" destId="{5E9F52B3-70AB-4429-97F7-1733B4374CB4}" srcOrd="0" destOrd="0" presId="urn:microsoft.com/office/officeart/2018/2/layout/IconLabelList"/>
    <dgm:cxn modelId="{50A2F019-FF32-4E7B-BA95-8CC3A7187ED2}" srcId="{21924CBA-AE8B-4DF7-86FA-08A48333B8D9}" destId="{B4BCA4C3-24F3-49BB-B100-3FBB7FB81352}" srcOrd="1" destOrd="0" parTransId="{90EFA9EF-A8D6-42A6-88A2-F8ABACCEF8E7}" sibTransId="{5C223F3F-5DF8-4D1E-AF16-82CE0F1E6BD5}"/>
    <dgm:cxn modelId="{8B8DB65D-BCD8-4E54-A8BB-93A6C7753D00}" type="presOf" srcId="{21924CBA-AE8B-4DF7-86FA-08A48333B8D9}" destId="{BD8BC107-8D5C-450A-8CC0-3FAE853C91A1}" srcOrd="0" destOrd="0" presId="urn:microsoft.com/office/officeart/2018/2/layout/IconLabelList"/>
    <dgm:cxn modelId="{24E26677-3A94-4CAC-A36F-834F74F4B42F}" type="presOf" srcId="{99B9F0B1-55F0-421A-BDB7-600B913F5086}" destId="{69D1D689-E9E3-4E30-A69D-940E459DF633}" srcOrd="0" destOrd="0" presId="urn:microsoft.com/office/officeart/2018/2/layout/IconLabelList"/>
    <dgm:cxn modelId="{FC7DD977-C8A6-4621-B48E-0C7EAB65095D}" srcId="{21924CBA-AE8B-4DF7-86FA-08A48333B8D9}" destId="{22305504-D10A-408A-B1F1-D4860031438B}" srcOrd="0" destOrd="0" parTransId="{D8E477CE-80C2-453F-BD62-BA83A7464A62}" sibTransId="{ED012A5C-2C2A-4206-8522-3CCBD9280749}"/>
    <dgm:cxn modelId="{BE8C48A1-362D-46E8-BA85-3A458377F200}" type="presOf" srcId="{22305504-D10A-408A-B1F1-D4860031438B}" destId="{FBA6E162-6DAA-4F0A-9506-106BDE74ADB9}" srcOrd="0" destOrd="0" presId="urn:microsoft.com/office/officeart/2018/2/layout/IconLabelList"/>
    <dgm:cxn modelId="{02651EEA-BEFA-4472-8528-81EC579EA73A}" srcId="{21924CBA-AE8B-4DF7-86FA-08A48333B8D9}" destId="{99B9F0B1-55F0-421A-BDB7-600B913F5086}" srcOrd="2" destOrd="0" parTransId="{88C97A84-852D-4304-9D18-2BC1F4F818BA}" sibTransId="{E663C3D8-C295-4A79-BCBE-40E7114914A7}"/>
    <dgm:cxn modelId="{5EED150C-ACF0-4091-A73A-8966FB4A284A}" type="presParOf" srcId="{BD8BC107-8D5C-450A-8CC0-3FAE853C91A1}" destId="{BD589654-7C85-4B6C-A7A1-DF109DFCE603}" srcOrd="0" destOrd="0" presId="urn:microsoft.com/office/officeart/2018/2/layout/IconLabelList"/>
    <dgm:cxn modelId="{9F03F7ED-2790-4C2E-AD77-1FCD30949B21}" type="presParOf" srcId="{BD589654-7C85-4B6C-A7A1-DF109DFCE603}" destId="{67B3C27A-4E17-4AF5-85D8-909D7CBD48CD}" srcOrd="0" destOrd="0" presId="urn:microsoft.com/office/officeart/2018/2/layout/IconLabelList"/>
    <dgm:cxn modelId="{74C3374A-1C5B-4FC5-96A7-4E2D57012F05}" type="presParOf" srcId="{BD589654-7C85-4B6C-A7A1-DF109DFCE603}" destId="{AF92C0E8-C6EB-4E83-AE37-B0521DAAD7D9}" srcOrd="1" destOrd="0" presId="urn:microsoft.com/office/officeart/2018/2/layout/IconLabelList"/>
    <dgm:cxn modelId="{B7CFFF8D-3986-4EBE-85A2-060A6E251F80}" type="presParOf" srcId="{BD589654-7C85-4B6C-A7A1-DF109DFCE603}" destId="{FBA6E162-6DAA-4F0A-9506-106BDE74ADB9}" srcOrd="2" destOrd="0" presId="urn:microsoft.com/office/officeart/2018/2/layout/IconLabelList"/>
    <dgm:cxn modelId="{02FC3FD0-D99A-4AC9-8FC0-C2D811E1531C}" type="presParOf" srcId="{BD8BC107-8D5C-450A-8CC0-3FAE853C91A1}" destId="{ECC135A8-F748-4132-BE70-5D364448ABC0}" srcOrd="1" destOrd="0" presId="urn:microsoft.com/office/officeart/2018/2/layout/IconLabelList"/>
    <dgm:cxn modelId="{FBB8181D-1EB5-4084-9B60-C07C28A352D3}" type="presParOf" srcId="{BD8BC107-8D5C-450A-8CC0-3FAE853C91A1}" destId="{4CA086CA-AEA7-4463-A1B6-6377D34877D5}" srcOrd="2" destOrd="0" presId="urn:microsoft.com/office/officeart/2018/2/layout/IconLabelList"/>
    <dgm:cxn modelId="{C2A02602-8A65-496C-8B4F-1ED6E27778C5}" type="presParOf" srcId="{4CA086CA-AEA7-4463-A1B6-6377D34877D5}" destId="{FAB82711-253E-4856-8B96-45F5A96F1F90}" srcOrd="0" destOrd="0" presId="urn:microsoft.com/office/officeart/2018/2/layout/IconLabelList"/>
    <dgm:cxn modelId="{345022D3-FC95-41B9-AD2C-84EFADEEE2EC}" type="presParOf" srcId="{4CA086CA-AEA7-4463-A1B6-6377D34877D5}" destId="{1EE4FAAF-F652-473C-90F4-5030CF5BB5C4}" srcOrd="1" destOrd="0" presId="urn:microsoft.com/office/officeart/2018/2/layout/IconLabelList"/>
    <dgm:cxn modelId="{34D1E7D7-4753-465D-82FD-BB81699F4668}" type="presParOf" srcId="{4CA086CA-AEA7-4463-A1B6-6377D34877D5}" destId="{5E9F52B3-70AB-4429-97F7-1733B4374CB4}" srcOrd="2" destOrd="0" presId="urn:microsoft.com/office/officeart/2018/2/layout/IconLabelList"/>
    <dgm:cxn modelId="{DA12BCEF-CEAD-4867-BA56-11923FBDD1BE}" type="presParOf" srcId="{BD8BC107-8D5C-450A-8CC0-3FAE853C91A1}" destId="{5F99EACA-4BDB-48A1-92C3-22741CA8824A}" srcOrd="3" destOrd="0" presId="urn:microsoft.com/office/officeart/2018/2/layout/IconLabelList"/>
    <dgm:cxn modelId="{82EC01AE-9DD8-4B72-BE26-019C108B49F0}" type="presParOf" srcId="{BD8BC107-8D5C-450A-8CC0-3FAE853C91A1}" destId="{7CF3774D-83F7-4128-B036-F1F2BFF355FE}" srcOrd="4" destOrd="0" presId="urn:microsoft.com/office/officeart/2018/2/layout/IconLabelList"/>
    <dgm:cxn modelId="{A39C8A52-A4C1-45C7-97AF-8747C89C3CF1}" type="presParOf" srcId="{7CF3774D-83F7-4128-B036-F1F2BFF355FE}" destId="{274360DC-7440-41D0-8E65-541D9ECA734F}" srcOrd="0" destOrd="0" presId="urn:microsoft.com/office/officeart/2018/2/layout/IconLabelList"/>
    <dgm:cxn modelId="{64F6F425-7B09-4632-991E-DA48159F36CE}" type="presParOf" srcId="{7CF3774D-83F7-4128-B036-F1F2BFF355FE}" destId="{DDCA518E-A85F-4C24-B5E2-0BDBF7A23FDE}" srcOrd="1" destOrd="0" presId="urn:microsoft.com/office/officeart/2018/2/layout/IconLabelList"/>
    <dgm:cxn modelId="{5CE052D6-BC0C-4C6C-9F8B-414FB35E183D}" type="presParOf" srcId="{7CF3774D-83F7-4128-B036-F1F2BFF355FE}" destId="{69D1D689-E9E3-4E30-A69D-940E459DF63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DCA83473-879A-4A2D-888C-9B5DEF843FF9}" type="doc">
      <dgm:prSet loTypeId="urn:microsoft.com/office/officeart/2005/8/layout/vList5" loCatId="list" qsTypeId="urn:microsoft.com/office/officeart/2005/8/quickstyle/simple4" qsCatId="simple" csTypeId="urn:microsoft.com/office/officeart/2005/8/colors/accent1_2" csCatId="accent1"/>
      <dgm:spPr/>
      <dgm:t>
        <a:bodyPr/>
        <a:lstStyle/>
        <a:p>
          <a:endParaRPr lang="en-US"/>
        </a:p>
      </dgm:t>
    </dgm:pt>
    <dgm:pt modelId="{6CC395FB-46B1-4F63-8CF2-3396444E094F}">
      <dgm:prSet/>
      <dgm:spPr/>
      <dgm:t>
        <a:bodyPr/>
        <a:lstStyle/>
        <a:p>
          <a:r>
            <a:rPr lang="en-US"/>
            <a:t>Optimize Morning Inventory:</a:t>
          </a:r>
        </a:p>
      </dgm:t>
    </dgm:pt>
    <dgm:pt modelId="{71BB99C1-4EE2-42C9-A48D-8E9CD8C9F511}" type="parTrans" cxnId="{C1D36149-B6C6-4EA0-ACA7-4884F887F645}">
      <dgm:prSet/>
      <dgm:spPr/>
      <dgm:t>
        <a:bodyPr/>
        <a:lstStyle/>
        <a:p>
          <a:endParaRPr lang="en-US"/>
        </a:p>
      </dgm:t>
    </dgm:pt>
    <dgm:pt modelId="{DA6AA627-3E94-46DB-A918-8BA8094C72B5}" type="sibTrans" cxnId="{C1D36149-B6C6-4EA0-ACA7-4884F887F645}">
      <dgm:prSet/>
      <dgm:spPr/>
      <dgm:t>
        <a:bodyPr/>
        <a:lstStyle/>
        <a:p>
          <a:endParaRPr lang="en-US"/>
        </a:p>
      </dgm:t>
    </dgm:pt>
    <dgm:pt modelId="{5313033D-12B7-4387-9A7A-8591C76C2F00}">
      <dgm:prSet custT="1"/>
      <dgm:spPr/>
      <dgm:t>
        <a:bodyPr/>
        <a:lstStyle/>
        <a:p>
          <a:r>
            <a:rPr lang="en-US" sz="1400" dirty="0"/>
            <a:t>Ensure vending machines are fully stocked with </a:t>
          </a:r>
          <a:r>
            <a:rPr lang="en-US" sz="1400" b="1" dirty="0"/>
            <a:t>Latte</a:t>
          </a:r>
          <a:r>
            <a:rPr lang="en-US" sz="1400" dirty="0"/>
            <a:t> and </a:t>
          </a:r>
          <a:r>
            <a:rPr lang="en-US" sz="1400" b="1" dirty="0"/>
            <a:t>Americano with Milk</a:t>
          </a:r>
          <a:r>
            <a:rPr lang="en-US" sz="1400" dirty="0"/>
            <a:t> before 9:30 AM daily to capitalize on the 10 AM peak.</a:t>
          </a:r>
        </a:p>
      </dgm:t>
    </dgm:pt>
    <dgm:pt modelId="{E574D601-892B-48E1-B91A-7958A2D87BE2}" type="parTrans" cxnId="{41C10DEC-BECF-4A80-8560-FC5BA271239E}">
      <dgm:prSet/>
      <dgm:spPr/>
      <dgm:t>
        <a:bodyPr/>
        <a:lstStyle/>
        <a:p>
          <a:endParaRPr lang="en-US"/>
        </a:p>
      </dgm:t>
    </dgm:pt>
    <dgm:pt modelId="{8E73E09E-EAF8-49B4-A61E-385B0063591C}" type="sibTrans" cxnId="{41C10DEC-BECF-4A80-8560-FC5BA271239E}">
      <dgm:prSet/>
      <dgm:spPr/>
      <dgm:t>
        <a:bodyPr/>
        <a:lstStyle/>
        <a:p>
          <a:endParaRPr lang="en-US"/>
        </a:p>
      </dgm:t>
    </dgm:pt>
    <dgm:pt modelId="{0AD4CB2B-B4FA-4DF6-9676-C2A8FA554000}">
      <dgm:prSet/>
      <dgm:spPr/>
      <dgm:t>
        <a:bodyPr/>
        <a:lstStyle/>
        <a:p>
          <a:r>
            <a:rPr lang="en-US"/>
            <a:t>Targeted Restocking Schedule:</a:t>
          </a:r>
        </a:p>
      </dgm:t>
    </dgm:pt>
    <dgm:pt modelId="{95B1F718-5ABB-4780-982E-6718806103A8}" type="parTrans" cxnId="{497E2E9B-BBD2-4B1B-B4E3-EAEAF45F1914}">
      <dgm:prSet/>
      <dgm:spPr/>
      <dgm:t>
        <a:bodyPr/>
        <a:lstStyle/>
        <a:p>
          <a:endParaRPr lang="en-US"/>
        </a:p>
      </dgm:t>
    </dgm:pt>
    <dgm:pt modelId="{209CBDF8-4DC3-48FD-B80F-C36ADC04A990}" type="sibTrans" cxnId="{497E2E9B-BBD2-4B1B-B4E3-EAEAF45F1914}">
      <dgm:prSet/>
      <dgm:spPr/>
      <dgm:t>
        <a:bodyPr/>
        <a:lstStyle/>
        <a:p>
          <a:endParaRPr lang="en-US"/>
        </a:p>
      </dgm:t>
    </dgm:pt>
    <dgm:pt modelId="{EEEF9DEC-9F4F-497F-A357-B10DA13C8554}">
      <dgm:prSet custT="1"/>
      <dgm:spPr/>
      <dgm:t>
        <a:bodyPr/>
        <a:lstStyle/>
        <a:p>
          <a:r>
            <a:rPr lang="en-US" sz="1400" dirty="0"/>
            <a:t>Plan the main weekly restocking for Monday evening or early Tuesday morning to prepare for the busiest day.</a:t>
          </a:r>
        </a:p>
      </dgm:t>
    </dgm:pt>
    <dgm:pt modelId="{DD5DAC84-EF5C-411A-BA3A-24FA7FB89401}" type="parTrans" cxnId="{895ED08A-71CB-42B5-956F-E4CEE9DB7835}">
      <dgm:prSet/>
      <dgm:spPr/>
      <dgm:t>
        <a:bodyPr/>
        <a:lstStyle/>
        <a:p>
          <a:endParaRPr lang="en-US"/>
        </a:p>
      </dgm:t>
    </dgm:pt>
    <dgm:pt modelId="{0F5A3B08-8BFE-4CB1-9576-655C8254F3E9}" type="sibTrans" cxnId="{895ED08A-71CB-42B5-956F-E4CEE9DB7835}">
      <dgm:prSet/>
      <dgm:spPr/>
      <dgm:t>
        <a:bodyPr/>
        <a:lstStyle/>
        <a:p>
          <a:endParaRPr lang="en-US"/>
        </a:p>
      </dgm:t>
    </dgm:pt>
    <dgm:pt modelId="{BF9D7526-497C-4980-BFB7-D79877D9A873}">
      <dgm:prSet/>
      <dgm:spPr/>
      <dgm:t>
        <a:bodyPr/>
        <a:lstStyle/>
        <a:p>
          <a:r>
            <a:rPr lang="en-US"/>
            <a:t>Implement an Evening Stock Check:</a:t>
          </a:r>
        </a:p>
      </dgm:t>
    </dgm:pt>
    <dgm:pt modelId="{BBA6A1AD-02C4-4593-B6A5-6A6D727BC337}" type="parTrans" cxnId="{CB7E29AA-3C6F-4D33-96FF-102AAF1118CA}">
      <dgm:prSet/>
      <dgm:spPr/>
      <dgm:t>
        <a:bodyPr/>
        <a:lstStyle/>
        <a:p>
          <a:endParaRPr lang="en-US"/>
        </a:p>
      </dgm:t>
    </dgm:pt>
    <dgm:pt modelId="{9AADA7ED-BAC3-43F6-9275-4242ABEABB4D}" type="sibTrans" cxnId="{CB7E29AA-3C6F-4D33-96FF-102AAF1118CA}">
      <dgm:prSet/>
      <dgm:spPr/>
      <dgm:t>
        <a:bodyPr/>
        <a:lstStyle/>
        <a:p>
          <a:endParaRPr lang="en-US"/>
        </a:p>
      </dgm:t>
    </dgm:pt>
    <dgm:pt modelId="{EEC27EAF-693C-4868-B478-83A9079EDC03}">
      <dgm:prSet custT="1"/>
      <dgm:spPr/>
      <dgm:t>
        <a:bodyPr/>
        <a:lstStyle/>
        <a:p>
          <a:r>
            <a:rPr lang="en-US" sz="1400"/>
            <a:t>Perform a quick stock check before 6:00 PM, paying special attention to evening favorites like </a:t>
          </a:r>
        </a:p>
      </dgm:t>
    </dgm:pt>
    <dgm:pt modelId="{B737566C-D0C8-4541-B165-7CA86B2D68C3}" type="parTrans" cxnId="{BF806A0F-C599-4743-A923-BBB230B6F6B0}">
      <dgm:prSet/>
      <dgm:spPr/>
      <dgm:t>
        <a:bodyPr/>
        <a:lstStyle/>
        <a:p>
          <a:endParaRPr lang="en-US"/>
        </a:p>
      </dgm:t>
    </dgm:pt>
    <dgm:pt modelId="{D95414BD-DE8A-4276-8B45-945CF385136A}" type="sibTrans" cxnId="{BF806A0F-C599-4743-A923-BBB230B6F6B0}">
      <dgm:prSet/>
      <dgm:spPr/>
      <dgm:t>
        <a:bodyPr/>
        <a:lstStyle/>
        <a:p>
          <a:endParaRPr lang="en-US"/>
        </a:p>
      </dgm:t>
    </dgm:pt>
    <dgm:pt modelId="{885F13CD-014C-40DE-ACC0-88DE588694FB}">
      <dgm:prSet custT="1"/>
      <dgm:spPr/>
      <dgm:t>
        <a:bodyPr/>
        <a:lstStyle/>
        <a:p>
          <a:r>
            <a:rPr lang="en-US" sz="1400" b="1" dirty="0"/>
            <a:t>Cappuccino</a:t>
          </a:r>
          <a:r>
            <a:rPr lang="en-US" sz="1400" dirty="0"/>
            <a:t> and </a:t>
          </a:r>
          <a:r>
            <a:rPr lang="en-US" sz="1400" b="1" dirty="0"/>
            <a:t>Hot Chocolate</a:t>
          </a:r>
          <a:r>
            <a:rPr lang="en-US" sz="1400" dirty="0"/>
            <a:t>, to prepare for the 7 PM rush.</a:t>
          </a:r>
        </a:p>
      </dgm:t>
    </dgm:pt>
    <dgm:pt modelId="{63B74315-1B8E-46C5-9520-3A2BE38A1226}" type="parTrans" cxnId="{7F601CCD-374E-4518-AADE-2C08843689D8}">
      <dgm:prSet/>
      <dgm:spPr/>
      <dgm:t>
        <a:bodyPr/>
        <a:lstStyle/>
        <a:p>
          <a:endParaRPr lang="en-US"/>
        </a:p>
      </dgm:t>
    </dgm:pt>
    <dgm:pt modelId="{5ADDF567-3476-4534-A9AA-0D477A80CAFC}" type="sibTrans" cxnId="{7F601CCD-374E-4518-AADE-2C08843689D8}">
      <dgm:prSet/>
      <dgm:spPr/>
      <dgm:t>
        <a:bodyPr/>
        <a:lstStyle/>
        <a:p>
          <a:endParaRPr lang="en-US"/>
        </a:p>
      </dgm:t>
    </dgm:pt>
    <dgm:pt modelId="{F2CC958A-1915-4A07-89C0-E6DCFF2F3323}" type="pres">
      <dgm:prSet presAssocID="{DCA83473-879A-4A2D-888C-9B5DEF843FF9}" presName="Name0" presStyleCnt="0">
        <dgm:presLayoutVars>
          <dgm:dir/>
          <dgm:animLvl val="lvl"/>
          <dgm:resizeHandles val="exact"/>
        </dgm:presLayoutVars>
      </dgm:prSet>
      <dgm:spPr/>
    </dgm:pt>
    <dgm:pt modelId="{F80E40A3-A9DB-4D71-8D03-6E6415AEC2EB}" type="pres">
      <dgm:prSet presAssocID="{6CC395FB-46B1-4F63-8CF2-3396444E094F}" presName="linNode" presStyleCnt="0"/>
      <dgm:spPr/>
    </dgm:pt>
    <dgm:pt modelId="{F5AF815A-53BB-4C5B-AEF9-7BF466D19A06}" type="pres">
      <dgm:prSet presAssocID="{6CC395FB-46B1-4F63-8CF2-3396444E094F}" presName="parentText" presStyleLbl="node1" presStyleIdx="0" presStyleCnt="3">
        <dgm:presLayoutVars>
          <dgm:chMax val="1"/>
          <dgm:bulletEnabled val="1"/>
        </dgm:presLayoutVars>
      </dgm:prSet>
      <dgm:spPr/>
    </dgm:pt>
    <dgm:pt modelId="{A7A1125F-E9CE-4B6C-8ACF-4624CEEDAD52}" type="pres">
      <dgm:prSet presAssocID="{6CC395FB-46B1-4F63-8CF2-3396444E094F}" presName="descendantText" presStyleLbl="alignAccFollowNode1" presStyleIdx="0" presStyleCnt="3">
        <dgm:presLayoutVars>
          <dgm:bulletEnabled val="1"/>
        </dgm:presLayoutVars>
      </dgm:prSet>
      <dgm:spPr/>
    </dgm:pt>
    <dgm:pt modelId="{C02D7001-71AE-415B-B0C6-C3A90CBB07BC}" type="pres">
      <dgm:prSet presAssocID="{DA6AA627-3E94-46DB-A918-8BA8094C72B5}" presName="sp" presStyleCnt="0"/>
      <dgm:spPr/>
    </dgm:pt>
    <dgm:pt modelId="{92637BA9-1AD5-4B2A-AFF5-C50E18484CB9}" type="pres">
      <dgm:prSet presAssocID="{0AD4CB2B-B4FA-4DF6-9676-C2A8FA554000}" presName="linNode" presStyleCnt="0"/>
      <dgm:spPr/>
    </dgm:pt>
    <dgm:pt modelId="{2391966B-55F6-46A3-8634-FD174A7CC540}" type="pres">
      <dgm:prSet presAssocID="{0AD4CB2B-B4FA-4DF6-9676-C2A8FA554000}" presName="parentText" presStyleLbl="node1" presStyleIdx="1" presStyleCnt="3">
        <dgm:presLayoutVars>
          <dgm:chMax val="1"/>
          <dgm:bulletEnabled val="1"/>
        </dgm:presLayoutVars>
      </dgm:prSet>
      <dgm:spPr/>
    </dgm:pt>
    <dgm:pt modelId="{F28A8163-FCD1-4877-ACA4-2FEC35FB49E5}" type="pres">
      <dgm:prSet presAssocID="{0AD4CB2B-B4FA-4DF6-9676-C2A8FA554000}" presName="descendantText" presStyleLbl="alignAccFollowNode1" presStyleIdx="1" presStyleCnt="3">
        <dgm:presLayoutVars>
          <dgm:bulletEnabled val="1"/>
        </dgm:presLayoutVars>
      </dgm:prSet>
      <dgm:spPr/>
    </dgm:pt>
    <dgm:pt modelId="{8524644E-AB0A-4A1F-AF23-2BEAB4CE0EDA}" type="pres">
      <dgm:prSet presAssocID="{209CBDF8-4DC3-48FD-B80F-C36ADC04A990}" presName="sp" presStyleCnt="0"/>
      <dgm:spPr/>
    </dgm:pt>
    <dgm:pt modelId="{14BA5E3B-A379-4378-B3E5-22B2C0DB4A74}" type="pres">
      <dgm:prSet presAssocID="{BF9D7526-497C-4980-BFB7-D79877D9A873}" presName="linNode" presStyleCnt="0"/>
      <dgm:spPr/>
    </dgm:pt>
    <dgm:pt modelId="{800AC3BD-CEA4-4B02-B257-8ACFB615CF43}" type="pres">
      <dgm:prSet presAssocID="{BF9D7526-497C-4980-BFB7-D79877D9A873}" presName="parentText" presStyleLbl="node1" presStyleIdx="2" presStyleCnt="3">
        <dgm:presLayoutVars>
          <dgm:chMax val="1"/>
          <dgm:bulletEnabled val="1"/>
        </dgm:presLayoutVars>
      </dgm:prSet>
      <dgm:spPr/>
    </dgm:pt>
    <dgm:pt modelId="{3A67A5BB-31A7-40A1-909E-2F2F8F2177E3}" type="pres">
      <dgm:prSet presAssocID="{BF9D7526-497C-4980-BFB7-D79877D9A873}" presName="descendantText" presStyleLbl="alignAccFollowNode1" presStyleIdx="2" presStyleCnt="3">
        <dgm:presLayoutVars>
          <dgm:bulletEnabled val="1"/>
        </dgm:presLayoutVars>
      </dgm:prSet>
      <dgm:spPr/>
    </dgm:pt>
  </dgm:ptLst>
  <dgm:cxnLst>
    <dgm:cxn modelId="{BF806A0F-C599-4743-A923-BBB230B6F6B0}" srcId="{BF9D7526-497C-4980-BFB7-D79877D9A873}" destId="{EEC27EAF-693C-4868-B478-83A9079EDC03}" srcOrd="0" destOrd="0" parTransId="{B737566C-D0C8-4541-B165-7CA86B2D68C3}" sibTransId="{D95414BD-DE8A-4276-8B45-945CF385136A}"/>
    <dgm:cxn modelId="{CD9B1B5C-EBDA-4A02-A81B-B32251B714DC}" type="presOf" srcId="{EEEF9DEC-9F4F-497F-A357-B10DA13C8554}" destId="{F28A8163-FCD1-4877-ACA4-2FEC35FB49E5}" srcOrd="0" destOrd="0" presId="urn:microsoft.com/office/officeart/2005/8/layout/vList5"/>
    <dgm:cxn modelId="{BEF19946-9CA6-4ADA-819A-66D18BEA4FE1}" type="presOf" srcId="{885F13CD-014C-40DE-ACC0-88DE588694FB}" destId="{3A67A5BB-31A7-40A1-909E-2F2F8F2177E3}" srcOrd="0" destOrd="1" presId="urn:microsoft.com/office/officeart/2005/8/layout/vList5"/>
    <dgm:cxn modelId="{3CB2C847-439D-46B9-AEB8-E21E1E7B7CEC}" type="presOf" srcId="{BF9D7526-497C-4980-BFB7-D79877D9A873}" destId="{800AC3BD-CEA4-4B02-B257-8ACFB615CF43}" srcOrd="0" destOrd="0" presId="urn:microsoft.com/office/officeart/2005/8/layout/vList5"/>
    <dgm:cxn modelId="{C1D36149-B6C6-4EA0-ACA7-4884F887F645}" srcId="{DCA83473-879A-4A2D-888C-9B5DEF843FF9}" destId="{6CC395FB-46B1-4F63-8CF2-3396444E094F}" srcOrd="0" destOrd="0" parTransId="{71BB99C1-4EE2-42C9-A48D-8E9CD8C9F511}" sibTransId="{DA6AA627-3E94-46DB-A918-8BA8094C72B5}"/>
    <dgm:cxn modelId="{9D7C386C-7E75-441B-A5FD-EEE55FD80260}" type="presOf" srcId="{5313033D-12B7-4387-9A7A-8591C76C2F00}" destId="{A7A1125F-E9CE-4B6C-8ACF-4624CEEDAD52}" srcOrd="0" destOrd="0" presId="urn:microsoft.com/office/officeart/2005/8/layout/vList5"/>
    <dgm:cxn modelId="{B70E0650-ABED-4B3D-848A-2C788E148364}" type="presOf" srcId="{6CC395FB-46B1-4F63-8CF2-3396444E094F}" destId="{F5AF815A-53BB-4C5B-AEF9-7BF466D19A06}" srcOrd="0" destOrd="0" presId="urn:microsoft.com/office/officeart/2005/8/layout/vList5"/>
    <dgm:cxn modelId="{895ED08A-71CB-42B5-956F-E4CEE9DB7835}" srcId="{0AD4CB2B-B4FA-4DF6-9676-C2A8FA554000}" destId="{EEEF9DEC-9F4F-497F-A357-B10DA13C8554}" srcOrd="0" destOrd="0" parTransId="{DD5DAC84-EF5C-411A-BA3A-24FA7FB89401}" sibTransId="{0F5A3B08-8BFE-4CB1-9576-655C8254F3E9}"/>
    <dgm:cxn modelId="{C08F6390-C831-45B4-80EA-ED64B287B38E}" type="presOf" srcId="{0AD4CB2B-B4FA-4DF6-9676-C2A8FA554000}" destId="{2391966B-55F6-46A3-8634-FD174A7CC540}" srcOrd="0" destOrd="0" presId="urn:microsoft.com/office/officeart/2005/8/layout/vList5"/>
    <dgm:cxn modelId="{EBA38492-FE91-4AB6-B222-AD4D131702E0}" type="presOf" srcId="{EEC27EAF-693C-4868-B478-83A9079EDC03}" destId="{3A67A5BB-31A7-40A1-909E-2F2F8F2177E3}" srcOrd="0" destOrd="0" presId="urn:microsoft.com/office/officeart/2005/8/layout/vList5"/>
    <dgm:cxn modelId="{497E2E9B-BBD2-4B1B-B4E3-EAEAF45F1914}" srcId="{DCA83473-879A-4A2D-888C-9B5DEF843FF9}" destId="{0AD4CB2B-B4FA-4DF6-9676-C2A8FA554000}" srcOrd="1" destOrd="0" parTransId="{95B1F718-5ABB-4780-982E-6718806103A8}" sibTransId="{209CBDF8-4DC3-48FD-B80F-C36ADC04A990}"/>
    <dgm:cxn modelId="{CB7E29AA-3C6F-4D33-96FF-102AAF1118CA}" srcId="{DCA83473-879A-4A2D-888C-9B5DEF843FF9}" destId="{BF9D7526-497C-4980-BFB7-D79877D9A873}" srcOrd="2" destOrd="0" parTransId="{BBA6A1AD-02C4-4593-B6A5-6A6D727BC337}" sibTransId="{9AADA7ED-BAC3-43F6-9275-4242ABEABB4D}"/>
    <dgm:cxn modelId="{7F601CCD-374E-4518-AADE-2C08843689D8}" srcId="{BF9D7526-497C-4980-BFB7-D79877D9A873}" destId="{885F13CD-014C-40DE-ACC0-88DE588694FB}" srcOrd="1" destOrd="0" parTransId="{63B74315-1B8E-46C5-9520-3A2BE38A1226}" sibTransId="{5ADDF567-3476-4534-A9AA-0D477A80CAFC}"/>
    <dgm:cxn modelId="{41C10DEC-BECF-4A80-8560-FC5BA271239E}" srcId="{6CC395FB-46B1-4F63-8CF2-3396444E094F}" destId="{5313033D-12B7-4387-9A7A-8591C76C2F00}" srcOrd="0" destOrd="0" parTransId="{E574D601-892B-48E1-B91A-7958A2D87BE2}" sibTransId="{8E73E09E-EAF8-49B4-A61E-385B0063591C}"/>
    <dgm:cxn modelId="{05B99EF0-AA10-470F-BB30-3159D01B51C5}" type="presOf" srcId="{DCA83473-879A-4A2D-888C-9B5DEF843FF9}" destId="{F2CC958A-1915-4A07-89C0-E6DCFF2F3323}" srcOrd="0" destOrd="0" presId="urn:microsoft.com/office/officeart/2005/8/layout/vList5"/>
    <dgm:cxn modelId="{C74D3F5C-0DB3-4A5E-92B0-E6C49F75D45C}" type="presParOf" srcId="{F2CC958A-1915-4A07-89C0-E6DCFF2F3323}" destId="{F80E40A3-A9DB-4D71-8D03-6E6415AEC2EB}" srcOrd="0" destOrd="0" presId="urn:microsoft.com/office/officeart/2005/8/layout/vList5"/>
    <dgm:cxn modelId="{F3AF498F-928C-488E-ADDD-FE5D786ED30A}" type="presParOf" srcId="{F80E40A3-A9DB-4D71-8D03-6E6415AEC2EB}" destId="{F5AF815A-53BB-4C5B-AEF9-7BF466D19A06}" srcOrd="0" destOrd="0" presId="urn:microsoft.com/office/officeart/2005/8/layout/vList5"/>
    <dgm:cxn modelId="{A1A8C9B3-7DED-4000-AA55-DE076096BAD1}" type="presParOf" srcId="{F80E40A3-A9DB-4D71-8D03-6E6415AEC2EB}" destId="{A7A1125F-E9CE-4B6C-8ACF-4624CEEDAD52}" srcOrd="1" destOrd="0" presId="urn:microsoft.com/office/officeart/2005/8/layout/vList5"/>
    <dgm:cxn modelId="{D477BB20-0EC3-4B83-B1F5-6A81F336BAA4}" type="presParOf" srcId="{F2CC958A-1915-4A07-89C0-E6DCFF2F3323}" destId="{C02D7001-71AE-415B-B0C6-C3A90CBB07BC}" srcOrd="1" destOrd="0" presId="urn:microsoft.com/office/officeart/2005/8/layout/vList5"/>
    <dgm:cxn modelId="{FC280E19-FACB-4722-AB15-18230EF42A68}" type="presParOf" srcId="{F2CC958A-1915-4A07-89C0-E6DCFF2F3323}" destId="{92637BA9-1AD5-4B2A-AFF5-C50E18484CB9}" srcOrd="2" destOrd="0" presId="urn:microsoft.com/office/officeart/2005/8/layout/vList5"/>
    <dgm:cxn modelId="{BBF024A0-75AE-41BA-9453-D052D6B9DAD4}" type="presParOf" srcId="{92637BA9-1AD5-4B2A-AFF5-C50E18484CB9}" destId="{2391966B-55F6-46A3-8634-FD174A7CC540}" srcOrd="0" destOrd="0" presId="urn:microsoft.com/office/officeart/2005/8/layout/vList5"/>
    <dgm:cxn modelId="{57E94DE7-05C8-48B1-BC74-2DCFE31F12CF}" type="presParOf" srcId="{92637BA9-1AD5-4B2A-AFF5-C50E18484CB9}" destId="{F28A8163-FCD1-4877-ACA4-2FEC35FB49E5}" srcOrd="1" destOrd="0" presId="urn:microsoft.com/office/officeart/2005/8/layout/vList5"/>
    <dgm:cxn modelId="{55C56BFA-0A1E-4CD4-A405-E9220277B708}" type="presParOf" srcId="{F2CC958A-1915-4A07-89C0-E6DCFF2F3323}" destId="{8524644E-AB0A-4A1F-AF23-2BEAB4CE0EDA}" srcOrd="3" destOrd="0" presId="urn:microsoft.com/office/officeart/2005/8/layout/vList5"/>
    <dgm:cxn modelId="{10B7DA3E-108C-4AF5-A24C-9DBA22A591CD}" type="presParOf" srcId="{F2CC958A-1915-4A07-89C0-E6DCFF2F3323}" destId="{14BA5E3B-A379-4378-B3E5-22B2C0DB4A74}" srcOrd="4" destOrd="0" presId="urn:microsoft.com/office/officeart/2005/8/layout/vList5"/>
    <dgm:cxn modelId="{534B3843-844F-461E-BF47-41960D7B92EB}" type="presParOf" srcId="{14BA5E3B-A379-4378-B3E5-22B2C0DB4A74}" destId="{800AC3BD-CEA4-4B02-B257-8ACFB615CF43}" srcOrd="0" destOrd="0" presId="urn:microsoft.com/office/officeart/2005/8/layout/vList5"/>
    <dgm:cxn modelId="{C33814DE-2B29-4764-A1A0-CE046910241B}" type="presParOf" srcId="{14BA5E3B-A379-4378-B3E5-22B2C0DB4A74}" destId="{3A67A5BB-31A7-40A1-909E-2F2F8F2177E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41945900-8748-4CC6-9552-2553341C5809}"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1DAC70A0-DC2D-464C-B3AA-B3BF2A70B01D}">
      <dgm:prSet custT="1"/>
      <dgm:spPr/>
      <dgm:t>
        <a:bodyPr/>
        <a:lstStyle/>
        <a:p>
          <a:pPr>
            <a:defRPr cap="all"/>
          </a:pPr>
          <a:r>
            <a:rPr lang="en-US" sz="1400" b="1" dirty="0"/>
            <a:t>Summary:</a:t>
          </a:r>
          <a:r>
            <a:rPr lang="en-US" sz="1400" dirty="0"/>
            <a:t> This analysis provides a clear, data-backed strategy for optimizing vending machine operations.</a:t>
          </a:r>
        </a:p>
      </dgm:t>
    </dgm:pt>
    <dgm:pt modelId="{A6503B8C-EA65-4282-A4DE-FE8F12EE6F83}" type="parTrans" cxnId="{5A9649CA-5EAC-4901-B9F0-41146669FAE0}">
      <dgm:prSet/>
      <dgm:spPr/>
      <dgm:t>
        <a:bodyPr/>
        <a:lstStyle/>
        <a:p>
          <a:endParaRPr lang="en-US"/>
        </a:p>
      </dgm:t>
    </dgm:pt>
    <dgm:pt modelId="{0344B9AC-C6A3-4D74-8BFB-829F17E841FE}" type="sibTrans" cxnId="{5A9649CA-5EAC-4901-B9F0-41146669FAE0}">
      <dgm:prSet/>
      <dgm:spPr/>
      <dgm:t>
        <a:bodyPr/>
        <a:lstStyle/>
        <a:p>
          <a:endParaRPr lang="en-US"/>
        </a:p>
      </dgm:t>
    </dgm:pt>
    <dgm:pt modelId="{AE64A7E1-F92C-4853-B563-F354B76F3D48}">
      <dgm:prSet custT="1"/>
      <dgm:spPr/>
      <dgm:t>
        <a:bodyPr/>
        <a:lstStyle/>
        <a:p>
          <a:pPr>
            <a:defRPr cap="all"/>
          </a:pPr>
          <a:r>
            <a:rPr lang="en-US" sz="1200" b="1" dirty="0"/>
            <a:t>Impact:</a:t>
          </a:r>
          <a:r>
            <a:rPr lang="en-US" sz="1200" dirty="0"/>
            <a:t> By aligning our inventory management with observed customer behavior, we can reduce missed sales opportunities and improve customer satisfaction.</a:t>
          </a:r>
        </a:p>
      </dgm:t>
    </dgm:pt>
    <dgm:pt modelId="{8AC447BB-A9C4-4081-999F-37320C71BA1E}" type="parTrans" cxnId="{D5908B5A-371D-43EB-A933-AF9A6FDBDF88}">
      <dgm:prSet/>
      <dgm:spPr/>
      <dgm:t>
        <a:bodyPr/>
        <a:lstStyle/>
        <a:p>
          <a:endParaRPr lang="en-US"/>
        </a:p>
      </dgm:t>
    </dgm:pt>
    <dgm:pt modelId="{79DAF95F-1DD9-42EA-8CCB-9078A24219E7}" type="sibTrans" cxnId="{D5908B5A-371D-43EB-A933-AF9A6FDBDF88}">
      <dgm:prSet/>
      <dgm:spPr/>
      <dgm:t>
        <a:bodyPr/>
        <a:lstStyle/>
        <a:p>
          <a:endParaRPr lang="en-US"/>
        </a:p>
      </dgm:t>
    </dgm:pt>
    <dgm:pt modelId="{4E0662FF-5359-4BFA-B7D7-288057852ACF}">
      <dgm:prSet custT="1"/>
      <dgm:spPr/>
      <dgm:t>
        <a:bodyPr/>
        <a:lstStyle/>
        <a:p>
          <a:pPr>
            <a:defRPr cap="all"/>
          </a:pPr>
          <a:r>
            <a:rPr lang="en-US" sz="1200" b="1" dirty="0"/>
            <a:t>Future Scope:</a:t>
          </a:r>
          <a:r>
            <a:rPr lang="en-US" sz="1200" dirty="0"/>
            <a:t> Future analysis could involve tracking individual customer purchases (via anonymous card data) to explore customer loyalty and repeat purchase behavior.</a:t>
          </a:r>
        </a:p>
      </dgm:t>
    </dgm:pt>
    <dgm:pt modelId="{561FD3EF-E192-4142-82EE-95ECF5EEFE1C}" type="parTrans" cxnId="{6B78DC18-52F2-4BE8-B152-59858A9A2D87}">
      <dgm:prSet/>
      <dgm:spPr/>
      <dgm:t>
        <a:bodyPr/>
        <a:lstStyle/>
        <a:p>
          <a:endParaRPr lang="en-US"/>
        </a:p>
      </dgm:t>
    </dgm:pt>
    <dgm:pt modelId="{74996D66-D6BC-4B8D-A6BA-4C219F257D15}" type="sibTrans" cxnId="{6B78DC18-52F2-4BE8-B152-59858A9A2D87}">
      <dgm:prSet/>
      <dgm:spPr/>
      <dgm:t>
        <a:bodyPr/>
        <a:lstStyle/>
        <a:p>
          <a:endParaRPr lang="en-US"/>
        </a:p>
      </dgm:t>
    </dgm:pt>
    <dgm:pt modelId="{2915672C-5555-46EB-9249-1139746F9AA0}" type="pres">
      <dgm:prSet presAssocID="{41945900-8748-4CC6-9552-2553341C5809}" presName="root" presStyleCnt="0">
        <dgm:presLayoutVars>
          <dgm:dir/>
          <dgm:resizeHandles val="exact"/>
        </dgm:presLayoutVars>
      </dgm:prSet>
      <dgm:spPr/>
    </dgm:pt>
    <dgm:pt modelId="{28E7714F-F770-44D6-A735-63191B8F24BA}" type="pres">
      <dgm:prSet presAssocID="{1DAC70A0-DC2D-464C-B3AA-B3BF2A70B01D}" presName="compNode" presStyleCnt="0"/>
      <dgm:spPr/>
    </dgm:pt>
    <dgm:pt modelId="{40C8C14C-C224-457C-A65C-559B22E30C32}" type="pres">
      <dgm:prSet presAssocID="{1DAC70A0-DC2D-464C-B3AA-B3BF2A70B01D}" presName="iconBgRect" presStyleLbl="bgShp" presStyleIdx="0" presStyleCnt="3"/>
      <dgm:spPr/>
    </dgm:pt>
    <dgm:pt modelId="{CDC79947-D5E4-4141-B8FE-18BE0C1BAD68}" type="pres">
      <dgm:prSet presAssocID="{1DAC70A0-DC2D-464C-B3AA-B3BF2A70B01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0412ACC4-87F4-4283-BF94-A9B0B7B13EBA}" type="pres">
      <dgm:prSet presAssocID="{1DAC70A0-DC2D-464C-B3AA-B3BF2A70B01D}" presName="spaceRect" presStyleCnt="0"/>
      <dgm:spPr/>
    </dgm:pt>
    <dgm:pt modelId="{C25288CF-78AD-40B8-B626-B52C728C7D97}" type="pres">
      <dgm:prSet presAssocID="{1DAC70A0-DC2D-464C-B3AA-B3BF2A70B01D}" presName="textRect" presStyleLbl="revTx" presStyleIdx="0" presStyleCnt="3">
        <dgm:presLayoutVars>
          <dgm:chMax val="1"/>
          <dgm:chPref val="1"/>
        </dgm:presLayoutVars>
      </dgm:prSet>
      <dgm:spPr/>
    </dgm:pt>
    <dgm:pt modelId="{E8F9FD53-997F-430A-B2FD-B0C04ED2EEB9}" type="pres">
      <dgm:prSet presAssocID="{0344B9AC-C6A3-4D74-8BFB-829F17E841FE}" presName="sibTrans" presStyleCnt="0"/>
      <dgm:spPr/>
    </dgm:pt>
    <dgm:pt modelId="{0D232A19-4E20-41AE-BA2F-2D871177E617}" type="pres">
      <dgm:prSet presAssocID="{AE64A7E1-F92C-4853-B563-F354B76F3D48}" presName="compNode" presStyleCnt="0"/>
      <dgm:spPr/>
    </dgm:pt>
    <dgm:pt modelId="{91850709-FBF6-49CD-A2EC-4403E20B1121}" type="pres">
      <dgm:prSet presAssocID="{AE64A7E1-F92C-4853-B563-F354B76F3D48}" presName="iconBgRect" presStyleLbl="bgShp" presStyleIdx="1" presStyleCnt="3"/>
      <dgm:spPr/>
    </dgm:pt>
    <dgm:pt modelId="{C7D5BE6B-FAE7-481C-8649-D9A6FBD4D06A}" type="pres">
      <dgm:prSet presAssocID="{AE64A7E1-F92C-4853-B563-F354B76F3D4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are With Person"/>
        </a:ext>
      </dgm:extLst>
    </dgm:pt>
    <dgm:pt modelId="{66699A5A-A36D-4817-9B8B-DD6DB349265B}" type="pres">
      <dgm:prSet presAssocID="{AE64A7E1-F92C-4853-B563-F354B76F3D48}" presName="spaceRect" presStyleCnt="0"/>
      <dgm:spPr/>
    </dgm:pt>
    <dgm:pt modelId="{DFA7B9C7-BB41-4924-AF22-487DA726FCC8}" type="pres">
      <dgm:prSet presAssocID="{AE64A7E1-F92C-4853-B563-F354B76F3D48}" presName="textRect" presStyleLbl="revTx" presStyleIdx="1" presStyleCnt="3">
        <dgm:presLayoutVars>
          <dgm:chMax val="1"/>
          <dgm:chPref val="1"/>
        </dgm:presLayoutVars>
      </dgm:prSet>
      <dgm:spPr/>
    </dgm:pt>
    <dgm:pt modelId="{2A673318-7829-4FCF-95DB-D1B9C02E2B6B}" type="pres">
      <dgm:prSet presAssocID="{79DAF95F-1DD9-42EA-8CCB-9078A24219E7}" presName="sibTrans" presStyleCnt="0"/>
      <dgm:spPr/>
    </dgm:pt>
    <dgm:pt modelId="{8AF72F8A-B999-44D1-AADF-AABA346953BE}" type="pres">
      <dgm:prSet presAssocID="{4E0662FF-5359-4BFA-B7D7-288057852ACF}" presName="compNode" presStyleCnt="0"/>
      <dgm:spPr/>
    </dgm:pt>
    <dgm:pt modelId="{FB2070EC-C859-43A0-BDF6-18B9EA3B0837}" type="pres">
      <dgm:prSet presAssocID="{4E0662FF-5359-4BFA-B7D7-288057852ACF}" presName="iconBgRect" presStyleLbl="bgShp" presStyleIdx="2" presStyleCnt="3"/>
      <dgm:spPr/>
    </dgm:pt>
    <dgm:pt modelId="{DDC6E807-6EAF-4C32-87C3-F2A785E6D6B6}" type="pres">
      <dgm:prSet presAssocID="{4E0662FF-5359-4BFA-B7D7-288057852AC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Envelope"/>
        </a:ext>
      </dgm:extLst>
    </dgm:pt>
    <dgm:pt modelId="{DF24EE47-DB89-4D33-BC6F-6003559FEDCB}" type="pres">
      <dgm:prSet presAssocID="{4E0662FF-5359-4BFA-B7D7-288057852ACF}" presName="spaceRect" presStyleCnt="0"/>
      <dgm:spPr/>
    </dgm:pt>
    <dgm:pt modelId="{0FC918D4-D05E-4036-872B-A59EC21FF7D7}" type="pres">
      <dgm:prSet presAssocID="{4E0662FF-5359-4BFA-B7D7-288057852ACF}" presName="textRect" presStyleLbl="revTx" presStyleIdx="2" presStyleCnt="3">
        <dgm:presLayoutVars>
          <dgm:chMax val="1"/>
          <dgm:chPref val="1"/>
        </dgm:presLayoutVars>
      </dgm:prSet>
      <dgm:spPr/>
    </dgm:pt>
  </dgm:ptLst>
  <dgm:cxnLst>
    <dgm:cxn modelId="{6B78DC18-52F2-4BE8-B152-59858A9A2D87}" srcId="{41945900-8748-4CC6-9552-2553341C5809}" destId="{4E0662FF-5359-4BFA-B7D7-288057852ACF}" srcOrd="2" destOrd="0" parTransId="{561FD3EF-E192-4142-82EE-95ECF5EEFE1C}" sibTransId="{74996D66-D6BC-4B8D-A6BA-4C219F257D15}"/>
    <dgm:cxn modelId="{6130063D-396E-472C-AE26-23F374D0B058}" type="presOf" srcId="{1DAC70A0-DC2D-464C-B3AA-B3BF2A70B01D}" destId="{C25288CF-78AD-40B8-B626-B52C728C7D97}" srcOrd="0" destOrd="0" presId="urn:microsoft.com/office/officeart/2018/5/layout/IconCircleLabelList"/>
    <dgm:cxn modelId="{44CCC375-78E8-45A6-A5F4-4D301277146A}" type="presOf" srcId="{4E0662FF-5359-4BFA-B7D7-288057852ACF}" destId="{0FC918D4-D05E-4036-872B-A59EC21FF7D7}" srcOrd="0" destOrd="0" presId="urn:microsoft.com/office/officeart/2018/5/layout/IconCircleLabelList"/>
    <dgm:cxn modelId="{D5908B5A-371D-43EB-A933-AF9A6FDBDF88}" srcId="{41945900-8748-4CC6-9552-2553341C5809}" destId="{AE64A7E1-F92C-4853-B563-F354B76F3D48}" srcOrd="1" destOrd="0" parTransId="{8AC447BB-A9C4-4081-999F-37320C71BA1E}" sibTransId="{79DAF95F-1DD9-42EA-8CCB-9078A24219E7}"/>
    <dgm:cxn modelId="{DD55A793-9E9B-48E6-A70C-B77690716541}" type="presOf" srcId="{41945900-8748-4CC6-9552-2553341C5809}" destId="{2915672C-5555-46EB-9249-1139746F9AA0}" srcOrd="0" destOrd="0" presId="urn:microsoft.com/office/officeart/2018/5/layout/IconCircleLabelList"/>
    <dgm:cxn modelId="{5A9649CA-5EAC-4901-B9F0-41146669FAE0}" srcId="{41945900-8748-4CC6-9552-2553341C5809}" destId="{1DAC70A0-DC2D-464C-B3AA-B3BF2A70B01D}" srcOrd="0" destOrd="0" parTransId="{A6503B8C-EA65-4282-A4DE-FE8F12EE6F83}" sibTransId="{0344B9AC-C6A3-4D74-8BFB-829F17E841FE}"/>
    <dgm:cxn modelId="{53069CE1-6265-4016-B5DC-817E15AEFCDD}" type="presOf" srcId="{AE64A7E1-F92C-4853-B563-F354B76F3D48}" destId="{DFA7B9C7-BB41-4924-AF22-487DA726FCC8}" srcOrd="0" destOrd="0" presId="urn:microsoft.com/office/officeart/2018/5/layout/IconCircleLabelList"/>
    <dgm:cxn modelId="{BD320F74-7CB7-48A4-AB31-9A9A83320636}" type="presParOf" srcId="{2915672C-5555-46EB-9249-1139746F9AA0}" destId="{28E7714F-F770-44D6-A735-63191B8F24BA}" srcOrd="0" destOrd="0" presId="urn:microsoft.com/office/officeart/2018/5/layout/IconCircleLabelList"/>
    <dgm:cxn modelId="{9866CB7B-4E72-4C94-98BC-5E9CDF92B58A}" type="presParOf" srcId="{28E7714F-F770-44D6-A735-63191B8F24BA}" destId="{40C8C14C-C224-457C-A65C-559B22E30C32}" srcOrd="0" destOrd="0" presId="urn:microsoft.com/office/officeart/2018/5/layout/IconCircleLabelList"/>
    <dgm:cxn modelId="{CBA616D6-731B-4D3E-B5F7-A3AA0711CF72}" type="presParOf" srcId="{28E7714F-F770-44D6-A735-63191B8F24BA}" destId="{CDC79947-D5E4-4141-B8FE-18BE0C1BAD68}" srcOrd="1" destOrd="0" presId="urn:microsoft.com/office/officeart/2018/5/layout/IconCircleLabelList"/>
    <dgm:cxn modelId="{873D8279-6ED1-402B-8630-E9C3086C4EEA}" type="presParOf" srcId="{28E7714F-F770-44D6-A735-63191B8F24BA}" destId="{0412ACC4-87F4-4283-BF94-A9B0B7B13EBA}" srcOrd="2" destOrd="0" presId="urn:microsoft.com/office/officeart/2018/5/layout/IconCircleLabelList"/>
    <dgm:cxn modelId="{95668C81-EB96-4217-BE4C-41B1E97CF7C5}" type="presParOf" srcId="{28E7714F-F770-44D6-A735-63191B8F24BA}" destId="{C25288CF-78AD-40B8-B626-B52C728C7D97}" srcOrd="3" destOrd="0" presId="urn:microsoft.com/office/officeart/2018/5/layout/IconCircleLabelList"/>
    <dgm:cxn modelId="{795BDDF6-9536-44D0-A21D-9AD7DE732F88}" type="presParOf" srcId="{2915672C-5555-46EB-9249-1139746F9AA0}" destId="{E8F9FD53-997F-430A-B2FD-B0C04ED2EEB9}" srcOrd="1" destOrd="0" presId="urn:microsoft.com/office/officeart/2018/5/layout/IconCircleLabelList"/>
    <dgm:cxn modelId="{5CD4A9BD-8BD1-434C-A1BB-801EE95EF74D}" type="presParOf" srcId="{2915672C-5555-46EB-9249-1139746F9AA0}" destId="{0D232A19-4E20-41AE-BA2F-2D871177E617}" srcOrd="2" destOrd="0" presId="urn:microsoft.com/office/officeart/2018/5/layout/IconCircleLabelList"/>
    <dgm:cxn modelId="{52E4C673-DE47-45E4-9281-9AC963ABDD6C}" type="presParOf" srcId="{0D232A19-4E20-41AE-BA2F-2D871177E617}" destId="{91850709-FBF6-49CD-A2EC-4403E20B1121}" srcOrd="0" destOrd="0" presId="urn:microsoft.com/office/officeart/2018/5/layout/IconCircleLabelList"/>
    <dgm:cxn modelId="{E7E065B5-D2BF-4273-A179-A8CB0D266FE7}" type="presParOf" srcId="{0D232A19-4E20-41AE-BA2F-2D871177E617}" destId="{C7D5BE6B-FAE7-481C-8649-D9A6FBD4D06A}" srcOrd="1" destOrd="0" presId="urn:microsoft.com/office/officeart/2018/5/layout/IconCircleLabelList"/>
    <dgm:cxn modelId="{D41AF6D0-35B7-4F87-9F16-34A5BF1A492E}" type="presParOf" srcId="{0D232A19-4E20-41AE-BA2F-2D871177E617}" destId="{66699A5A-A36D-4817-9B8B-DD6DB349265B}" srcOrd="2" destOrd="0" presId="urn:microsoft.com/office/officeart/2018/5/layout/IconCircleLabelList"/>
    <dgm:cxn modelId="{E9982024-AED5-4F7F-9725-79769114D8F9}" type="presParOf" srcId="{0D232A19-4E20-41AE-BA2F-2D871177E617}" destId="{DFA7B9C7-BB41-4924-AF22-487DA726FCC8}" srcOrd="3" destOrd="0" presId="urn:microsoft.com/office/officeart/2018/5/layout/IconCircleLabelList"/>
    <dgm:cxn modelId="{8D287D39-E3A5-453B-BAC1-9D3835D8942C}" type="presParOf" srcId="{2915672C-5555-46EB-9249-1139746F9AA0}" destId="{2A673318-7829-4FCF-95DB-D1B9C02E2B6B}" srcOrd="3" destOrd="0" presId="urn:microsoft.com/office/officeart/2018/5/layout/IconCircleLabelList"/>
    <dgm:cxn modelId="{787BCA7C-3ABF-43CF-9071-EE56F1BB4F52}" type="presParOf" srcId="{2915672C-5555-46EB-9249-1139746F9AA0}" destId="{8AF72F8A-B999-44D1-AADF-AABA346953BE}" srcOrd="4" destOrd="0" presId="urn:microsoft.com/office/officeart/2018/5/layout/IconCircleLabelList"/>
    <dgm:cxn modelId="{25631300-A7EB-4693-A6D2-7683821738E9}" type="presParOf" srcId="{8AF72F8A-B999-44D1-AADF-AABA346953BE}" destId="{FB2070EC-C859-43A0-BDF6-18B9EA3B0837}" srcOrd="0" destOrd="0" presId="urn:microsoft.com/office/officeart/2018/5/layout/IconCircleLabelList"/>
    <dgm:cxn modelId="{2CC7916B-AD31-4344-B1ED-FB0A62CD148A}" type="presParOf" srcId="{8AF72F8A-B999-44D1-AADF-AABA346953BE}" destId="{DDC6E807-6EAF-4C32-87C3-F2A785E6D6B6}" srcOrd="1" destOrd="0" presId="urn:microsoft.com/office/officeart/2018/5/layout/IconCircleLabelList"/>
    <dgm:cxn modelId="{56E34C79-403D-49DA-BCF0-F57B704C708B}" type="presParOf" srcId="{8AF72F8A-B999-44D1-AADF-AABA346953BE}" destId="{DF24EE47-DB89-4D33-BC6F-6003559FEDCB}" srcOrd="2" destOrd="0" presId="urn:microsoft.com/office/officeart/2018/5/layout/IconCircleLabelList"/>
    <dgm:cxn modelId="{237F2753-637F-4ED7-A7C9-C89CF291D0A6}" type="presParOf" srcId="{8AF72F8A-B999-44D1-AADF-AABA346953BE}" destId="{0FC918D4-D05E-4036-872B-A59EC21FF7D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02E5BF4E-2511-473E-8037-D1372A8E5591}"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B91EFFC-C14A-4FDB-81E7-A1F89BCF0595}">
      <dgm:prSet custT="1"/>
      <dgm:spPr/>
      <dgm:t>
        <a:bodyPr/>
        <a:lstStyle/>
        <a:p>
          <a:r>
            <a:rPr lang="en-US" sz="1200" b="1" dirty="0"/>
            <a:t>Objective:</a:t>
          </a:r>
          <a:r>
            <a:rPr lang="en-US" sz="1200" dirty="0"/>
            <a:t> To analyze sales data from an e-commerce furniture dataset to identify key drivers of sales and build a predictive model in Excel to forecast the number of units sold.</a:t>
          </a:r>
        </a:p>
      </dgm:t>
    </dgm:pt>
    <dgm:pt modelId="{F955F651-E389-40DB-892A-F6D47E3E93A8}" type="parTrans" cxnId="{4078C19C-032D-43A9-AD00-59D600E87521}">
      <dgm:prSet/>
      <dgm:spPr/>
      <dgm:t>
        <a:bodyPr/>
        <a:lstStyle/>
        <a:p>
          <a:endParaRPr lang="en-US"/>
        </a:p>
      </dgm:t>
    </dgm:pt>
    <dgm:pt modelId="{D86E13FB-4E86-4E14-9F97-19D0AC77E83D}" type="sibTrans" cxnId="{4078C19C-032D-43A9-AD00-59D600E87521}">
      <dgm:prSet/>
      <dgm:spPr/>
      <dgm:t>
        <a:bodyPr/>
        <a:lstStyle/>
        <a:p>
          <a:endParaRPr lang="en-US"/>
        </a:p>
      </dgm:t>
    </dgm:pt>
    <dgm:pt modelId="{AECCB96D-AFB4-4EFE-8275-6D753A5B3E41}">
      <dgm:prSet custT="1"/>
      <dgm:spPr/>
      <dgm:t>
        <a:bodyPr/>
        <a:lstStyle/>
        <a:p>
          <a:r>
            <a:rPr lang="en-US" sz="1200" b="1" dirty="0"/>
            <a:t>Dataset:</a:t>
          </a:r>
          <a:r>
            <a:rPr lang="en-US" sz="1200" dirty="0"/>
            <a:t> 2,000 product listings scraped from AliExpress.</a:t>
          </a:r>
        </a:p>
      </dgm:t>
    </dgm:pt>
    <dgm:pt modelId="{65D53D1F-271D-4643-B820-0CC797EF2EFE}" type="parTrans" cxnId="{8C153D20-900C-4F05-ACAA-3A22DBCFEF04}">
      <dgm:prSet/>
      <dgm:spPr/>
      <dgm:t>
        <a:bodyPr/>
        <a:lstStyle/>
        <a:p>
          <a:endParaRPr lang="en-US"/>
        </a:p>
      </dgm:t>
    </dgm:pt>
    <dgm:pt modelId="{F02670BB-123F-4D86-9B29-C132B7D9EEA8}" type="sibTrans" cxnId="{8C153D20-900C-4F05-ACAA-3A22DBCFEF04}">
      <dgm:prSet/>
      <dgm:spPr/>
      <dgm:t>
        <a:bodyPr/>
        <a:lstStyle/>
        <a:p>
          <a:endParaRPr lang="en-US"/>
        </a:p>
      </dgm:t>
    </dgm:pt>
    <dgm:pt modelId="{F19D194D-01FB-4E82-9782-6ACD3E09FB96}">
      <dgm:prSet custT="1"/>
      <dgm:spPr/>
      <dgm:t>
        <a:bodyPr/>
        <a:lstStyle/>
        <a:p>
          <a:r>
            <a:rPr lang="en-US" sz="1200" b="1" dirty="0"/>
            <a:t>Tools Used:</a:t>
          </a:r>
          <a:r>
            <a:rPr lang="en-US" sz="1200" dirty="0"/>
            <a:t> Microsoft Excel (including PivotTables, Power Query, and the Data Analysis).</a:t>
          </a:r>
        </a:p>
      </dgm:t>
    </dgm:pt>
    <dgm:pt modelId="{F094F8A4-3B0E-416B-83C4-0B46B04396DC}" type="parTrans" cxnId="{A9858FDE-2E2B-45F5-A39B-9D01F369C390}">
      <dgm:prSet/>
      <dgm:spPr/>
      <dgm:t>
        <a:bodyPr/>
        <a:lstStyle/>
        <a:p>
          <a:endParaRPr lang="en-US"/>
        </a:p>
      </dgm:t>
    </dgm:pt>
    <dgm:pt modelId="{71E52AD3-7723-4F77-BBDF-F9466C1FB2D4}" type="sibTrans" cxnId="{A9858FDE-2E2B-45F5-A39B-9D01F369C390}">
      <dgm:prSet/>
      <dgm:spPr/>
      <dgm:t>
        <a:bodyPr/>
        <a:lstStyle/>
        <a:p>
          <a:endParaRPr lang="en-US"/>
        </a:p>
      </dgm:t>
    </dgm:pt>
    <dgm:pt modelId="{9828563B-1EC9-4A21-B414-08F0DF44BE4C}">
      <dgm:prSet custT="1"/>
      <dgm:spPr/>
      <dgm:t>
        <a:bodyPr/>
        <a:lstStyle/>
        <a:p>
          <a:r>
            <a:rPr lang="en-US" sz="1200" b="1"/>
            <a:t>Project Goal:</a:t>
          </a:r>
          <a:r>
            <a:rPr lang="en-US" sz="1200"/>
            <a:t> Provide actionable recommendations for sellers to optimize pricing, listings, and shipping tags to maximize sales.</a:t>
          </a:r>
        </a:p>
      </dgm:t>
    </dgm:pt>
    <dgm:pt modelId="{2CD3EAF2-30D1-412B-B3E4-1688D9ED278C}" type="parTrans" cxnId="{E393D476-AEEF-49DB-9C7F-265688EDDC75}">
      <dgm:prSet/>
      <dgm:spPr/>
      <dgm:t>
        <a:bodyPr/>
        <a:lstStyle/>
        <a:p>
          <a:endParaRPr lang="en-US"/>
        </a:p>
      </dgm:t>
    </dgm:pt>
    <dgm:pt modelId="{775FCFBF-7CB0-4347-9AD2-38AA10107A42}" type="sibTrans" cxnId="{E393D476-AEEF-49DB-9C7F-265688EDDC75}">
      <dgm:prSet/>
      <dgm:spPr/>
      <dgm:t>
        <a:bodyPr/>
        <a:lstStyle/>
        <a:p>
          <a:endParaRPr lang="en-US"/>
        </a:p>
      </dgm:t>
    </dgm:pt>
    <dgm:pt modelId="{412ED400-C5F2-4A02-8B07-7C4BEC0E918A}" type="pres">
      <dgm:prSet presAssocID="{02E5BF4E-2511-473E-8037-D1372A8E5591}" presName="root" presStyleCnt="0">
        <dgm:presLayoutVars>
          <dgm:dir/>
          <dgm:resizeHandles val="exact"/>
        </dgm:presLayoutVars>
      </dgm:prSet>
      <dgm:spPr/>
    </dgm:pt>
    <dgm:pt modelId="{9887872D-2ADE-40BD-856B-F5097621ED34}" type="pres">
      <dgm:prSet presAssocID="{02E5BF4E-2511-473E-8037-D1372A8E5591}" presName="container" presStyleCnt="0">
        <dgm:presLayoutVars>
          <dgm:dir/>
          <dgm:resizeHandles val="exact"/>
        </dgm:presLayoutVars>
      </dgm:prSet>
      <dgm:spPr/>
    </dgm:pt>
    <dgm:pt modelId="{FB0F821E-30F9-47AE-809A-DB63E524A933}" type="pres">
      <dgm:prSet presAssocID="{1B91EFFC-C14A-4FDB-81E7-A1F89BCF0595}" presName="compNode" presStyleCnt="0"/>
      <dgm:spPr/>
    </dgm:pt>
    <dgm:pt modelId="{3B7D07A8-2483-4D39-BB6B-C595992F1068}" type="pres">
      <dgm:prSet presAssocID="{1B91EFFC-C14A-4FDB-81E7-A1F89BCF0595}" presName="iconBgRect" presStyleLbl="bgShp" presStyleIdx="0" presStyleCnt="4"/>
      <dgm:spPr/>
    </dgm:pt>
    <dgm:pt modelId="{BF2D0623-9D02-4222-97EC-F577673F4FCD}" type="pres">
      <dgm:prSet presAssocID="{1B91EFFC-C14A-4FDB-81E7-A1F89BCF059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0C7B8779-2720-48FF-A2B3-E3A09A1E748B}" type="pres">
      <dgm:prSet presAssocID="{1B91EFFC-C14A-4FDB-81E7-A1F89BCF0595}" presName="spaceRect" presStyleCnt="0"/>
      <dgm:spPr/>
    </dgm:pt>
    <dgm:pt modelId="{DE9C59A3-7B6E-4C79-BBF4-29D9C70A5EB5}" type="pres">
      <dgm:prSet presAssocID="{1B91EFFC-C14A-4FDB-81E7-A1F89BCF0595}" presName="textRect" presStyleLbl="revTx" presStyleIdx="0" presStyleCnt="4">
        <dgm:presLayoutVars>
          <dgm:chMax val="1"/>
          <dgm:chPref val="1"/>
        </dgm:presLayoutVars>
      </dgm:prSet>
      <dgm:spPr/>
    </dgm:pt>
    <dgm:pt modelId="{C82D23D0-2872-4761-AF49-BAEC7D6637DA}" type="pres">
      <dgm:prSet presAssocID="{D86E13FB-4E86-4E14-9F97-19D0AC77E83D}" presName="sibTrans" presStyleLbl="sibTrans2D1" presStyleIdx="0" presStyleCnt="0"/>
      <dgm:spPr/>
    </dgm:pt>
    <dgm:pt modelId="{20EAD81D-A9AB-43C7-9B10-1435233FEAC8}" type="pres">
      <dgm:prSet presAssocID="{AECCB96D-AFB4-4EFE-8275-6D753A5B3E41}" presName="compNode" presStyleCnt="0"/>
      <dgm:spPr/>
    </dgm:pt>
    <dgm:pt modelId="{FE7A2D3C-54E7-45B4-8347-BFCA2156EC2E}" type="pres">
      <dgm:prSet presAssocID="{AECCB96D-AFB4-4EFE-8275-6D753A5B3E41}" presName="iconBgRect" presStyleLbl="bgShp" presStyleIdx="1" presStyleCnt="4"/>
      <dgm:spPr/>
    </dgm:pt>
    <dgm:pt modelId="{B3982F5C-063A-4D01-AE56-B2FBE80E744A}" type="pres">
      <dgm:prSet presAssocID="{AECCB96D-AFB4-4EFE-8275-6D753A5B3E4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4BB01B53-30DD-4C33-AC03-63889B37A5DE}" type="pres">
      <dgm:prSet presAssocID="{AECCB96D-AFB4-4EFE-8275-6D753A5B3E41}" presName="spaceRect" presStyleCnt="0"/>
      <dgm:spPr/>
    </dgm:pt>
    <dgm:pt modelId="{5CACAA9B-FD6F-426D-B683-A7E53085B3DA}" type="pres">
      <dgm:prSet presAssocID="{AECCB96D-AFB4-4EFE-8275-6D753A5B3E41}" presName="textRect" presStyleLbl="revTx" presStyleIdx="1" presStyleCnt="4">
        <dgm:presLayoutVars>
          <dgm:chMax val="1"/>
          <dgm:chPref val="1"/>
        </dgm:presLayoutVars>
      </dgm:prSet>
      <dgm:spPr/>
    </dgm:pt>
    <dgm:pt modelId="{B75C3A66-BA26-44CB-90CB-F8D7C40B9064}" type="pres">
      <dgm:prSet presAssocID="{F02670BB-123F-4D86-9B29-C132B7D9EEA8}" presName="sibTrans" presStyleLbl="sibTrans2D1" presStyleIdx="0" presStyleCnt="0"/>
      <dgm:spPr/>
    </dgm:pt>
    <dgm:pt modelId="{63272CCA-4C0A-417E-AB1D-BFA1B818C6C7}" type="pres">
      <dgm:prSet presAssocID="{F19D194D-01FB-4E82-9782-6ACD3E09FB96}" presName="compNode" presStyleCnt="0"/>
      <dgm:spPr/>
    </dgm:pt>
    <dgm:pt modelId="{DB391C9C-FD46-4613-80D1-E06C94410CE0}" type="pres">
      <dgm:prSet presAssocID="{F19D194D-01FB-4E82-9782-6ACD3E09FB96}" presName="iconBgRect" presStyleLbl="bgShp" presStyleIdx="2" presStyleCnt="4"/>
      <dgm:spPr/>
    </dgm:pt>
    <dgm:pt modelId="{5BB710F6-A7D5-406A-A69C-6BC5D3B733F5}" type="pres">
      <dgm:prSet presAssocID="{F19D194D-01FB-4E82-9782-6ACD3E09FB9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yncing Cloud"/>
        </a:ext>
      </dgm:extLst>
    </dgm:pt>
    <dgm:pt modelId="{35E007AA-08FF-4C9B-B26E-74B4AD3BA4ED}" type="pres">
      <dgm:prSet presAssocID="{F19D194D-01FB-4E82-9782-6ACD3E09FB96}" presName="spaceRect" presStyleCnt="0"/>
      <dgm:spPr/>
    </dgm:pt>
    <dgm:pt modelId="{E90E5EA0-E758-442F-8BA5-C1662ED37480}" type="pres">
      <dgm:prSet presAssocID="{F19D194D-01FB-4E82-9782-6ACD3E09FB96}" presName="textRect" presStyleLbl="revTx" presStyleIdx="2" presStyleCnt="4">
        <dgm:presLayoutVars>
          <dgm:chMax val="1"/>
          <dgm:chPref val="1"/>
        </dgm:presLayoutVars>
      </dgm:prSet>
      <dgm:spPr/>
    </dgm:pt>
    <dgm:pt modelId="{44F49F8B-120D-4A84-9D2B-25009D9B9299}" type="pres">
      <dgm:prSet presAssocID="{71E52AD3-7723-4F77-BBDF-F9466C1FB2D4}" presName="sibTrans" presStyleLbl="sibTrans2D1" presStyleIdx="0" presStyleCnt="0"/>
      <dgm:spPr/>
    </dgm:pt>
    <dgm:pt modelId="{637E2A5B-1162-46BF-9A82-C30691DFA822}" type="pres">
      <dgm:prSet presAssocID="{9828563B-1EC9-4A21-B414-08F0DF44BE4C}" presName="compNode" presStyleCnt="0"/>
      <dgm:spPr/>
    </dgm:pt>
    <dgm:pt modelId="{949D47DD-DDA0-461A-A454-35F6BF753604}" type="pres">
      <dgm:prSet presAssocID="{9828563B-1EC9-4A21-B414-08F0DF44BE4C}" presName="iconBgRect" presStyleLbl="bgShp" presStyleIdx="3" presStyleCnt="4"/>
      <dgm:spPr/>
    </dgm:pt>
    <dgm:pt modelId="{BEBE0E59-C4C3-40AF-92F6-DFC46BE7D48B}" type="pres">
      <dgm:prSet presAssocID="{9828563B-1EC9-4A21-B414-08F0DF44BE4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llseye"/>
        </a:ext>
      </dgm:extLst>
    </dgm:pt>
    <dgm:pt modelId="{EC64BCFD-C75A-4E85-B699-0E4ADE3ACE87}" type="pres">
      <dgm:prSet presAssocID="{9828563B-1EC9-4A21-B414-08F0DF44BE4C}" presName="spaceRect" presStyleCnt="0"/>
      <dgm:spPr/>
    </dgm:pt>
    <dgm:pt modelId="{9043D35B-E09E-4691-8505-86BA2C5E1489}" type="pres">
      <dgm:prSet presAssocID="{9828563B-1EC9-4A21-B414-08F0DF44BE4C}" presName="textRect" presStyleLbl="revTx" presStyleIdx="3" presStyleCnt="4">
        <dgm:presLayoutVars>
          <dgm:chMax val="1"/>
          <dgm:chPref val="1"/>
        </dgm:presLayoutVars>
      </dgm:prSet>
      <dgm:spPr/>
    </dgm:pt>
  </dgm:ptLst>
  <dgm:cxnLst>
    <dgm:cxn modelId="{14C75803-C5C7-4682-987D-4EF9FABB793A}" type="presOf" srcId="{9828563B-1EC9-4A21-B414-08F0DF44BE4C}" destId="{9043D35B-E09E-4691-8505-86BA2C5E1489}" srcOrd="0" destOrd="0" presId="urn:microsoft.com/office/officeart/2018/2/layout/IconCircleList"/>
    <dgm:cxn modelId="{CA7C3407-5705-46D2-8A47-28F9377D9C25}" type="presOf" srcId="{71E52AD3-7723-4F77-BBDF-F9466C1FB2D4}" destId="{44F49F8B-120D-4A84-9D2B-25009D9B9299}" srcOrd="0" destOrd="0" presId="urn:microsoft.com/office/officeart/2018/2/layout/IconCircleList"/>
    <dgm:cxn modelId="{84CB271C-7D74-46E5-8B76-67EA5453A949}" type="presOf" srcId="{F02670BB-123F-4D86-9B29-C132B7D9EEA8}" destId="{B75C3A66-BA26-44CB-90CB-F8D7C40B9064}" srcOrd="0" destOrd="0" presId="urn:microsoft.com/office/officeart/2018/2/layout/IconCircleList"/>
    <dgm:cxn modelId="{8C153D20-900C-4F05-ACAA-3A22DBCFEF04}" srcId="{02E5BF4E-2511-473E-8037-D1372A8E5591}" destId="{AECCB96D-AFB4-4EFE-8275-6D753A5B3E41}" srcOrd="1" destOrd="0" parTransId="{65D53D1F-271D-4643-B820-0CC797EF2EFE}" sibTransId="{F02670BB-123F-4D86-9B29-C132B7D9EEA8}"/>
    <dgm:cxn modelId="{289AD95B-1EF2-48F0-B14A-CB2570D0F292}" type="presOf" srcId="{02E5BF4E-2511-473E-8037-D1372A8E5591}" destId="{412ED400-C5F2-4A02-8B07-7C4BEC0E918A}" srcOrd="0" destOrd="0" presId="urn:microsoft.com/office/officeart/2018/2/layout/IconCircleList"/>
    <dgm:cxn modelId="{E393D476-AEEF-49DB-9C7F-265688EDDC75}" srcId="{02E5BF4E-2511-473E-8037-D1372A8E5591}" destId="{9828563B-1EC9-4A21-B414-08F0DF44BE4C}" srcOrd="3" destOrd="0" parTransId="{2CD3EAF2-30D1-412B-B3E4-1688D9ED278C}" sibTransId="{775FCFBF-7CB0-4347-9AD2-38AA10107A42}"/>
    <dgm:cxn modelId="{2914D57D-D8C1-4FFD-A43C-15CA3DFA4B53}" type="presOf" srcId="{AECCB96D-AFB4-4EFE-8275-6D753A5B3E41}" destId="{5CACAA9B-FD6F-426D-B683-A7E53085B3DA}" srcOrd="0" destOrd="0" presId="urn:microsoft.com/office/officeart/2018/2/layout/IconCircleList"/>
    <dgm:cxn modelId="{4078C19C-032D-43A9-AD00-59D600E87521}" srcId="{02E5BF4E-2511-473E-8037-D1372A8E5591}" destId="{1B91EFFC-C14A-4FDB-81E7-A1F89BCF0595}" srcOrd="0" destOrd="0" parTransId="{F955F651-E389-40DB-892A-F6D47E3E93A8}" sibTransId="{D86E13FB-4E86-4E14-9F97-19D0AC77E83D}"/>
    <dgm:cxn modelId="{E5B587B0-BA92-4CD3-86DE-5D9D0CECD50C}" type="presOf" srcId="{F19D194D-01FB-4E82-9782-6ACD3E09FB96}" destId="{E90E5EA0-E758-442F-8BA5-C1662ED37480}" srcOrd="0" destOrd="0" presId="urn:microsoft.com/office/officeart/2018/2/layout/IconCircleList"/>
    <dgm:cxn modelId="{1E30D1C7-8140-411F-B2CA-5AF39F5B6A2D}" type="presOf" srcId="{D86E13FB-4E86-4E14-9F97-19D0AC77E83D}" destId="{C82D23D0-2872-4761-AF49-BAEC7D6637DA}" srcOrd="0" destOrd="0" presId="urn:microsoft.com/office/officeart/2018/2/layout/IconCircleList"/>
    <dgm:cxn modelId="{A9858FDE-2E2B-45F5-A39B-9D01F369C390}" srcId="{02E5BF4E-2511-473E-8037-D1372A8E5591}" destId="{F19D194D-01FB-4E82-9782-6ACD3E09FB96}" srcOrd="2" destOrd="0" parTransId="{F094F8A4-3B0E-416B-83C4-0B46B04396DC}" sibTransId="{71E52AD3-7723-4F77-BBDF-F9466C1FB2D4}"/>
    <dgm:cxn modelId="{18E2EEE4-08A1-4828-8E73-66A169193E63}" type="presOf" srcId="{1B91EFFC-C14A-4FDB-81E7-A1F89BCF0595}" destId="{DE9C59A3-7B6E-4C79-BBF4-29D9C70A5EB5}" srcOrd="0" destOrd="0" presId="urn:microsoft.com/office/officeart/2018/2/layout/IconCircleList"/>
    <dgm:cxn modelId="{97591EFF-5E10-41D4-A9AD-A8C98649A77E}" type="presParOf" srcId="{412ED400-C5F2-4A02-8B07-7C4BEC0E918A}" destId="{9887872D-2ADE-40BD-856B-F5097621ED34}" srcOrd="0" destOrd="0" presId="urn:microsoft.com/office/officeart/2018/2/layout/IconCircleList"/>
    <dgm:cxn modelId="{9FCD05BA-24F5-40BB-800C-1F8A0C1F8E51}" type="presParOf" srcId="{9887872D-2ADE-40BD-856B-F5097621ED34}" destId="{FB0F821E-30F9-47AE-809A-DB63E524A933}" srcOrd="0" destOrd="0" presId="urn:microsoft.com/office/officeart/2018/2/layout/IconCircleList"/>
    <dgm:cxn modelId="{6E4328A1-C561-41A6-B1FB-416962A3C2E0}" type="presParOf" srcId="{FB0F821E-30F9-47AE-809A-DB63E524A933}" destId="{3B7D07A8-2483-4D39-BB6B-C595992F1068}" srcOrd="0" destOrd="0" presId="urn:microsoft.com/office/officeart/2018/2/layout/IconCircleList"/>
    <dgm:cxn modelId="{5A35D8CE-51F8-48F1-8AA9-BA80B6A142C6}" type="presParOf" srcId="{FB0F821E-30F9-47AE-809A-DB63E524A933}" destId="{BF2D0623-9D02-4222-97EC-F577673F4FCD}" srcOrd="1" destOrd="0" presId="urn:microsoft.com/office/officeart/2018/2/layout/IconCircleList"/>
    <dgm:cxn modelId="{A6C0EA7E-7513-412B-9FDE-908108CF517C}" type="presParOf" srcId="{FB0F821E-30F9-47AE-809A-DB63E524A933}" destId="{0C7B8779-2720-48FF-A2B3-E3A09A1E748B}" srcOrd="2" destOrd="0" presId="urn:microsoft.com/office/officeart/2018/2/layout/IconCircleList"/>
    <dgm:cxn modelId="{978A9848-338B-426A-B60F-2044F9F60DCE}" type="presParOf" srcId="{FB0F821E-30F9-47AE-809A-DB63E524A933}" destId="{DE9C59A3-7B6E-4C79-BBF4-29D9C70A5EB5}" srcOrd="3" destOrd="0" presId="urn:microsoft.com/office/officeart/2018/2/layout/IconCircleList"/>
    <dgm:cxn modelId="{23B2318A-B171-4847-A594-CA102341A739}" type="presParOf" srcId="{9887872D-2ADE-40BD-856B-F5097621ED34}" destId="{C82D23D0-2872-4761-AF49-BAEC7D6637DA}" srcOrd="1" destOrd="0" presId="urn:microsoft.com/office/officeart/2018/2/layout/IconCircleList"/>
    <dgm:cxn modelId="{B9448420-1C55-4583-B5AF-560411F49DF9}" type="presParOf" srcId="{9887872D-2ADE-40BD-856B-F5097621ED34}" destId="{20EAD81D-A9AB-43C7-9B10-1435233FEAC8}" srcOrd="2" destOrd="0" presId="urn:microsoft.com/office/officeart/2018/2/layout/IconCircleList"/>
    <dgm:cxn modelId="{1C9EF51B-1A05-43B9-A9E9-B1957BB623BA}" type="presParOf" srcId="{20EAD81D-A9AB-43C7-9B10-1435233FEAC8}" destId="{FE7A2D3C-54E7-45B4-8347-BFCA2156EC2E}" srcOrd="0" destOrd="0" presId="urn:microsoft.com/office/officeart/2018/2/layout/IconCircleList"/>
    <dgm:cxn modelId="{37766E4B-63DB-4F13-A272-1037698AB24E}" type="presParOf" srcId="{20EAD81D-A9AB-43C7-9B10-1435233FEAC8}" destId="{B3982F5C-063A-4D01-AE56-B2FBE80E744A}" srcOrd="1" destOrd="0" presId="urn:microsoft.com/office/officeart/2018/2/layout/IconCircleList"/>
    <dgm:cxn modelId="{E42AE415-9B04-414F-B674-C0335E53D795}" type="presParOf" srcId="{20EAD81D-A9AB-43C7-9B10-1435233FEAC8}" destId="{4BB01B53-30DD-4C33-AC03-63889B37A5DE}" srcOrd="2" destOrd="0" presId="urn:microsoft.com/office/officeart/2018/2/layout/IconCircleList"/>
    <dgm:cxn modelId="{94835254-41AF-4DBC-A8FD-52D0F53EF75C}" type="presParOf" srcId="{20EAD81D-A9AB-43C7-9B10-1435233FEAC8}" destId="{5CACAA9B-FD6F-426D-B683-A7E53085B3DA}" srcOrd="3" destOrd="0" presId="urn:microsoft.com/office/officeart/2018/2/layout/IconCircleList"/>
    <dgm:cxn modelId="{DAC62A8E-CBA5-401B-BD9D-91C427FB4716}" type="presParOf" srcId="{9887872D-2ADE-40BD-856B-F5097621ED34}" destId="{B75C3A66-BA26-44CB-90CB-F8D7C40B9064}" srcOrd="3" destOrd="0" presId="urn:microsoft.com/office/officeart/2018/2/layout/IconCircleList"/>
    <dgm:cxn modelId="{33226171-4A46-4A27-BB25-502A9524A67D}" type="presParOf" srcId="{9887872D-2ADE-40BD-856B-F5097621ED34}" destId="{63272CCA-4C0A-417E-AB1D-BFA1B818C6C7}" srcOrd="4" destOrd="0" presId="urn:microsoft.com/office/officeart/2018/2/layout/IconCircleList"/>
    <dgm:cxn modelId="{C8F35520-6A76-4BBA-88CB-5CD42509D9F6}" type="presParOf" srcId="{63272CCA-4C0A-417E-AB1D-BFA1B818C6C7}" destId="{DB391C9C-FD46-4613-80D1-E06C94410CE0}" srcOrd="0" destOrd="0" presId="urn:microsoft.com/office/officeart/2018/2/layout/IconCircleList"/>
    <dgm:cxn modelId="{826F12B1-9435-46BE-8FDD-ACFCC7AE53B5}" type="presParOf" srcId="{63272CCA-4C0A-417E-AB1D-BFA1B818C6C7}" destId="{5BB710F6-A7D5-406A-A69C-6BC5D3B733F5}" srcOrd="1" destOrd="0" presId="urn:microsoft.com/office/officeart/2018/2/layout/IconCircleList"/>
    <dgm:cxn modelId="{AB787BD4-DB2E-4B40-9358-839797401740}" type="presParOf" srcId="{63272CCA-4C0A-417E-AB1D-BFA1B818C6C7}" destId="{35E007AA-08FF-4C9B-B26E-74B4AD3BA4ED}" srcOrd="2" destOrd="0" presId="urn:microsoft.com/office/officeart/2018/2/layout/IconCircleList"/>
    <dgm:cxn modelId="{B55F5CF1-BB81-4AFA-AC39-FAE26D278160}" type="presParOf" srcId="{63272CCA-4C0A-417E-AB1D-BFA1B818C6C7}" destId="{E90E5EA0-E758-442F-8BA5-C1662ED37480}" srcOrd="3" destOrd="0" presId="urn:microsoft.com/office/officeart/2018/2/layout/IconCircleList"/>
    <dgm:cxn modelId="{46DC38D4-424C-494B-B392-81657E9F0E8D}" type="presParOf" srcId="{9887872D-2ADE-40BD-856B-F5097621ED34}" destId="{44F49F8B-120D-4A84-9D2B-25009D9B9299}" srcOrd="5" destOrd="0" presId="urn:microsoft.com/office/officeart/2018/2/layout/IconCircleList"/>
    <dgm:cxn modelId="{2F0585E0-805A-4C5C-B88C-53D4E18606FE}" type="presParOf" srcId="{9887872D-2ADE-40BD-856B-F5097621ED34}" destId="{637E2A5B-1162-46BF-9A82-C30691DFA822}" srcOrd="6" destOrd="0" presId="urn:microsoft.com/office/officeart/2018/2/layout/IconCircleList"/>
    <dgm:cxn modelId="{A1D00011-5A16-4A12-B59D-78AE553B74B0}" type="presParOf" srcId="{637E2A5B-1162-46BF-9A82-C30691DFA822}" destId="{949D47DD-DDA0-461A-A454-35F6BF753604}" srcOrd="0" destOrd="0" presId="urn:microsoft.com/office/officeart/2018/2/layout/IconCircleList"/>
    <dgm:cxn modelId="{0B515679-2967-4787-8738-E3805B8A7F93}" type="presParOf" srcId="{637E2A5B-1162-46BF-9A82-C30691DFA822}" destId="{BEBE0E59-C4C3-40AF-92F6-DFC46BE7D48B}" srcOrd="1" destOrd="0" presId="urn:microsoft.com/office/officeart/2018/2/layout/IconCircleList"/>
    <dgm:cxn modelId="{0FE7F078-5402-4844-B246-565C877909CA}" type="presParOf" srcId="{637E2A5B-1162-46BF-9A82-C30691DFA822}" destId="{EC64BCFD-C75A-4E85-B699-0E4ADE3ACE87}" srcOrd="2" destOrd="0" presId="urn:microsoft.com/office/officeart/2018/2/layout/IconCircleList"/>
    <dgm:cxn modelId="{B171D18E-F010-45C4-857B-B47CE3045A21}" type="presParOf" srcId="{637E2A5B-1162-46BF-9A82-C30691DFA822}" destId="{9043D35B-E09E-4691-8505-86BA2C5E148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8255F879-8FC2-49B5-B2A0-233B02CDF9D9}"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7E615F8-F1F8-4E52-B23E-6CE4E59635AE}">
      <dgm:prSet/>
      <dgm:spPr/>
      <dgm:t>
        <a:bodyPr/>
        <a:lstStyle/>
        <a:p>
          <a:pPr>
            <a:defRPr b="1"/>
          </a:pPr>
          <a:r>
            <a:rPr lang="en-US" b="1"/>
            <a:t>Data Cleaning:</a:t>
          </a:r>
          <a:endParaRPr lang="en-US"/>
        </a:p>
      </dgm:t>
    </dgm:pt>
    <dgm:pt modelId="{1E839CD7-D68D-4CB2-BA87-487066D6397C}" type="parTrans" cxnId="{5F5F2ACF-1C55-4A32-B1D8-05997EBEB6F3}">
      <dgm:prSet/>
      <dgm:spPr/>
      <dgm:t>
        <a:bodyPr/>
        <a:lstStyle/>
        <a:p>
          <a:endParaRPr lang="en-US"/>
        </a:p>
      </dgm:t>
    </dgm:pt>
    <dgm:pt modelId="{D34A095E-4452-46ED-B875-9AB5C0C6C658}" type="sibTrans" cxnId="{5F5F2ACF-1C55-4A32-B1D8-05997EBEB6F3}">
      <dgm:prSet/>
      <dgm:spPr/>
      <dgm:t>
        <a:bodyPr/>
        <a:lstStyle/>
        <a:p>
          <a:endParaRPr lang="en-US"/>
        </a:p>
      </dgm:t>
    </dgm:pt>
    <dgm:pt modelId="{421587F5-94C0-4564-AA64-B5A37E24D937}">
      <dgm:prSet/>
      <dgm:spPr/>
      <dgm:t>
        <a:bodyPr/>
        <a:lstStyle/>
        <a:p>
          <a:r>
            <a:rPr lang="en-US"/>
            <a:t>Removed non-numeric characters (e.g., "$", ",") from price and originalPrice columns.</a:t>
          </a:r>
        </a:p>
      </dgm:t>
    </dgm:pt>
    <dgm:pt modelId="{9F4F22F0-0A38-4A05-85A2-D7D5887B8041}" type="parTrans" cxnId="{1873E239-0CCC-47BE-9F44-B091BF349562}">
      <dgm:prSet/>
      <dgm:spPr/>
      <dgm:t>
        <a:bodyPr/>
        <a:lstStyle/>
        <a:p>
          <a:endParaRPr lang="en-US"/>
        </a:p>
      </dgm:t>
    </dgm:pt>
    <dgm:pt modelId="{4CC66E0F-4D30-424D-8617-3B9BACC704EB}" type="sibTrans" cxnId="{1873E239-0CCC-47BE-9F44-B091BF349562}">
      <dgm:prSet/>
      <dgm:spPr/>
      <dgm:t>
        <a:bodyPr/>
        <a:lstStyle/>
        <a:p>
          <a:endParaRPr lang="en-US"/>
        </a:p>
      </dgm:t>
    </dgm:pt>
    <dgm:pt modelId="{92D5844C-5104-4A35-AF7C-357D6C4D1509}">
      <dgm:prSet/>
      <dgm:spPr/>
      <dgm:t>
        <a:bodyPr/>
        <a:lstStyle/>
        <a:p>
          <a:r>
            <a:rPr lang="en-US"/>
            <a:t>Converted price columns to numeric values for calculation.</a:t>
          </a:r>
        </a:p>
      </dgm:t>
    </dgm:pt>
    <dgm:pt modelId="{3A398AB0-8BC5-41F2-896D-8A2786CD7BFA}" type="parTrans" cxnId="{4D98F89D-58AF-4188-A9E6-E8E6DC883C9C}">
      <dgm:prSet/>
      <dgm:spPr/>
      <dgm:t>
        <a:bodyPr/>
        <a:lstStyle/>
        <a:p>
          <a:endParaRPr lang="en-US"/>
        </a:p>
      </dgm:t>
    </dgm:pt>
    <dgm:pt modelId="{029D0CBC-F1B6-4668-8970-E524965FB1EF}" type="sibTrans" cxnId="{4D98F89D-58AF-4188-A9E6-E8E6DC883C9C}">
      <dgm:prSet/>
      <dgm:spPr/>
      <dgm:t>
        <a:bodyPr/>
        <a:lstStyle/>
        <a:p>
          <a:endParaRPr lang="en-US"/>
        </a:p>
      </dgm:t>
    </dgm:pt>
    <dgm:pt modelId="{BA5D9F8D-5D62-4756-8D36-6A91E23B4F4A}">
      <dgm:prSet/>
      <dgm:spPr/>
      <dgm:t>
        <a:bodyPr/>
        <a:lstStyle/>
        <a:p>
          <a:r>
            <a:rPr lang="en-US"/>
            <a:t>Filled 3 minor missing tagText values with "Unknown".</a:t>
          </a:r>
        </a:p>
      </dgm:t>
    </dgm:pt>
    <dgm:pt modelId="{810E4467-3176-4662-BE3E-86FB05D2A0C5}" type="parTrans" cxnId="{5BF3D6C1-5E1D-4A1B-BE9E-709C98AD5F40}">
      <dgm:prSet/>
      <dgm:spPr/>
      <dgm:t>
        <a:bodyPr/>
        <a:lstStyle/>
        <a:p>
          <a:endParaRPr lang="en-US"/>
        </a:p>
      </dgm:t>
    </dgm:pt>
    <dgm:pt modelId="{3DAFE312-D0DD-4EE6-9B3A-73163760BA47}" type="sibTrans" cxnId="{5BF3D6C1-5E1D-4A1B-BE9E-709C98AD5F40}">
      <dgm:prSet/>
      <dgm:spPr/>
      <dgm:t>
        <a:bodyPr/>
        <a:lstStyle/>
        <a:p>
          <a:endParaRPr lang="en-US"/>
        </a:p>
      </dgm:t>
    </dgm:pt>
    <dgm:pt modelId="{38F4400D-47CF-42CF-879C-41EA25A1F7D7}">
      <dgm:prSet/>
      <dgm:spPr/>
      <dgm:t>
        <a:bodyPr/>
        <a:lstStyle/>
        <a:p>
          <a:pPr>
            <a:defRPr b="1"/>
          </a:pPr>
          <a:r>
            <a:rPr lang="en-US" b="1"/>
            <a:t>Feature Engineering</a:t>
          </a:r>
          <a:endParaRPr lang="en-US"/>
        </a:p>
      </dgm:t>
    </dgm:pt>
    <dgm:pt modelId="{22DD02AC-930D-4464-867E-3E129B0943AA}" type="parTrans" cxnId="{E9F33EAA-8765-43FC-BC35-27677C8C940E}">
      <dgm:prSet/>
      <dgm:spPr/>
      <dgm:t>
        <a:bodyPr/>
        <a:lstStyle/>
        <a:p>
          <a:endParaRPr lang="en-US"/>
        </a:p>
      </dgm:t>
    </dgm:pt>
    <dgm:pt modelId="{637898EB-F2B9-4C61-936D-FEEAE606A3C9}" type="sibTrans" cxnId="{E9F33EAA-8765-43FC-BC35-27677C8C940E}">
      <dgm:prSet/>
      <dgm:spPr/>
      <dgm:t>
        <a:bodyPr/>
        <a:lstStyle/>
        <a:p>
          <a:endParaRPr lang="en-US"/>
        </a:p>
      </dgm:t>
    </dgm:pt>
    <dgm:pt modelId="{84870CB5-4877-4222-9103-C9A1688CA416}">
      <dgm:prSet/>
      <dgm:spPr/>
      <dgm:t>
        <a:bodyPr/>
        <a:lstStyle/>
        <a:p>
          <a:r>
            <a:rPr lang="en-US"/>
            <a:t>Created three new columns to deepen the analysis:</a:t>
          </a:r>
        </a:p>
      </dgm:t>
    </dgm:pt>
    <dgm:pt modelId="{1D74FA96-46C1-4DB9-ACE7-4F6B4BB6BB07}" type="parTrans" cxnId="{A654589A-981B-4293-A420-2E79F2ED2AF3}">
      <dgm:prSet/>
      <dgm:spPr/>
      <dgm:t>
        <a:bodyPr/>
        <a:lstStyle/>
        <a:p>
          <a:endParaRPr lang="en-US"/>
        </a:p>
      </dgm:t>
    </dgm:pt>
    <dgm:pt modelId="{64206485-068A-4295-9A76-956C4FBAC1AC}" type="sibTrans" cxnId="{A654589A-981B-4293-A420-2E79F2ED2AF3}">
      <dgm:prSet/>
      <dgm:spPr/>
      <dgm:t>
        <a:bodyPr/>
        <a:lstStyle/>
        <a:p>
          <a:endParaRPr lang="en-US"/>
        </a:p>
      </dgm:t>
    </dgm:pt>
    <dgm:pt modelId="{315DA062-E06B-4623-982B-32E0C1136594}">
      <dgm:prSet/>
      <dgm:spPr/>
      <dgm:t>
        <a:bodyPr/>
        <a:lstStyle/>
        <a:p>
          <a:r>
            <a:rPr lang="en-US"/>
            <a:t>Total_Revenue = price * sold</a:t>
          </a:r>
        </a:p>
      </dgm:t>
    </dgm:pt>
    <dgm:pt modelId="{8F99910E-F5DB-4778-9604-4B9AFBE90A90}" type="parTrans" cxnId="{EFF9E09F-8814-4409-A9A2-801B4358EA78}">
      <dgm:prSet/>
      <dgm:spPr/>
      <dgm:t>
        <a:bodyPr/>
        <a:lstStyle/>
        <a:p>
          <a:endParaRPr lang="en-US"/>
        </a:p>
      </dgm:t>
    </dgm:pt>
    <dgm:pt modelId="{0EB1B591-45E1-4D3B-AD8D-B94F1448EC0F}" type="sibTrans" cxnId="{EFF9E09F-8814-4409-A9A2-801B4358EA78}">
      <dgm:prSet/>
      <dgm:spPr/>
      <dgm:t>
        <a:bodyPr/>
        <a:lstStyle/>
        <a:p>
          <a:endParaRPr lang="en-US"/>
        </a:p>
      </dgm:t>
    </dgm:pt>
    <dgm:pt modelId="{C21521A9-EA51-495F-B925-6D43A086FEE7}">
      <dgm:prSet/>
      <dgm:spPr/>
      <dgm:t>
        <a:bodyPr/>
        <a:lstStyle/>
        <a:p>
          <a:r>
            <a:rPr lang="en-US"/>
            <a:t>Discount_Amount = originalPrice - price</a:t>
          </a:r>
        </a:p>
      </dgm:t>
    </dgm:pt>
    <dgm:pt modelId="{1950D4E7-E7D0-4BFF-ABF7-E7213B1779AA}" type="parTrans" cxnId="{A9ECA623-BAB1-4B20-A49F-66E010DB0759}">
      <dgm:prSet/>
      <dgm:spPr/>
      <dgm:t>
        <a:bodyPr/>
        <a:lstStyle/>
        <a:p>
          <a:endParaRPr lang="en-US"/>
        </a:p>
      </dgm:t>
    </dgm:pt>
    <dgm:pt modelId="{8946A95A-7D6E-4245-A6AE-0633A16EC3C4}" type="sibTrans" cxnId="{A9ECA623-BAB1-4B20-A49F-66E010DB0759}">
      <dgm:prSet/>
      <dgm:spPr/>
      <dgm:t>
        <a:bodyPr/>
        <a:lstStyle/>
        <a:p>
          <a:endParaRPr lang="en-US"/>
        </a:p>
      </dgm:t>
    </dgm:pt>
    <dgm:pt modelId="{F6C70B9A-D62F-4716-9E0A-3CE2B01044DE}">
      <dgm:prSet/>
      <dgm:spPr/>
      <dgm:t>
        <a:bodyPr/>
        <a:lstStyle/>
        <a:p>
          <a:r>
            <a:rPr lang="en-US"/>
            <a:t>Discount_Percentage = (originalPrice - price) / originalPrice</a:t>
          </a:r>
        </a:p>
      </dgm:t>
    </dgm:pt>
    <dgm:pt modelId="{9B92EB19-3117-4A9B-ADDD-CF22421670BE}" type="parTrans" cxnId="{5D79512E-1881-4DE3-ADE5-59481CB8663E}">
      <dgm:prSet/>
      <dgm:spPr/>
      <dgm:t>
        <a:bodyPr/>
        <a:lstStyle/>
        <a:p>
          <a:endParaRPr lang="en-US"/>
        </a:p>
      </dgm:t>
    </dgm:pt>
    <dgm:pt modelId="{C57BA697-DB21-418B-B04E-98789058AC01}" type="sibTrans" cxnId="{5D79512E-1881-4DE3-ADE5-59481CB8663E}">
      <dgm:prSet/>
      <dgm:spPr/>
      <dgm:t>
        <a:bodyPr/>
        <a:lstStyle/>
        <a:p>
          <a:endParaRPr lang="en-US"/>
        </a:p>
      </dgm:t>
    </dgm:pt>
    <dgm:pt modelId="{ADECF44E-A2DE-4957-86A0-AA9C806DC748}" type="pres">
      <dgm:prSet presAssocID="{8255F879-8FC2-49B5-B2A0-233B02CDF9D9}" presName="root" presStyleCnt="0">
        <dgm:presLayoutVars>
          <dgm:dir/>
          <dgm:resizeHandles val="exact"/>
        </dgm:presLayoutVars>
      </dgm:prSet>
      <dgm:spPr/>
    </dgm:pt>
    <dgm:pt modelId="{64978290-C963-4DA7-B9AB-AB90085B8AC0}" type="pres">
      <dgm:prSet presAssocID="{E7E615F8-F1F8-4E52-B23E-6CE4E59635AE}" presName="compNode" presStyleCnt="0"/>
      <dgm:spPr/>
    </dgm:pt>
    <dgm:pt modelId="{D180DB8E-15BE-4E5B-9757-D6CF8F460E9A}" type="pres">
      <dgm:prSet presAssocID="{E7E615F8-F1F8-4E52-B23E-6CE4E59635A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owser Window"/>
        </a:ext>
      </dgm:extLst>
    </dgm:pt>
    <dgm:pt modelId="{7EBC947D-0397-48FB-B019-2A0567472BBB}" type="pres">
      <dgm:prSet presAssocID="{E7E615F8-F1F8-4E52-B23E-6CE4E59635AE}" presName="iconSpace" presStyleCnt="0"/>
      <dgm:spPr/>
    </dgm:pt>
    <dgm:pt modelId="{2F322015-8BE8-414A-A446-31875F95AF1F}" type="pres">
      <dgm:prSet presAssocID="{E7E615F8-F1F8-4E52-B23E-6CE4E59635AE}" presName="parTx" presStyleLbl="revTx" presStyleIdx="0" presStyleCnt="4">
        <dgm:presLayoutVars>
          <dgm:chMax val="0"/>
          <dgm:chPref val="0"/>
        </dgm:presLayoutVars>
      </dgm:prSet>
      <dgm:spPr/>
    </dgm:pt>
    <dgm:pt modelId="{1A5FF9DA-2F70-46C4-80C8-ADF748369B09}" type="pres">
      <dgm:prSet presAssocID="{E7E615F8-F1F8-4E52-B23E-6CE4E59635AE}" presName="txSpace" presStyleCnt="0"/>
      <dgm:spPr/>
    </dgm:pt>
    <dgm:pt modelId="{42602C31-835F-48CC-87FF-CB2D177F41F0}" type="pres">
      <dgm:prSet presAssocID="{E7E615F8-F1F8-4E52-B23E-6CE4E59635AE}" presName="desTx" presStyleLbl="revTx" presStyleIdx="1" presStyleCnt="4">
        <dgm:presLayoutVars/>
      </dgm:prSet>
      <dgm:spPr/>
    </dgm:pt>
    <dgm:pt modelId="{BF976815-D552-4C43-A6F8-27DE6045B370}" type="pres">
      <dgm:prSet presAssocID="{D34A095E-4452-46ED-B875-9AB5C0C6C658}" presName="sibTrans" presStyleCnt="0"/>
      <dgm:spPr/>
    </dgm:pt>
    <dgm:pt modelId="{A1CC7540-5EB1-43D7-939C-32019E1B0C55}" type="pres">
      <dgm:prSet presAssocID="{38F4400D-47CF-42CF-879C-41EA25A1F7D7}" presName="compNode" presStyleCnt="0"/>
      <dgm:spPr/>
    </dgm:pt>
    <dgm:pt modelId="{509511BE-5372-4A73-8BDF-B30BC42D57A1}" type="pres">
      <dgm:prSet presAssocID="{38F4400D-47CF-42CF-879C-41EA25A1F7D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Yuan"/>
        </a:ext>
      </dgm:extLst>
    </dgm:pt>
    <dgm:pt modelId="{B042962A-EA6B-4BAC-ACA0-E8EB7ED556C7}" type="pres">
      <dgm:prSet presAssocID="{38F4400D-47CF-42CF-879C-41EA25A1F7D7}" presName="iconSpace" presStyleCnt="0"/>
      <dgm:spPr/>
    </dgm:pt>
    <dgm:pt modelId="{CF7980AE-FA22-466A-A17E-3F9EC0898D29}" type="pres">
      <dgm:prSet presAssocID="{38F4400D-47CF-42CF-879C-41EA25A1F7D7}" presName="parTx" presStyleLbl="revTx" presStyleIdx="2" presStyleCnt="4">
        <dgm:presLayoutVars>
          <dgm:chMax val="0"/>
          <dgm:chPref val="0"/>
        </dgm:presLayoutVars>
      </dgm:prSet>
      <dgm:spPr/>
    </dgm:pt>
    <dgm:pt modelId="{13B83385-1F82-45F9-A790-51E6F3ED0E0E}" type="pres">
      <dgm:prSet presAssocID="{38F4400D-47CF-42CF-879C-41EA25A1F7D7}" presName="txSpace" presStyleCnt="0"/>
      <dgm:spPr/>
    </dgm:pt>
    <dgm:pt modelId="{2F43185C-E12A-4BA1-99F8-A01370112E72}" type="pres">
      <dgm:prSet presAssocID="{38F4400D-47CF-42CF-879C-41EA25A1F7D7}" presName="desTx" presStyleLbl="revTx" presStyleIdx="3" presStyleCnt="4">
        <dgm:presLayoutVars/>
      </dgm:prSet>
      <dgm:spPr/>
    </dgm:pt>
  </dgm:ptLst>
  <dgm:cxnLst>
    <dgm:cxn modelId="{326B700C-58F8-493E-8184-2784E1B4C206}" type="presOf" srcId="{315DA062-E06B-4623-982B-32E0C1136594}" destId="{2F43185C-E12A-4BA1-99F8-A01370112E72}" srcOrd="0" destOrd="1" presId="urn:microsoft.com/office/officeart/2018/2/layout/IconLabelDescriptionList"/>
    <dgm:cxn modelId="{33071215-F8C1-4428-A0E0-D4FD6A1ADF0A}" type="presOf" srcId="{8255F879-8FC2-49B5-B2A0-233B02CDF9D9}" destId="{ADECF44E-A2DE-4957-86A0-AA9C806DC748}" srcOrd="0" destOrd="0" presId="urn:microsoft.com/office/officeart/2018/2/layout/IconLabelDescriptionList"/>
    <dgm:cxn modelId="{6F2BD81E-35EF-465C-A136-80B5CE7BDCEA}" type="presOf" srcId="{38F4400D-47CF-42CF-879C-41EA25A1F7D7}" destId="{CF7980AE-FA22-466A-A17E-3F9EC0898D29}" srcOrd="0" destOrd="0" presId="urn:microsoft.com/office/officeart/2018/2/layout/IconLabelDescriptionList"/>
    <dgm:cxn modelId="{A9ECA623-BAB1-4B20-A49F-66E010DB0759}" srcId="{84870CB5-4877-4222-9103-C9A1688CA416}" destId="{C21521A9-EA51-495F-B925-6D43A086FEE7}" srcOrd="1" destOrd="0" parTransId="{1950D4E7-E7D0-4BFF-ABF7-E7213B1779AA}" sibTransId="{8946A95A-7D6E-4245-A6AE-0633A16EC3C4}"/>
    <dgm:cxn modelId="{5D79512E-1881-4DE3-ADE5-59481CB8663E}" srcId="{84870CB5-4877-4222-9103-C9A1688CA416}" destId="{F6C70B9A-D62F-4716-9E0A-3CE2B01044DE}" srcOrd="2" destOrd="0" parTransId="{9B92EB19-3117-4A9B-ADDD-CF22421670BE}" sibTransId="{C57BA697-DB21-418B-B04E-98789058AC01}"/>
    <dgm:cxn modelId="{1873E239-0CCC-47BE-9F44-B091BF349562}" srcId="{E7E615F8-F1F8-4E52-B23E-6CE4E59635AE}" destId="{421587F5-94C0-4564-AA64-B5A37E24D937}" srcOrd="0" destOrd="0" parTransId="{9F4F22F0-0A38-4A05-85A2-D7D5887B8041}" sibTransId="{4CC66E0F-4D30-424D-8617-3B9BACC704EB}"/>
    <dgm:cxn modelId="{9246EB5E-29F2-44A4-9484-E45DCC9142CD}" type="presOf" srcId="{BA5D9F8D-5D62-4756-8D36-6A91E23B4F4A}" destId="{42602C31-835F-48CC-87FF-CB2D177F41F0}" srcOrd="0" destOrd="2" presId="urn:microsoft.com/office/officeart/2018/2/layout/IconLabelDescriptionList"/>
    <dgm:cxn modelId="{13BC3F58-B621-4FD5-BAC7-F8B5AF9D039E}" type="presOf" srcId="{E7E615F8-F1F8-4E52-B23E-6CE4E59635AE}" destId="{2F322015-8BE8-414A-A446-31875F95AF1F}" srcOrd="0" destOrd="0" presId="urn:microsoft.com/office/officeart/2018/2/layout/IconLabelDescriptionList"/>
    <dgm:cxn modelId="{72FBF97E-97FA-48C5-AF09-1F34D6FAC15A}" type="presOf" srcId="{84870CB5-4877-4222-9103-C9A1688CA416}" destId="{2F43185C-E12A-4BA1-99F8-A01370112E72}" srcOrd="0" destOrd="0" presId="urn:microsoft.com/office/officeart/2018/2/layout/IconLabelDescriptionList"/>
    <dgm:cxn modelId="{08E86B96-7535-4FBB-824E-A773F2AE7E50}" type="presOf" srcId="{C21521A9-EA51-495F-B925-6D43A086FEE7}" destId="{2F43185C-E12A-4BA1-99F8-A01370112E72}" srcOrd="0" destOrd="2" presId="urn:microsoft.com/office/officeart/2018/2/layout/IconLabelDescriptionList"/>
    <dgm:cxn modelId="{A654589A-981B-4293-A420-2E79F2ED2AF3}" srcId="{38F4400D-47CF-42CF-879C-41EA25A1F7D7}" destId="{84870CB5-4877-4222-9103-C9A1688CA416}" srcOrd="0" destOrd="0" parTransId="{1D74FA96-46C1-4DB9-ACE7-4F6B4BB6BB07}" sibTransId="{64206485-068A-4295-9A76-956C4FBAC1AC}"/>
    <dgm:cxn modelId="{4D98F89D-58AF-4188-A9E6-E8E6DC883C9C}" srcId="{E7E615F8-F1F8-4E52-B23E-6CE4E59635AE}" destId="{92D5844C-5104-4A35-AF7C-357D6C4D1509}" srcOrd="1" destOrd="0" parTransId="{3A398AB0-8BC5-41F2-896D-8A2786CD7BFA}" sibTransId="{029D0CBC-F1B6-4668-8970-E524965FB1EF}"/>
    <dgm:cxn modelId="{7C04949F-323D-4830-B8DD-9D18188108DF}" type="presOf" srcId="{421587F5-94C0-4564-AA64-B5A37E24D937}" destId="{42602C31-835F-48CC-87FF-CB2D177F41F0}" srcOrd="0" destOrd="0" presId="urn:microsoft.com/office/officeart/2018/2/layout/IconLabelDescriptionList"/>
    <dgm:cxn modelId="{EFF9E09F-8814-4409-A9A2-801B4358EA78}" srcId="{84870CB5-4877-4222-9103-C9A1688CA416}" destId="{315DA062-E06B-4623-982B-32E0C1136594}" srcOrd="0" destOrd="0" parTransId="{8F99910E-F5DB-4778-9604-4B9AFBE90A90}" sibTransId="{0EB1B591-45E1-4D3B-AD8D-B94F1448EC0F}"/>
    <dgm:cxn modelId="{E9F33EAA-8765-43FC-BC35-27677C8C940E}" srcId="{8255F879-8FC2-49B5-B2A0-233B02CDF9D9}" destId="{38F4400D-47CF-42CF-879C-41EA25A1F7D7}" srcOrd="1" destOrd="0" parTransId="{22DD02AC-930D-4464-867E-3E129B0943AA}" sibTransId="{637898EB-F2B9-4C61-936D-FEEAE606A3C9}"/>
    <dgm:cxn modelId="{72BC05B0-FA71-43EE-88E8-F05DF6A21003}" type="presOf" srcId="{92D5844C-5104-4A35-AF7C-357D6C4D1509}" destId="{42602C31-835F-48CC-87FF-CB2D177F41F0}" srcOrd="0" destOrd="1" presId="urn:microsoft.com/office/officeart/2018/2/layout/IconLabelDescriptionList"/>
    <dgm:cxn modelId="{5BF3D6C1-5E1D-4A1B-BE9E-709C98AD5F40}" srcId="{E7E615F8-F1F8-4E52-B23E-6CE4E59635AE}" destId="{BA5D9F8D-5D62-4756-8D36-6A91E23B4F4A}" srcOrd="2" destOrd="0" parTransId="{810E4467-3176-4662-BE3E-86FB05D2A0C5}" sibTransId="{3DAFE312-D0DD-4EE6-9B3A-73163760BA47}"/>
    <dgm:cxn modelId="{5F5F2ACF-1C55-4A32-B1D8-05997EBEB6F3}" srcId="{8255F879-8FC2-49B5-B2A0-233B02CDF9D9}" destId="{E7E615F8-F1F8-4E52-B23E-6CE4E59635AE}" srcOrd="0" destOrd="0" parTransId="{1E839CD7-D68D-4CB2-BA87-487066D6397C}" sibTransId="{D34A095E-4452-46ED-B875-9AB5C0C6C658}"/>
    <dgm:cxn modelId="{14251EEC-75B0-4B17-9A7A-9032D33336D1}" type="presOf" srcId="{F6C70B9A-D62F-4716-9E0A-3CE2B01044DE}" destId="{2F43185C-E12A-4BA1-99F8-A01370112E72}" srcOrd="0" destOrd="3" presId="urn:microsoft.com/office/officeart/2018/2/layout/IconLabelDescriptionList"/>
    <dgm:cxn modelId="{7ABB5821-64D0-4564-A337-CF2F816E4FC2}" type="presParOf" srcId="{ADECF44E-A2DE-4957-86A0-AA9C806DC748}" destId="{64978290-C963-4DA7-B9AB-AB90085B8AC0}" srcOrd="0" destOrd="0" presId="urn:microsoft.com/office/officeart/2018/2/layout/IconLabelDescriptionList"/>
    <dgm:cxn modelId="{56B4223E-BB62-4BCE-BB02-7564F6C0E625}" type="presParOf" srcId="{64978290-C963-4DA7-B9AB-AB90085B8AC0}" destId="{D180DB8E-15BE-4E5B-9757-D6CF8F460E9A}" srcOrd="0" destOrd="0" presId="urn:microsoft.com/office/officeart/2018/2/layout/IconLabelDescriptionList"/>
    <dgm:cxn modelId="{4FFA35F9-FC89-4D5E-987C-D16CDD07EBCE}" type="presParOf" srcId="{64978290-C963-4DA7-B9AB-AB90085B8AC0}" destId="{7EBC947D-0397-48FB-B019-2A0567472BBB}" srcOrd="1" destOrd="0" presId="urn:microsoft.com/office/officeart/2018/2/layout/IconLabelDescriptionList"/>
    <dgm:cxn modelId="{B203C3C0-DE9E-41E4-8106-532C011C3BA6}" type="presParOf" srcId="{64978290-C963-4DA7-B9AB-AB90085B8AC0}" destId="{2F322015-8BE8-414A-A446-31875F95AF1F}" srcOrd="2" destOrd="0" presId="urn:microsoft.com/office/officeart/2018/2/layout/IconLabelDescriptionList"/>
    <dgm:cxn modelId="{4F24D678-EC01-40DB-A301-57A097479997}" type="presParOf" srcId="{64978290-C963-4DA7-B9AB-AB90085B8AC0}" destId="{1A5FF9DA-2F70-46C4-80C8-ADF748369B09}" srcOrd="3" destOrd="0" presId="urn:microsoft.com/office/officeart/2018/2/layout/IconLabelDescriptionList"/>
    <dgm:cxn modelId="{68EC3684-76B1-4EA9-A689-64E5EE6775BF}" type="presParOf" srcId="{64978290-C963-4DA7-B9AB-AB90085B8AC0}" destId="{42602C31-835F-48CC-87FF-CB2D177F41F0}" srcOrd="4" destOrd="0" presId="urn:microsoft.com/office/officeart/2018/2/layout/IconLabelDescriptionList"/>
    <dgm:cxn modelId="{0A7681DA-D830-4BD3-809F-9018E7605612}" type="presParOf" srcId="{ADECF44E-A2DE-4957-86A0-AA9C806DC748}" destId="{BF976815-D552-4C43-A6F8-27DE6045B370}" srcOrd="1" destOrd="0" presId="urn:microsoft.com/office/officeart/2018/2/layout/IconLabelDescriptionList"/>
    <dgm:cxn modelId="{440672E9-C380-4082-A290-AA656743EF41}" type="presParOf" srcId="{ADECF44E-A2DE-4957-86A0-AA9C806DC748}" destId="{A1CC7540-5EB1-43D7-939C-32019E1B0C55}" srcOrd="2" destOrd="0" presId="urn:microsoft.com/office/officeart/2018/2/layout/IconLabelDescriptionList"/>
    <dgm:cxn modelId="{F549E5C3-A17F-410B-9320-F8980F842918}" type="presParOf" srcId="{A1CC7540-5EB1-43D7-939C-32019E1B0C55}" destId="{509511BE-5372-4A73-8BDF-B30BC42D57A1}" srcOrd="0" destOrd="0" presId="urn:microsoft.com/office/officeart/2018/2/layout/IconLabelDescriptionList"/>
    <dgm:cxn modelId="{994F1DC0-73F3-491F-B776-DA48CCCC8EA3}" type="presParOf" srcId="{A1CC7540-5EB1-43D7-939C-32019E1B0C55}" destId="{B042962A-EA6B-4BAC-ACA0-E8EB7ED556C7}" srcOrd="1" destOrd="0" presId="urn:microsoft.com/office/officeart/2018/2/layout/IconLabelDescriptionList"/>
    <dgm:cxn modelId="{B0C8C3C2-DAD1-4267-B11B-88A0FC51036E}" type="presParOf" srcId="{A1CC7540-5EB1-43D7-939C-32019E1B0C55}" destId="{CF7980AE-FA22-466A-A17E-3F9EC0898D29}" srcOrd="2" destOrd="0" presId="urn:microsoft.com/office/officeart/2018/2/layout/IconLabelDescriptionList"/>
    <dgm:cxn modelId="{B9077559-E80F-4BDE-BA24-E864ECFD5E17}" type="presParOf" srcId="{A1CC7540-5EB1-43D7-939C-32019E1B0C55}" destId="{13B83385-1F82-45F9-A790-51E6F3ED0E0E}" srcOrd="3" destOrd="0" presId="urn:microsoft.com/office/officeart/2018/2/layout/IconLabelDescriptionList"/>
    <dgm:cxn modelId="{0F3F6A15-D44C-4C0A-A230-351A5124DE54}" type="presParOf" srcId="{A1CC7540-5EB1-43D7-939C-32019E1B0C55}" destId="{2F43185C-E12A-4BA1-99F8-A01370112E72}"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9CF8CB4D-2603-4425-8087-BB5C661B7854}"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2544D43-ABF9-403A-B7DB-D69F077BAFA8}">
      <dgm:prSet custT="1"/>
      <dgm:spPr/>
      <dgm:t>
        <a:bodyPr/>
        <a:lstStyle/>
        <a:p>
          <a:r>
            <a:rPr lang="en-US" sz="1400" dirty="0"/>
            <a:t>Data Collection &amp; Understanding</a:t>
          </a:r>
        </a:p>
      </dgm:t>
    </dgm:pt>
    <dgm:pt modelId="{34584043-54FA-44E6-AF69-5736E3B5768A}" type="parTrans" cxnId="{DC31740B-858A-49F4-B210-1A03061EE1CB}">
      <dgm:prSet/>
      <dgm:spPr/>
      <dgm:t>
        <a:bodyPr/>
        <a:lstStyle/>
        <a:p>
          <a:endParaRPr lang="en-US"/>
        </a:p>
      </dgm:t>
    </dgm:pt>
    <dgm:pt modelId="{983CAB6A-44CC-4778-86BD-CC92BB469CA2}" type="sibTrans" cxnId="{DC31740B-858A-49F4-B210-1A03061EE1CB}">
      <dgm:prSet/>
      <dgm:spPr/>
      <dgm:t>
        <a:bodyPr/>
        <a:lstStyle/>
        <a:p>
          <a:endParaRPr lang="en-US"/>
        </a:p>
      </dgm:t>
    </dgm:pt>
    <dgm:pt modelId="{73FE554D-E399-4350-BE2B-E10D5D7AE762}">
      <dgm:prSet custT="1"/>
      <dgm:spPr/>
      <dgm:t>
        <a:bodyPr/>
        <a:lstStyle/>
        <a:p>
          <a:r>
            <a:rPr lang="en-US" sz="1400" dirty="0"/>
            <a:t>Data Preprocessing &amp; Cleaning (in Excel)</a:t>
          </a:r>
        </a:p>
      </dgm:t>
    </dgm:pt>
    <dgm:pt modelId="{DC5F63AD-4D3D-4363-93D4-F9CD20F16132}" type="parTrans" cxnId="{11E20B5D-E0C2-4AA1-83D6-8E3A3DD51835}">
      <dgm:prSet/>
      <dgm:spPr/>
      <dgm:t>
        <a:bodyPr/>
        <a:lstStyle/>
        <a:p>
          <a:endParaRPr lang="en-US"/>
        </a:p>
      </dgm:t>
    </dgm:pt>
    <dgm:pt modelId="{06727555-59BB-4498-9D36-C473EB129500}" type="sibTrans" cxnId="{11E20B5D-E0C2-4AA1-83D6-8E3A3DD51835}">
      <dgm:prSet/>
      <dgm:spPr/>
      <dgm:t>
        <a:bodyPr/>
        <a:lstStyle/>
        <a:p>
          <a:endParaRPr lang="en-US"/>
        </a:p>
      </dgm:t>
    </dgm:pt>
    <dgm:pt modelId="{6194EE89-79B2-4218-B93F-40A58E13AC66}">
      <dgm:prSet custT="1"/>
      <dgm:spPr/>
      <dgm:t>
        <a:bodyPr/>
        <a:lstStyle/>
        <a:p>
          <a:r>
            <a:rPr lang="en-US" sz="1400" dirty="0"/>
            <a:t>Exploratory Data Analysis (EDA)</a:t>
          </a:r>
        </a:p>
      </dgm:t>
    </dgm:pt>
    <dgm:pt modelId="{65F753B5-C864-499B-BEBA-27ABB3AC84D4}" type="parTrans" cxnId="{529700A3-76F9-4294-948D-4097EF536117}">
      <dgm:prSet/>
      <dgm:spPr/>
      <dgm:t>
        <a:bodyPr/>
        <a:lstStyle/>
        <a:p>
          <a:endParaRPr lang="en-US"/>
        </a:p>
      </dgm:t>
    </dgm:pt>
    <dgm:pt modelId="{9B88325B-B888-467A-8D18-6A8016946A0C}" type="sibTrans" cxnId="{529700A3-76F9-4294-948D-4097EF536117}">
      <dgm:prSet/>
      <dgm:spPr/>
      <dgm:t>
        <a:bodyPr/>
        <a:lstStyle/>
        <a:p>
          <a:endParaRPr lang="en-US"/>
        </a:p>
      </dgm:t>
    </dgm:pt>
    <dgm:pt modelId="{35A16873-0878-4D69-B200-9180D5B2C505}">
      <dgm:prSet custT="1"/>
      <dgm:spPr/>
      <dgm:t>
        <a:bodyPr/>
        <a:lstStyle/>
        <a:p>
          <a:r>
            <a:rPr lang="en-US" sz="1400" dirty="0"/>
            <a:t>Feature Engineering</a:t>
          </a:r>
        </a:p>
      </dgm:t>
    </dgm:pt>
    <dgm:pt modelId="{EC26E60F-E1AD-40B3-A8B7-E56402A182C1}" type="parTrans" cxnId="{E093F61D-E8A9-4325-BB2D-B6064A9E1804}">
      <dgm:prSet/>
      <dgm:spPr/>
      <dgm:t>
        <a:bodyPr/>
        <a:lstStyle/>
        <a:p>
          <a:endParaRPr lang="en-US"/>
        </a:p>
      </dgm:t>
    </dgm:pt>
    <dgm:pt modelId="{B6F0286F-C71B-425A-AE96-61E95207BC33}" type="sibTrans" cxnId="{E093F61D-E8A9-4325-BB2D-B6064A9E1804}">
      <dgm:prSet/>
      <dgm:spPr/>
      <dgm:t>
        <a:bodyPr/>
        <a:lstStyle/>
        <a:p>
          <a:endParaRPr lang="en-US"/>
        </a:p>
      </dgm:t>
    </dgm:pt>
    <dgm:pt modelId="{ECE8A7C1-4834-4E4E-B2D1-F57E83009FD5}">
      <dgm:prSet custT="1"/>
      <dgm:spPr/>
      <dgm:t>
        <a:bodyPr/>
        <a:lstStyle/>
        <a:p>
          <a:r>
            <a:rPr lang="en-US" sz="1400" dirty="0"/>
            <a:t>Model Evaluation</a:t>
          </a:r>
        </a:p>
      </dgm:t>
    </dgm:pt>
    <dgm:pt modelId="{10379AE5-C5F5-41C6-920E-4EE02164B9BB}" type="parTrans" cxnId="{B88D93F3-B243-4D22-A177-3CD40EB7EDCB}">
      <dgm:prSet/>
      <dgm:spPr/>
      <dgm:t>
        <a:bodyPr/>
        <a:lstStyle/>
        <a:p>
          <a:endParaRPr lang="en-US"/>
        </a:p>
      </dgm:t>
    </dgm:pt>
    <dgm:pt modelId="{2A4A6A43-18D4-4827-B486-3AED09E19E4D}" type="sibTrans" cxnId="{B88D93F3-B243-4D22-A177-3CD40EB7EDCB}">
      <dgm:prSet/>
      <dgm:spPr/>
      <dgm:t>
        <a:bodyPr/>
        <a:lstStyle/>
        <a:p>
          <a:endParaRPr lang="en-US"/>
        </a:p>
      </dgm:t>
    </dgm:pt>
    <dgm:pt modelId="{382DCB01-8A1A-47AA-BD2D-0C69521A85F3}">
      <dgm:prSet custT="1"/>
      <dgm:spPr/>
      <dgm:t>
        <a:bodyPr/>
        <a:lstStyle/>
        <a:p>
          <a:r>
            <a:rPr lang="en-US" sz="1400" dirty="0"/>
            <a:t>Conclusions &amp; Recommendations</a:t>
          </a:r>
        </a:p>
      </dgm:t>
    </dgm:pt>
    <dgm:pt modelId="{494D0D15-1ED2-4660-85BC-7A99E55B9ADF}" type="parTrans" cxnId="{20C9F5E3-844D-4139-99A5-3602C4C3B35B}">
      <dgm:prSet/>
      <dgm:spPr/>
      <dgm:t>
        <a:bodyPr/>
        <a:lstStyle/>
        <a:p>
          <a:endParaRPr lang="en-US"/>
        </a:p>
      </dgm:t>
    </dgm:pt>
    <dgm:pt modelId="{5E5FC344-96F8-4F14-AC41-DA8BDC6B435A}" type="sibTrans" cxnId="{20C9F5E3-844D-4139-99A5-3602C4C3B35B}">
      <dgm:prSet/>
      <dgm:spPr/>
      <dgm:t>
        <a:bodyPr/>
        <a:lstStyle/>
        <a:p>
          <a:endParaRPr lang="en-US"/>
        </a:p>
      </dgm:t>
    </dgm:pt>
    <dgm:pt modelId="{43A8A118-6FA7-44CD-9839-D31BAE04B747}" type="pres">
      <dgm:prSet presAssocID="{9CF8CB4D-2603-4425-8087-BB5C661B7854}" presName="root" presStyleCnt="0">
        <dgm:presLayoutVars>
          <dgm:dir/>
          <dgm:resizeHandles val="exact"/>
        </dgm:presLayoutVars>
      </dgm:prSet>
      <dgm:spPr/>
    </dgm:pt>
    <dgm:pt modelId="{EFA2A287-106E-4B43-9C45-ED29508E62E5}" type="pres">
      <dgm:prSet presAssocID="{22544D43-ABF9-403A-B7DB-D69F077BAFA8}" presName="compNode" presStyleCnt="0"/>
      <dgm:spPr/>
    </dgm:pt>
    <dgm:pt modelId="{9611DDBB-79B0-4136-AA6C-C6B5D9CD48D1}" type="pres">
      <dgm:prSet presAssocID="{22544D43-ABF9-403A-B7DB-D69F077BAFA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42875A53-D3F7-46EC-95A1-7EC133D244A1}" type="pres">
      <dgm:prSet presAssocID="{22544D43-ABF9-403A-B7DB-D69F077BAFA8}" presName="spaceRect" presStyleCnt="0"/>
      <dgm:spPr/>
    </dgm:pt>
    <dgm:pt modelId="{96A6BDDD-FEEA-4F07-87FF-E6C95AF33E78}" type="pres">
      <dgm:prSet presAssocID="{22544D43-ABF9-403A-B7DB-D69F077BAFA8}" presName="textRect" presStyleLbl="revTx" presStyleIdx="0" presStyleCnt="6">
        <dgm:presLayoutVars>
          <dgm:chMax val="1"/>
          <dgm:chPref val="1"/>
        </dgm:presLayoutVars>
      </dgm:prSet>
      <dgm:spPr/>
    </dgm:pt>
    <dgm:pt modelId="{5A3FC927-89A5-4E15-97E5-D195D42B08B3}" type="pres">
      <dgm:prSet presAssocID="{983CAB6A-44CC-4778-86BD-CC92BB469CA2}" presName="sibTrans" presStyleCnt="0"/>
      <dgm:spPr/>
    </dgm:pt>
    <dgm:pt modelId="{50AE3945-83FC-4DC1-99D3-6FEA3FE044CD}" type="pres">
      <dgm:prSet presAssocID="{73FE554D-E399-4350-BE2B-E10D5D7AE762}" presName="compNode" presStyleCnt="0"/>
      <dgm:spPr/>
    </dgm:pt>
    <dgm:pt modelId="{020A275D-56B7-4D6F-A9D2-6634A122FD8D}" type="pres">
      <dgm:prSet presAssocID="{73FE554D-E399-4350-BE2B-E10D5D7AE76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9A5123FE-EC55-408D-8A02-DFDCF4EC37B1}" type="pres">
      <dgm:prSet presAssocID="{73FE554D-E399-4350-BE2B-E10D5D7AE762}" presName="spaceRect" presStyleCnt="0"/>
      <dgm:spPr/>
    </dgm:pt>
    <dgm:pt modelId="{81AEAD02-822A-410D-8518-430ECB12F904}" type="pres">
      <dgm:prSet presAssocID="{73FE554D-E399-4350-BE2B-E10D5D7AE762}" presName="textRect" presStyleLbl="revTx" presStyleIdx="1" presStyleCnt="6">
        <dgm:presLayoutVars>
          <dgm:chMax val="1"/>
          <dgm:chPref val="1"/>
        </dgm:presLayoutVars>
      </dgm:prSet>
      <dgm:spPr/>
    </dgm:pt>
    <dgm:pt modelId="{0C321BA6-246E-44EF-B0C1-1254E6364C24}" type="pres">
      <dgm:prSet presAssocID="{06727555-59BB-4498-9D36-C473EB129500}" presName="sibTrans" presStyleCnt="0"/>
      <dgm:spPr/>
    </dgm:pt>
    <dgm:pt modelId="{FF733954-7307-4C5C-9269-04282375CBC6}" type="pres">
      <dgm:prSet presAssocID="{6194EE89-79B2-4218-B93F-40A58E13AC66}" presName="compNode" presStyleCnt="0"/>
      <dgm:spPr/>
    </dgm:pt>
    <dgm:pt modelId="{83E456F7-CB87-4E26-A8D4-A3610A7D005B}" type="pres">
      <dgm:prSet presAssocID="{6194EE89-79B2-4218-B93F-40A58E13AC66}" presName="iconRect" presStyleLbl="node1" presStyleIdx="2" presStyleCnt="6" custLinFactNeighborY="16009"/>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search"/>
        </a:ext>
      </dgm:extLst>
    </dgm:pt>
    <dgm:pt modelId="{453C0C8F-584C-4B8C-B050-4FF7FD3FBD7F}" type="pres">
      <dgm:prSet presAssocID="{6194EE89-79B2-4218-B93F-40A58E13AC66}" presName="spaceRect" presStyleCnt="0"/>
      <dgm:spPr/>
    </dgm:pt>
    <dgm:pt modelId="{A2F517BE-1ACC-4BDC-A561-4C599579CBCF}" type="pres">
      <dgm:prSet presAssocID="{6194EE89-79B2-4218-B93F-40A58E13AC66}" presName="textRect" presStyleLbl="revTx" presStyleIdx="2" presStyleCnt="6" custLinFactNeighborY="25375">
        <dgm:presLayoutVars>
          <dgm:chMax val="1"/>
          <dgm:chPref val="1"/>
        </dgm:presLayoutVars>
      </dgm:prSet>
      <dgm:spPr/>
    </dgm:pt>
    <dgm:pt modelId="{593BB626-3800-4EBA-9A06-43452BC1819A}" type="pres">
      <dgm:prSet presAssocID="{9B88325B-B888-467A-8D18-6A8016946A0C}" presName="sibTrans" presStyleCnt="0"/>
      <dgm:spPr/>
    </dgm:pt>
    <dgm:pt modelId="{17671625-84FA-41CC-B676-31096ECEA8E5}" type="pres">
      <dgm:prSet presAssocID="{35A16873-0878-4D69-B200-9180D5B2C505}" presName="compNode" presStyleCnt="0"/>
      <dgm:spPr/>
    </dgm:pt>
    <dgm:pt modelId="{3E63D1A1-1174-4485-A153-DA269B333383}" type="pres">
      <dgm:prSet presAssocID="{35A16873-0878-4D69-B200-9180D5B2C505}" presName="iconRect" presStyleLbl="node1" presStyleIdx="3" presStyleCnt="6" custLinFactNeighborY="16009"/>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DF1A5DA5-4170-486F-9197-C1B573CC9CC4}" type="pres">
      <dgm:prSet presAssocID="{35A16873-0878-4D69-B200-9180D5B2C505}" presName="spaceRect" presStyleCnt="0"/>
      <dgm:spPr/>
    </dgm:pt>
    <dgm:pt modelId="{906080AB-7F2E-472A-A815-0976F8DF774B}" type="pres">
      <dgm:prSet presAssocID="{35A16873-0878-4D69-B200-9180D5B2C505}" presName="textRect" presStyleLbl="revTx" presStyleIdx="3" presStyleCnt="6" custLinFactNeighborX="843" custLinFactNeighborY="27383">
        <dgm:presLayoutVars>
          <dgm:chMax val="1"/>
          <dgm:chPref val="1"/>
        </dgm:presLayoutVars>
      </dgm:prSet>
      <dgm:spPr/>
    </dgm:pt>
    <dgm:pt modelId="{E3E69080-3396-488B-BE0B-548CF7513D88}" type="pres">
      <dgm:prSet presAssocID="{B6F0286F-C71B-425A-AE96-61E95207BC33}" presName="sibTrans" presStyleCnt="0"/>
      <dgm:spPr/>
    </dgm:pt>
    <dgm:pt modelId="{82FEF797-9AF8-48FF-BFEC-F79998E8B13E}" type="pres">
      <dgm:prSet presAssocID="{ECE8A7C1-4834-4E4E-B2D1-F57E83009FD5}" presName="compNode" presStyleCnt="0"/>
      <dgm:spPr/>
    </dgm:pt>
    <dgm:pt modelId="{D7F2B6F6-E24F-4233-BF33-5F2FA055FE43}" type="pres">
      <dgm:prSet presAssocID="{ECE8A7C1-4834-4E4E-B2D1-F57E83009FD5}" presName="iconRect" presStyleLbl="node1" presStyleIdx="4" presStyleCnt="6" custLinFactNeighborX="1872" custLinFactNeighborY="16009"/>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74798718-7C54-43A3-8344-882CB09293BB}" type="pres">
      <dgm:prSet presAssocID="{ECE8A7C1-4834-4E4E-B2D1-F57E83009FD5}" presName="spaceRect" presStyleCnt="0"/>
      <dgm:spPr/>
    </dgm:pt>
    <dgm:pt modelId="{1C3CA452-E5B6-4854-B47C-E64107DC9E22}" type="pres">
      <dgm:prSet presAssocID="{ECE8A7C1-4834-4E4E-B2D1-F57E83009FD5}" presName="textRect" presStyleLbl="revTx" presStyleIdx="4" presStyleCnt="6" custLinFactNeighborX="-843" custLinFactNeighborY="29586">
        <dgm:presLayoutVars>
          <dgm:chMax val="1"/>
          <dgm:chPref val="1"/>
        </dgm:presLayoutVars>
      </dgm:prSet>
      <dgm:spPr/>
    </dgm:pt>
    <dgm:pt modelId="{71DE5E41-AEFB-48AD-A699-5E03AA74D853}" type="pres">
      <dgm:prSet presAssocID="{2A4A6A43-18D4-4827-B486-3AED09E19E4D}" presName="sibTrans" presStyleCnt="0"/>
      <dgm:spPr/>
    </dgm:pt>
    <dgm:pt modelId="{654433AB-F7C6-4D5F-933F-3B3D6AB4F7EF}" type="pres">
      <dgm:prSet presAssocID="{382DCB01-8A1A-47AA-BD2D-0C69521A85F3}" presName="compNode" presStyleCnt="0"/>
      <dgm:spPr/>
    </dgm:pt>
    <dgm:pt modelId="{74BF96E0-B320-4CD6-8FAF-5D973C698B42}" type="pres">
      <dgm:prSet presAssocID="{382DCB01-8A1A-47AA-BD2D-0C69521A85F3}" presName="iconRect" presStyleLbl="node1" presStyleIdx="5" presStyleCnt="6" custLinFactNeighborY="41191"/>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ightbulb"/>
        </a:ext>
      </dgm:extLst>
    </dgm:pt>
    <dgm:pt modelId="{B83FF9E6-8B8B-4FF5-A3A3-F9D9D0ECA7C4}" type="pres">
      <dgm:prSet presAssocID="{382DCB01-8A1A-47AA-BD2D-0C69521A85F3}" presName="spaceRect" presStyleCnt="0"/>
      <dgm:spPr/>
    </dgm:pt>
    <dgm:pt modelId="{AEDFC881-539B-43D5-A8B3-2B39C8E3C4C2}" type="pres">
      <dgm:prSet presAssocID="{382DCB01-8A1A-47AA-BD2D-0C69521A85F3}" presName="textRect" presStyleLbl="revTx" presStyleIdx="5" presStyleCnt="6" custLinFactNeighborY="27383">
        <dgm:presLayoutVars>
          <dgm:chMax val="1"/>
          <dgm:chPref val="1"/>
        </dgm:presLayoutVars>
      </dgm:prSet>
      <dgm:spPr/>
    </dgm:pt>
  </dgm:ptLst>
  <dgm:cxnLst>
    <dgm:cxn modelId="{DC31740B-858A-49F4-B210-1A03061EE1CB}" srcId="{9CF8CB4D-2603-4425-8087-BB5C661B7854}" destId="{22544D43-ABF9-403A-B7DB-D69F077BAFA8}" srcOrd="0" destOrd="0" parTransId="{34584043-54FA-44E6-AF69-5736E3B5768A}" sibTransId="{983CAB6A-44CC-4778-86BD-CC92BB469CA2}"/>
    <dgm:cxn modelId="{E093F61D-E8A9-4325-BB2D-B6064A9E1804}" srcId="{9CF8CB4D-2603-4425-8087-BB5C661B7854}" destId="{35A16873-0878-4D69-B200-9180D5B2C505}" srcOrd="3" destOrd="0" parTransId="{EC26E60F-E1AD-40B3-A8B7-E56402A182C1}" sibTransId="{B6F0286F-C71B-425A-AE96-61E95207BC33}"/>
    <dgm:cxn modelId="{11E20B5D-E0C2-4AA1-83D6-8E3A3DD51835}" srcId="{9CF8CB4D-2603-4425-8087-BB5C661B7854}" destId="{73FE554D-E399-4350-BE2B-E10D5D7AE762}" srcOrd="1" destOrd="0" parTransId="{DC5F63AD-4D3D-4363-93D4-F9CD20F16132}" sibTransId="{06727555-59BB-4498-9D36-C473EB129500}"/>
    <dgm:cxn modelId="{D069FD6B-BEC1-4E0A-A84C-33B2B1CEC2D6}" type="presOf" srcId="{35A16873-0878-4D69-B200-9180D5B2C505}" destId="{906080AB-7F2E-472A-A815-0976F8DF774B}" srcOrd="0" destOrd="0" presId="urn:microsoft.com/office/officeart/2018/2/layout/IconLabelList"/>
    <dgm:cxn modelId="{409035A0-24B1-4B60-B043-7D72E625EFDC}" type="presOf" srcId="{73FE554D-E399-4350-BE2B-E10D5D7AE762}" destId="{81AEAD02-822A-410D-8518-430ECB12F904}" srcOrd="0" destOrd="0" presId="urn:microsoft.com/office/officeart/2018/2/layout/IconLabelList"/>
    <dgm:cxn modelId="{529700A3-76F9-4294-948D-4097EF536117}" srcId="{9CF8CB4D-2603-4425-8087-BB5C661B7854}" destId="{6194EE89-79B2-4218-B93F-40A58E13AC66}" srcOrd="2" destOrd="0" parTransId="{65F753B5-C864-499B-BEBA-27ABB3AC84D4}" sibTransId="{9B88325B-B888-467A-8D18-6A8016946A0C}"/>
    <dgm:cxn modelId="{78947BCB-3A5E-42C9-8E04-41B54F569B2B}" type="presOf" srcId="{ECE8A7C1-4834-4E4E-B2D1-F57E83009FD5}" destId="{1C3CA452-E5B6-4854-B47C-E64107DC9E22}" srcOrd="0" destOrd="0" presId="urn:microsoft.com/office/officeart/2018/2/layout/IconLabelList"/>
    <dgm:cxn modelId="{6940F8D0-713F-44CC-A2D7-2B33FE3417AA}" type="presOf" srcId="{22544D43-ABF9-403A-B7DB-D69F077BAFA8}" destId="{96A6BDDD-FEEA-4F07-87FF-E6C95AF33E78}" srcOrd="0" destOrd="0" presId="urn:microsoft.com/office/officeart/2018/2/layout/IconLabelList"/>
    <dgm:cxn modelId="{789411D6-9E24-4635-853C-71F2DFDDE090}" type="presOf" srcId="{6194EE89-79B2-4218-B93F-40A58E13AC66}" destId="{A2F517BE-1ACC-4BDC-A561-4C599579CBCF}" srcOrd="0" destOrd="0" presId="urn:microsoft.com/office/officeart/2018/2/layout/IconLabelList"/>
    <dgm:cxn modelId="{20C9F5E3-844D-4139-99A5-3602C4C3B35B}" srcId="{9CF8CB4D-2603-4425-8087-BB5C661B7854}" destId="{382DCB01-8A1A-47AA-BD2D-0C69521A85F3}" srcOrd="5" destOrd="0" parTransId="{494D0D15-1ED2-4660-85BC-7A99E55B9ADF}" sibTransId="{5E5FC344-96F8-4F14-AC41-DA8BDC6B435A}"/>
    <dgm:cxn modelId="{950955E7-3AE8-4701-8F69-4BE762F0579B}" type="presOf" srcId="{382DCB01-8A1A-47AA-BD2D-0C69521A85F3}" destId="{AEDFC881-539B-43D5-A8B3-2B39C8E3C4C2}" srcOrd="0" destOrd="0" presId="urn:microsoft.com/office/officeart/2018/2/layout/IconLabelList"/>
    <dgm:cxn modelId="{B88D93F3-B243-4D22-A177-3CD40EB7EDCB}" srcId="{9CF8CB4D-2603-4425-8087-BB5C661B7854}" destId="{ECE8A7C1-4834-4E4E-B2D1-F57E83009FD5}" srcOrd="4" destOrd="0" parTransId="{10379AE5-C5F5-41C6-920E-4EE02164B9BB}" sibTransId="{2A4A6A43-18D4-4827-B486-3AED09E19E4D}"/>
    <dgm:cxn modelId="{5ED245FB-26D5-46AE-B12E-B87C85F9144B}" type="presOf" srcId="{9CF8CB4D-2603-4425-8087-BB5C661B7854}" destId="{43A8A118-6FA7-44CD-9839-D31BAE04B747}" srcOrd="0" destOrd="0" presId="urn:microsoft.com/office/officeart/2018/2/layout/IconLabelList"/>
    <dgm:cxn modelId="{FE9C06FD-654E-486E-9191-C996A0875174}" type="presParOf" srcId="{43A8A118-6FA7-44CD-9839-D31BAE04B747}" destId="{EFA2A287-106E-4B43-9C45-ED29508E62E5}" srcOrd="0" destOrd="0" presId="urn:microsoft.com/office/officeart/2018/2/layout/IconLabelList"/>
    <dgm:cxn modelId="{EB8E90F4-CAAB-40D9-84EC-359064428F44}" type="presParOf" srcId="{EFA2A287-106E-4B43-9C45-ED29508E62E5}" destId="{9611DDBB-79B0-4136-AA6C-C6B5D9CD48D1}" srcOrd="0" destOrd="0" presId="urn:microsoft.com/office/officeart/2018/2/layout/IconLabelList"/>
    <dgm:cxn modelId="{B877EF58-94F1-4DCC-8F7E-5266B5496AAE}" type="presParOf" srcId="{EFA2A287-106E-4B43-9C45-ED29508E62E5}" destId="{42875A53-D3F7-46EC-95A1-7EC133D244A1}" srcOrd="1" destOrd="0" presId="urn:microsoft.com/office/officeart/2018/2/layout/IconLabelList"/>
    <dgm:cxn modelId="{1EAF8371-2F78-49AB-BCA2-CC2A68613FDE}" type="presParOf" srcId="{EFA2A287-106E-4B43-9C45-ED29508E62E5}" destId="{96A6BDDD-FEEA-4F07-87FF-E6C95AF33E78}" srcOrd="2" destOrd="0" presId="urn:microsoft.com/office/officeart/2018/2/layout/IconLabelList"/>
    <dgm:cxn modelId="{641AA66D-452B-4CBC-883B-ADDA9E543174}" type="presParOf" srcId="{43A8A118-6FA7-44CD-9839-D31BAE04B747}" destId="{5A3FC927-89A5-4E15-97E5-D195D42B08B3}" srcOrd="1" destOrd="0" presId="urn:microsoft.com/office/officeart/2018/2/layout/IconLabelList"/>
    <dgm:cxn modelId="{CE83AE6C-0CC9-4F99-814F-438DE7C32D18}" type="presParOf" srcId="{43A8A118-6FA7-44CD-9839-D31BAE04B747}" destId="{50AE3945-83FC-4DC1-99D3-6FEA3FE044CD}" srcOrd="2" destOrd="0" presId="urn:microsoft.com/office/officeart/2018/2/layout/IconLabelList"/>
    <dgm:cxn modelId="{102E4FD3-2381-4731-8F15-306204C4C5F4}" type="presParOf" srcId="{50AE3945-83FC-4DC1-99D3-6FEA3FE044CD}" destId="{020A275D-56B7-4D6F-A9D2-6634A122FD8D}" srcOrd="0" destOrd="0" presId="urn:microsoft.com/office/officeart/2018/2/layout/IconLabelList"/>
    <dgm:cxn modelId="{F40A3546-C410-4BF9-A10F-208C6372C5C4}" type="presParOf" srcId="{50AE3945-83FC-4DC1-99D3-6FEA3FE044CD}" destId="{9A5123FE-EC55-408D-8A02-DFDCF4EC37B1}" srcOrd="1" destOrd="0" presId="urn:microsoft.com/office/officeart/2018/2/layout/IconLabelList"/>
    <dgm:cxn modelId="{6A2EED3E-52BC-4679-AF94-3A45003C2939}" type="presParOf" srcId="{50AE3945-83FC-4DC1-99D3-6FEA3FE044CD}" destId="{81AEAD02-822A-410D-8518-430ECB12F904}" srcOrd="2" destOrd="0" presId="urn:microsoft.com/office/officeart/2018/2/layout/IconLabelList"/>
    <dgm:cxn modelId="{C92BD86D-C220-43BC-B7CF-3A19D75599EB}" type="presParOf" srcId="{43A8A118-6FA7-44CD-9839-D31BAE04B747}" destId="{0C321BA6-246E-44EF-B0C1-1254E6364C24}" srcOrd="3" destOrd="0" presId="urn:microsoft.com/office/officeart/2018/2/layout/IconLabelList"/>
    <dgm:cxn modelId="{BD4B7663-48BF-426B-A292-C7C44813A859}" type="presParOf" srcId="{43A8A118-6FA7-44CD-9839-D31BAE04B747}" destId="{FF733954-7307-4C5C-9269-04282375CBC6}" srcOrd="4" destOrd="0" presId="urn:microsoft.com/office/officeart/2018/2/layout/IconLabelList"/>
    <dgm:cxn modelId="{C4C7AC0A-3942-45A3-AEC8-21C040BD6A7E}" type="presParOf" srcId="{FF733954-7307-4C5C-9269-04282375CBC6}" destId="{83E456F7-CB87-4E26-A8D4-A3610A7D005B}" srcOrd="0" destOrd="0" presId="urn:microsoft.com/office/officeart/2018/2/layout/IconLabelList"/>
    <dgm:cxn modelId="{2E38FAFF-E3CB-43B5-8B29-144E8C708C50}" type="presParOf" srcId="{FF733954-7307-4C5C-9269-04282375CBC6}" destId="{453C0C8F-584C-4B8C-B050-4FF7FD3FBD7F}" srcOrd="1" destOrd="0" presId="urn:microsoft.com/office/officeart/2018/2/layout/IconLabelList"/>
    <dgm:cxn modelId="{928F4215-E8B6-47C3-8415-3E88604E1DFE}" type="presParOf" srcId="{FF733954-7307-4C5C-9269-04282375CBC6}" destId="{A2F517BE-1ACC-4BDC-A561-4C599579CBCF}" srcOrd="2" destOrd="0" presId="urn:microsoft.com/office/officeart/2018/2/layout/IconLabelList"/>
    <dgm:cxn modelId="{2C315BA2-FDE5-44DD-9251-1208E920545C}" type="presParOf" srcId="{43A8A118-6FA7-44CD-9839-D31BAE04B747}" destId="{593BB626-3800-4EBA-9A06-43452BC1819A}" srcOrd="5" destOrd="0" presId="urn:microsoft.com/office/officeart/2018/2/layout/IconLabelList"/>
    <dgm:cxn modelId="{6D70A680-E190-42B2-AA32-D27B42BF9DEB}" type="presParOf" srcId="{43A8A118-6FA7-44CD-9839-D31BAE04B747}" destId="{17671625-84FA-41CC-B676-31096ECEA8E5}" srcOrd="6" destOrd="0" presId="urn:microsoft.com/office/officeart/2018/2/layout/IconLabelList"/>
    <dgm:cxn modelId="{EC27333C-3450-45A9-87B4-6BB8DC2E1E17}" type="presParOf" srcId="{17671625-84FA-41CC-B676-31096ECEA8E5}" destId="{3E63D1A1-1174-4485-A153-DA269B333383}" srcOrd="0" destOrd="0" presId="urn:microsoft.com/office/officeart/2018/2/layout/IconLabelList"/>
    <dgm:cxn modelId="{EC5492EB-1D1A-4B53-97FB-F17CC3DC55E5}" type="presParOf" srcId="{17671625-84FA-41CC-B676-31096ECEA8E5}" destId="{DF1A5DA5-4170-486F-9197-C1B573CC9CC4}" srcOrd="1" destOrd="0" presId="urn:microsoft.com/office/officeart/2018/2/layout/IconLabelList"/>
    <dgm:cxn modelId="{9B54C172-B77E-4D0A-8426-88EF0C0C95D4}" type="presParOf" srcId="{17671625-84FA-41CC-B676-31096ECEA8E5}" destId="{906080AB-7F2E-472A-A815-0976F8DF774B}" srcOrd="2" destOrd="0" presId="urn:microsoft.com/office/officeart/2018/2/layout/IconLabelList"/>
    <dgm:cxn modelId="{3378E606-0115-45D6-B98D-15C30F73F5F2}" type="presParOf" srcId="{43A8A118-6FA7-44CD-9839-D31BAE04B747}" destId="{E3E69080-3396-488B-BE0B-548CF7513D88}" srcOrd="7" destOrd="0" presId="urn:microsoft.com/office/officeart/2018/2/layout/IconLabelList"/>
    <dgm:cxn modelId="{AD8EAA5E-D81F-4F8E-BA3A-F06DAE197A60}" type="presParOf" srcId="{43A8A118-6FA7-44CD-9839-D31BAE04B747}" destId="{82FEF797-9AF8-48FF-BFEC-F79998E8B13E}" srcOrd="8" destOrd="0" presId="urn:microsoft.com/office/officeart/2018/2/layout/IconLabelList"/>
    <dgm:cxn modelId="{DFF53C9D-7EBC-4736-8F04-05C51507E29A}" type="presParOf" srcId="{82FEF797-9AF8-48FF-BFEC-F79998E8B13E}" destId="{D7F2B6F6-E24F-4233-BF33-5F2FA055FE43}" srcOrd="0" destOrd="0" presId="urn:microsoft.com/office/officeart/2018/2/layout/IconLabelList"/>
    <dgm:cxn modelId="{351FAE3A-F419-4BC4-BBBB-ECF9CDC8B153}" type="presParOf" srcId="{82FEF797-9AF8-48FF-BFEC-F79998E8B13E}" destId="{74798718-7C54-43A3-8344-882CB09293BB}" srcOrd="1" destOrd="0" presId="urn:microsoft.com/office/officeart/2018/2/layout/IconLabelList"/>
    <dgm:cxn modelId="{5DC2512A-EAB8-4079-A7E8-986F120D3F92}" type="presParOf" srcId="{82FEF797-9AF8-48FF-BFEC-F79998E8B13E}" destId="{1C3CA452-E5B6-4854-B47C-E64107DC9E22}" srcOrd="2" destOrd="0" presId="urn:microsoft.com/office/officeart/2018/2/layout/IconLabelList"/>
    <dgm:cxn modelId="{45A34B0B-57D8-4FF5-B28C-5B7A87747E36}" type="presParOf" srcId="{43A8A118-6FA7-44CD-9839-D31BAE04B747}" destId="{71DE5E41-AEFB-48AD-A699-5E03AA74D853}" srcOrd="9" destOrd="0" presId="urn:microsoft.com/office/officeart/2018/2/layout/IconLabelList"/>
    <dgm:cxn modelId="{A741633E-F1A1-4A0B-89D4-9113DF450D0F}" type="presParOf" srcId="{43A8A118-6FA7-44CD-9839-D31BAE04B747}" destId="{654433AB-F7C6-4D5F-933F-3B3D6AB4F7EF}" srcOrd="10" destOrd="0" presId="urn:microsoft.com/office/officeart/2018/2/layout/IconLabelList"/>
    <dgm:cxn modelId="{2591889D-FE8C-4871-9C77-35CD4B364C7E}" type="presParOf" srcId="{654433AB-F7C6-4D5F-933F-3B3D6AB4F7EF}" destId="{74BF96E0-B320-4CD6-8FAF-5D973C698B42}" srcOrd="0" destOrd="0" presId="urn:microsoft.com/office/officeart/2018/2/layout/IconLabelList"/>
    <dgm:cxn modelId="{E81C2652-92D0-45FA-8D56-E708ED340264}" type="presParOf" srcId="{654433AB-F7C6-4D5F-933F-3B3D6AB4F7EF}" destId="{B83FF9E6-8B8B-4FF5-A3A3-F9D9D0ECA7C4}" srcOrd="1" destOrd="0" presId="urn:microsoft.com/office/officeart/2018/2/layout/IconLabelList"/>
    <dgm:cxn modelId="{CBBB8E0D-F88D-4064-AC0A-36CE779D17AE}" type="presParOf" srcId="{654433AB-F7C6-4D5F-933F-3B3D6AB4F7EF}" destId="{AEDFC881-539B-43D5-A8B3-2B39C8E3C4C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5E87747C-F247-418F-93C2-D99EF204B9C8}" type="doc">
      <dgm:prSet loTypeId="urn:microsoft.com/office/officeart/2018/2/layout/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3270A6C6-8827-4333-8447-CFFFAF9E9F2D}">
      <dgm:prSet custT="1"/>
      <dgm:spPr/>
      <dgm:t>
        <a:bodyPr/>
        <a:lstStyle/>
        <a:p>
          <a:pPr>
            <a:defRPr b="1"/>
          </a:pPr>
          <a:r>
            <a:rPr lang="en-US" sz="1600" b="1" dirty="0"/>
            <a:t>Source:</a:t>
          </a:r>
          <a:r>
            <a:rPr lang="en-US" sz="1600" dirty="0"/>
            <a:t> </a:t>
          </a:r>
          <a:r>
            <a:rPr lang="en-US" sz="1600" b="0" dirty="0"/>
            <a:t>AliExpress dataset.</a:t>
          </a:r>
        </a:p>
      </dgm:t>
    </dgm:pt>
    <dgm:pt modelId="{0C69FBD4-6F83-4277-88CE-034C513BCFEC}" type="parTrans" cxnId="{D9D3AB70-5BE1-4FBC-BAFE-257EAEBF8C53}">
      <dgm:prSet/>
      <dgm:spPr/>
      <dgm:t>
        <a:bodyPr/>
        <a:lstStyle/>
        <a:p>
          <a:endParaRPr lang="en-US"/>
        </a:p>
      </dgm:t>
    </dgm:pt>
    <dgm:pt modelId="{646795A8-9454-4F48-AE31-293163C429AA}" type="sibTrans" cxnId="{D9D3AB70-5BE1-4FBC-BAFE-257EAEBF8C53}">
      <dgm:prSet/>
      <dgm:spPr/>
      <dgm:t>
        <a:bodyPr/>
        <a:lstStyle/>
        <a:p>
          <a:endParaRPr lang="en-US"/>
        </a:p>
      </dgm:t>
    </dgm:pt>
    <dgm:pt modelId="{434F6DEB-9990-4B54-B695-97F21F186FD7}">
      <dgm:prSet custT="1"/>
      <dgm:spPr/>
      <dgm:t>
        <a:bodyPr/>
        <a:lstStyle/>
        <a:p>
          <a:pPr>
            <a:defRPr b="1"/>
          </a:pPr>
          <a:r>
            <a:rPr lang="en-US" sz="1600" b="1" dirty="0"/>
            <a:t>Size:</a:t>
          </a:r>
          <a:r>
            <a:rPr lang="en-US" sz="1600" dirty="0"/>
            <a:t> </a:t>
          </a:r>
          <a:r>
            <a:rPr lang="en-US" sz="1600" b="0" dirty="0"/>
            <a:t>2,000 rows and 5 initial columns</a:t>
          </a:r>
          <a:r>
            <a:rPr lang="en-US" sz="1600" dirty="0"/>
            <a:t>.</a:t>
          </a:r>
        </a:p>
      </dgm:t>
    </dgm:pt>
    <dgm:pt modelId="{56D3578F-CC03-4E0E-A523-EB69D964DC90}" type="parTrans" cxnId="{CD8D5C63-FCF7-4A31-8A90-CF7BBDFA6D6E}">
      <dgm:prSet/>
      <dgm:spPr/>
      <dgm:t>
        <a:bodyPr/>
        <a:lstStyle/>
        <a:p>
          <a:endParaRPr lang="en-US"/>
        </a:p>
      </dgm:t>
    </dgm:pt>
    <dgm:pt modelId="{4F33671A-D873-4FC7-8AE6-860163A330D7}" type="sibTrans" cxnId="{CD8D5C63-FCF7-4A31-8A90-CF7BBDFA6D6E}">
      <dgm:prSet/>
      <dgm:spPr/>
      <dgm:t>
        <a:bodyPr/>
        <a:lstStyle/>
        <a:p>
          <a:endParaRPr lang="en-US"/>
        </a:p>
      </dgm:t>
    </dgm:pt>
    <dgm:pt modelId="{16DCD671-C478-4A91-819D-CBFB04A79601}">
      <dgm:prSet custT="1"/>
      <dgm:spPr/>
      <dgm:t>
        <a:bodyPr/>
        <a:lstStyle/>
        <a:p>
          <a:pPr>
            <a:defRPr b="1"/>
          </a:pPr>
          <a:r>
            <a:rPr lang="en-US" sz="1600"/>
            <a:t>Key Data Fields (Columns) :</a:t>
          </a:r>
        </a:p>
      </dgm:t>
    </dgm:pt>
    <dgm:pt modelId="{4E07C548-3E79-4833-98F5-78C06757B4D4}" type="parTrans" cxnId="{7BD4109F-A057-45AD-91BF-785CBF7B4CA6}">
      <dgm:prSet/>
      <dgm:spPr/>
      <dgm:t>
        <a:bodyPr/>
        <a:lstStyle/>
        <a:p>
          <a:endParaRPr lang="en-US"/>
        </a:p>
      </dgm:t>
    </dgm:pt>
    <dgm:pt modelId="{FACF6353-03B8-4E1A-B415-9FB42BB37203}" type="sibTrans" cxnId="{7BD4109F-A057-45AD-91BF-785CBF7B4CA6}">
      <dgm:prSet/>
      <dgm:spPr/>
      <dgm:t>
        <a:bodyPr/>
        <a:lstStyle/>
        <a:p>
          <a:endParaRPr lang="en-US"/>
        </a:p>
      </dgm:t>
    </dgm:pt>
    <dgm:pt modelId="{8D8E434E-41C9-4B36-A5EE-0402BE1C6F09}">
      <dgm:prSet custT="1"/>
      <dgm:spPr/>
      <dgm:t>
        <a:bodyPr/>
        <a:lstStyle/>
        <a:p>
          <a:r>
            <a:rPr lang="en-US" sz="1200"/>
            <a:t>productTitle: The name of the item.</a:t>
          </a:r>
        </a:p>
      </dgm:t>
    </dgm:pt>
    <dgm:pt modelId="{118A1529-279E-44A1-A8D8-6DB91C4499E7}" type="parTrans" cxnId="{F07375DB-1E9E-4D10-BAA7-EAC11E87E829}">
      <dgm:prSet/>
      <dgm:spPr/>
      <dgm:t>
        <a:bodyPr/>
        <a:lstStyle/>
        <a:p>
          <a:endParaRPr lang="en-US"/>
        </a:p>
      </dgm:t>
    </dgm:pt>
    <dgm:pt modelId="{08178AA8-FA2F-42D2-90B3-224812220D93}" type="sibTrans" cxnId="{F07375DB-1E9E-4D10-BAA7-EAC11E87E829}">
      <dgm:prSet/>
      <dgm:spPr/>
      <dgm:t>
        <a:bodyPr/>
        <a:lstStyle/>
        <a:p>
          <a:endParaRPr lang="en-US"/>
        </a:p>
      </dgm:t>
    </dgm:pt>
    <dgm:pt modelId="{D85E5F74-D419-4BD6-928A-315CCD98AA2C}">
      <dgm:prSet custT="1"/>
      <dgm:spPr/>
      <dgm:t>
        <a:bodyPr/>
        <a:lstStyle/>
        <a:p>
          <a:r>
            <a:rPr lang="en-US" sz="1200"/>
            <a:t>originalPrice: The listed original price.</a:t>
          </a:r>
        </a:p>
      </dgm:t>
    </dgm:pt>
    <dgm:pt modelId="{563B77BE-A240-4C34-BDE9-42DC522E5890}" type="parTrans" cxnId="{192918FE-C1CC-4B40-ABB7-01594ABD1222}">
      <dgm:prSet/>
      <dgm:spPr/>
      <dgm:t>
        <a:bodyPr/>
        <a:lstStyle/>
        <a:p>
          <a:endParaRPr lang="en-US"/>
        </a:p>
      </dgm:t>
    </dgm:pt>
    <dgm:pt modelId="{70AB72DE-0004-46F9-91F2-166062E0D27D}" type="sibTrans" cxnId="{192918FE-C1CC-4B40-ABB7-01594ABD1222}">
      <dgm:prSet/>
      <dgm:spPr/>
      <dgm:t>
        <a:bodyPr/>
        <a:lstStyle/>
        <a:p>
          <a:endParaRPr lang="en-US"/>
        </a:p>
      </dgm:t>
    </dgm:pt>
    <dgm:pt modelId="{55BB33F0-2195-4E04-9D4D-675C76C6AD92}">
      <dgm:prSet custT="1"/>
      <dgm:spPr/>
      <dgm:t>
        <a:bodyPr/>
        <a:lstStyle/>
        <a:p>
          <a:r>
            <a:rPr lang="en-US" sz="1200"/>
            <a:t>price: The current selling price.</a:t>
          </a:r>
        </a:p>
      </dgm:t>
    </dgm:pt>
    <dgm:pt modelId="{FCB24A07-FB13-4B5E-B440-8AA089C0052A}" type="parTrans" cxnId="{CEF0582B-638B-4D6A-887A-94FA030B43AD}">
      <dgm:prSet/>
      <dgm:spPr/>
      <dgm:t>
        <a:bodyPr/>
        <a:lstStyle/>
        <a:p>
          <a:endParaRPr lang="en-US"/>
        </a:p>
      </dgm:t>
    </dgm:pt>
    <dgm:pt modelId="{59D76647-925F-4FCD-B911-A4F3876D291F}" type="sibTrans" cxnId="{CEF0582B-638B-4D6A-887A-94FA030B43AD}">
      <dgm:prSet/>
      <dgm:spPr/>
      <dgm:t>
        <a:bodyPr/>
        <a:lstStyle/>
        <a:p>
          <a:endParaRPr lang="en-US"/>
        </a:p>
      </dgm:t>
    </dgm:pt>
    <dgm:pt modelId="{562A6C3C-A6D1-4638-86A9-5FA319AB1B13}">
      <dgm:prSet custT="1"/>
      <dgm:spPr/>
      <dgm:t>
        <a:bodyPr/>
        <a:lstStyle/>
        <a:p>
          <a:r>
            <a:rPr lang="en-US" sz="1200"/>
            <a:t>sold: The number of units sold </a:t>
          </a:r>
          <a:r>
            <a:rPr lang="en-US" sz="1200" b="1"/>
            <a:t>(This is our Target Variable)</a:t>
          </a:r>
          <a:r>
            <a:rPr lang="en-US" sz="1200"/>
            <a:t>.</a:t>
          </a:r>
        </a:p>
      </dgm:t>
    </dgm:pt>
    <dgm:pt modelId="{D30202FC-E3E1-4180-805A-1023E8FD878B}" type="parTrans" cxnId="{A70344A3-CA55-47E0-B365-220E5CFB993B}">
      <dgm:prSet/>
      <dgm:spPr/>
      <dgm:t>
        <a:bodyPr/>
        <a:lstStyle/>
        <a:p>
          <a:endParaRPr lang="en-US"/>
        </a:p>
      </dgm:t>
    </dgm:pt>
    <dgm:pt modelId="{35EE9EB5-9340-4B72-AF90-3F0F1B005B3E}" type="sibTrans" cxnId="{A70344A3-CA55-47E0-B365-220E5CFB993B}">
      <dgm:prSet/>
      <dgm:spPr/>
      <dgm:t>
        <a:bodyPr/>
        <a:lstStyle/>
        <a:p>
          <a:endParaRPr lang="en-US"/>
        </a:p>
      </dgm:t>
    </dgm:pt>
    <dgm:pt modelId="{BF5C2741-0E34-446D-BA44-71481970735F}">
      <dgm:prSet custT="1"/>
      <dgm:spPr/>
      <dgm:t>
        <a:bodyPr/>
        <a:lstStyle/>
        <a:p>
          <a:r>
            <a:rPr lang="en-US" sz="1200"/>
            <a:t>tagText: Shipping tags (e.g., "Free shipping").</a:t>
          </a:r>
        </a:p>
      </dgm:t>
    </dgm:pt>
    <dgm:pt modelId="{B404B38F-74B3-43B9-B677-68C12341050B}" type="parTrans" cxnId="{B55B010F-9ED7-4DD6-9154-3B4A6F4E0A24}">
      <dgm:prSet/>
      <dgm:spPr/>
      <dgm:t>
        <a:bodyPr/>
        <a:lstStyle/>
        <a:p>
          <a:endParaRPr lang="en-US"/>
        </a:p>
      </dgm:t>
    </dgm:pt>
    <dgm:pt modelId="{D787BE22-4868-4E0A-AD83-0F3F0FC840A3}" type="sibTrans" cxnId="{B55B010F-9ED7-4DD6-9154-3B4A6F4E0A24}">
      <dgm:prSet/>
      <dgm:spPr/>
      <dgm:t>
        <a:bodyPr/>
        <a:lstStyle/>
        <a:p>
          <a:endParaRPr lang="en-US"/>
        </a:p>
      </dgm:t>
    </dgm:pt>
    <dgm:pt modelId="{AB18B9BB-B49B-4DC1-A4D8-957F93941F21}" type="pres">
      <dgm:prSet presAssocID="{5E87747C-F247-418F-93C2-D99EF204B9C8}" presName="root" presStyleCnt="0">
        <dgm:presLayoutVars>
          <dgm:dir/>
          <dgm:resizeHandles val="exact"/>
        </dgm:presLayoutVars>
      </dgm:prSet>
      <dgm:spPr/>
    </dgm:pt>
    <dgm:pt modelId="{010FA565-06A6-4380-9AA4-AEC5F6BB0D04}" type="pres">
      <dgm:prSet presAssocID="{3270A6C6-8827-4333-8447-CFFFAF9E9F2D}" presName="compNode" presStyleCnt="0"/>
      <dgm:spPr/>
    </dgm:pt>
    <dgm:pt modelId="{50183F87-57C9-4476-97B3-1BD5E8CC3B1C}" type="pres">
      <dgm:prSet presAssocID="{3270A6C6-8827-4333-8447-CFFFAF9E9F2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22B60C7A-194B-49D7-BB64-C9445C881FF1}" type="pres">
      <dgm:prSet presAssocID="{3270A6C6-8827-4333-8447-CFFFAF9E9F2D}" presName="iconSpace" presStyleCnt="0"/>
      <dgm:spPr/>
    </dgm:pt>
    <dgm:pt modelId="{6E2A00B6-2EC1-40AA-9919-587EAF183435}" type="pres">
      <dgm:prSet presAssocID="{3270A6C6-8827-4333-8447-CFFFAF9E9F2D}" presName="parTx" presStyleLbl="revTx" presStyleIdx="0" presStyleCnt="6">
        <dgm:presLayoutVars>
          <dgm:chMax val="0"/>
          <dgm:chPref val="0"/>
        </dgm:presLayoutVars>
      </dgm:prSet>
      <dgm:spPr/>
    </dgm:pt>
    <dgm:pt modelId="{7A5BCC3E-BD68-4983-9462-07CCEC4D8691}" type="pres">
      <dgm:prSet presAssocID="{3270A6C6-8827-4333-8447-CFFFAF9E9F2D}" presName="txSpace" presStyleCnt="0"/>
      <dgm:spPr/>
    </dgm:pt>
    <dgm:pt modelId="{BA02010A-B720-47DB-B107-2943A41C6F31}" type="pres">
      <dgm:prSet presAssocID="{3270A6C6-8827-4333-8447-CFFFAF9E9F2D}" presName="desTx" presStyleLbl="revTx" presStyleIdx="1" presStyleCnt="6">
        <dgm:presLayoutVars/>
      </dgm:prSet>
      <dgm:spPr/>
    </dgm:pt>
    <dgm:pt modelId="{2DE0B771-85F4-4BF9-9DD5-D74CA743A95B}" type="pres">
      <dgm:prSet presAssocID="{646795A8-9454-4F48-AE31-293163C429AA}" presName="sibTrans" presStyleCnt="0"/>
      <dgm:spPr/>
    </dgm:pt>
    <dgm:pt modelId="{C1B61F2F-524B-4C08-8A5A-273B86B5224A}" type="pres">
      <dgm:prSet presAssocID="{434F6DEB-9990-4B54-B695-97F21F186FD7}" presName="compNode" presStyleCnt="0"/>
      <dgm:spPr/>
    </dgm:pt>
    <dgm:pt modelId="{246C85AD-A687-48D7-96A0-E1058B9774AC}" type="pres">
      <dgm:prSet presAssocID="{434F6DEB-9990-4B54-B695-97F21F186FD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647C381C-D6C4-4BD0-88C4-BEC2617C16C4}" type="pres">
      <dgm:prSet presAssocID="{434F6DEB-9990-4B54-B695-97F21F186FD7}" presName="iconSpace" presStyleCnt="0"/>
      <dgm:spPr/>
    </dgm:pt>
    <dgm:pt modelId="{CF2B4909-C5D3-4B3B-BE29-287DC8AD3051}" type="pres">
      <dgm:prSet presAssocID="{434F6DEB-9990-4B54-B695-97F21F186FD7}" presName="parTx" presStyleLbl="revTx" presStyleIdx="2" presStyleCnt="6">
        <dgm:presLayoutVars>
          <dgm:chMax val="0"/>
          <dgm:chPref val="0"/>
        </dgm:presLayoutVars>
      </dgm:prSet>
      <dgm:spPr/>
    </dgm:pt>
    <dgm:pt modelId="{FE90C9D8-07A4-4197-8B8E-BBDFF3D03718}" type="pres">
      <dgm:prSet presAssocID="{434F6DEB-9990-4B54-B695-97F21F186FD7}" presName="txSpace" presStyleCnt="0"/>
      <dgm:spPr/>
    </dgm:pt>
    <dgm:pt modelId="{097850BE-0FF6-4D14-B156-195A8CB294D6}" type="pres">
      <dgm:prSet presAssocID="{434F6DEB-9990-4B54-B695-97F21F186FD7}" presName="desTx" presStyleLbl="revTx" presStyleIdx="3" presStyleCnt="6">
        <dgm:presLayoutVars/>
      </dgm:prSet>
      <dgm:spPr/>
    </dgm:pt>
    <dgm:pt modelId="{DBB24D66-23C8-4C23-AFD5-56271446E83D}" type="pres">
      <dgm:prSet presAssocID="{4F33671A-D873-4FC7-8AE6-860163A330D7}" presName="sibTrans" presStyleCnt="0"/>
      <dgm:spPr/>
    </dgm:pt>
    <dgm:pt modelId="{CFB1C3C5-7DAE-4BB0-B0EC-EA2CF1777F89}" type="pres">
      <dgm:prSet presAssocID="{16DCD671-C478-4A91-819D-CBFB04A79601}" presName="compNode" presStyleCnt="0"/>
      <dgm:spPr/>
    </dgm:pt>
    <dgm:pt modelId="{4D6EFA44-24BF-4734-BCD7-1973AE2D49D2}" type="pres">
      <dgm:prSet presAssocID="{16DCD671-C478-4A91-819D-CBFB04A7960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sed Quotation Mark"/>
        </a:ext>
      </dgm:extLst>
    </dgm:pt>
    <dgm:pt modelId="{626E11DC-0F1C-4464-8493-6E635E58A5FA}" type="pres">
      <dgm:prSet presAssocID="{16DCD671-C478-4A91-819D-CBFB04A79601}" presName="iconSpace" presStyleCnt="0"/>
      <dgm:spPr/>
    </dgm:pt>
    <dgm:pt modelId="{018A086E-34B8-423A-AEC1-D3D7165EEB00}" type="pres">
      <dgm:prSet presAssocID="{16DCD671-C478-4A91-819D-CBFB04A79601}" presName="parTx" presStyleLbl="revTx" presStyleIdx="4" presStyleCnt="6">
        <dgm:presLayoutVars>
          <dgm:chMax val="0"/>
          <dgm:chPref val="0"/>
        </dgm:presLayoutVars>
      </dgm:prSet>
      <dgm:spPr/>
    </dgm:pt>
    <dgm:pt modelId="{21A42232-CA33-405B-BFE7-BFADC0820EF8}" type="pres">
      <dgm:prSet presAssocID="{16DCD671-C478-4A91-819D-CBFB04A79601}" presName="txSpace" presStyleCnt="0"/>
      <dgm:spPr/>
    </dgm:pt>
    <dgm:pt modelId="{EAB1B671-1379-4F37-9F72-9237AA0AA092}" type="pres">
      <dgm:prSet presAssocID="{16DCD671-C478-4A91-819D-CBFB04A79601}" presName="desTx" presStyleLbl="revTx" presStyleIdx="5" presStyleCnt="6">
        <dgm:presLayoutVars/>
      </dgm:prSet>
      <dgm:spPr/>
    </dgm:pt>
  </dgm:ptLst>
  <dgm:cxnLst>
    <dgm:cxn modelId="{B55B010F-9ED7-4DD6-9154-3B4A6F4E0A24}" srcId="{16DCD671-C478-4A91-819D-CBFB04A79601}" destId="{BF5C2741-0E34-446D-BA44-71481970735F}" srcOrd="4" destOrd="0" parTransId="{B404B38F-74B3-43B9-B677-68C12341050B}" sibTransId="{D787BE22-4868-4E0A-AD83-0F3F0FC840A3}"/>
    <dgm:cxn modelId="{84F12724-36BA-4C4E-ACED-C1D56F48BE7F}" type="presOf" srcId="{562A6C3C-A6D1-4638-86A9-5FA319AB1B13}" destId="{EAB1B671-1379-4F37-9F72-9237AA0AA092}" srcOrd="0" destOrd="3" presId="urn:microsoft.com/office/officeart/2018/2/layout/IconLabelDescriptionList"/>
    <dgm:cxn modelId="{CEF0582B-638B-4D6A-887A-94FA030B43AD}" srcId="{16DCD671-C478-4A91-819D-CBFB04A79601}" destId="{55BB33F0-2195-4E04-9D4D-675C76C6AD92}" srcOrd="2" destOrd="0" parTransId="{FCB24A07-FB13-4B5E-B440-8AA089C0052A}" sibTransId="{59D76647-925F-4FCD-B911-A4F3876D291F}"/>
    <dgm:cxn modelId="{D6256236-11DF-410F-BF06-01DF05353A48}" type="presOf" srcId="{434F6DEB-9990-4B54-B695-97F21F186FD7}" destId="{CF2B4909-C5D3-4B3B-BE29-287DC8AD3051}" srcOrd="0" destOrd="0" presId="urn:microsoft.com/office/officeart/2018/2/layout/IconLabelDescriptionList"/>
    <dgm:cxn modelId="{6826965E-FE09-4044-A37B-424E2FE64FB8}" type="presOf" srcId="{BF5C2741-0E34-446D-BA44-71481970735F}" destId="{EAB1B671-1379-4F37-9F72-9237AA0AA092}" srcOrd="0" destOrd="4" presId="urn:microsoft.com/office/officeart/2018/2/layout/IconLabelDescriptionList"/>
    <dgm:cxn modelId="{CD8D5C63-FCF7-4A31-8A90-CF7BBDFA6D6E}" srcId="{5E87747C-F247-418F-93C2-D99EF204B9C8}" destId="{434F6DEB-9990-4B54-B695-97F21F186FD7}" srcOrd="1" destOrd="0" parTransId="{56D3578F-CC03-4E0E-A523-EB69D964DC90}" sibTransId="{4F33671A-D873-4FC7-8AE6-860163A330D7}"/>
    <dgm:cxn modelId="{E6106263-83AF-4943-97C9-4944923314C8}" type="presOf" srcId="{3270A6C6-8827-4333-8447-CFFFAF9E9F2D}" destId="{6E2A00B6-2EC1-40AA-9919-587EAF183435}" srcOrd="0" destOrd="0" presId="urn:microsoft.com/office/officeart/2018/2/layout/IconLabelDescriptionList"/>
    <dgm:cxn modelId="{BA6CBB4D-0F3F-4B74-A153-E04B10BB7FD5}" type="presOf" srcId="{5E87747C-F247-418F-93C2-D99EF204B9C8}" destId="{AB18B9BB-B49B-4DC1-A4D8-957F93941F21}" srcOrd="0" destOrd="0" presId="urn:microsoft.com/office/officeart/2018/2/layout/IconLabelDescriptionList"/>
    <dgm:cxn modelId="{D9D3AB70-5BE1-4FBC-BAFE-257EAEBF8C53}" srcId="{5E87747C-F247-418F-93C2-D99EF204B9C8}" destId="{3270A6C6-8827-4333-8447-CFFFAF9E9F2D}" srcOrd="0" destOrd="0" parTransId="{0C69FBD4-6F83-4277-88CE-034C513BCFEC}" sibTransId="{646795A8-9454-4F48-AE31-293163C429AA}"/>
    <dgm:cxn modelId="{DB893C81-AB61-4F22-9175-8735C7909D80}" type="presOf" srcId="{8D8E434E-41C9-4B36-A5EE-0402BE1C6F09}" destId="{EAB1B671-1379-4F37-9F72-9237AA0AA092}" srcOrd="0" destOrd="0" presId="urn:microsoft.com/office/officeart/2018/2/layout/IconLabelDescriptionList"/>
    <dgm:cxn modelId="{7BD4109F-A057-45AD-91BF-785CBF7B4CA6}" srcId="{5E87747C-F247-418F-93C2-D99EF204B9C8}" destId="{16DCD671-C478-4A91-819D-CBFB04A79601}" srcOrd="2" destOrd="0" parTransId="{4E07C548-3E79-4833-98F5-78C06757B4D4}" sibTransId="{FACF6353-03B8-4E1A-B415-9FB42BB37203}"/>
    <dgm:cxn modelId="{A70344A3-CA55-47E0-B365-220E5CFB993B}" srcId="{16DCD671-C478-4A91-819D-CBFB04A79601}" destId="{562A6C3C-A6D1-4638-86A9-5FA319AB1B13}" srcOrd="3" destOrd="0" parTransId="{D30202FC-E3E1-4180-805A-1023E8FD878B}" sibTransId="{35EE9EB5-9340-4B72-AF90-3F0F1B005B3E}"/>
    <dgm:cxn modelId="{65D436B3-51A5-4C66-8EB6-F229F8B87C32}" type="presOf" srcId="{D85E5F74-D419-4BD6-928A-315CCD98AA2C}" destId="{EAB1B671-1379-4F37-9F72-9237AA0AA092}" srcOrd="0" destOrd="1" presId="urn:microsoft.com/office/officeart/2018/2/layout/IconLabelDescriptionList"/>
    <dgm:cxn modelId="{F07375DB-1E9E-4D10-BAA7-EAC11E87E829}" srcId="{16DCD671-C478-4A91-819D-CBFB04A79601}" destId="{8D8E434E-41C9-4B36-A5EE-0402BE1C6F09}" srcOrd="0" destOrd="0" parTransId="{118A1529-279E-44A1-A8D8-6DB91C4499E7}" sibTransId="{08178AA8-FA2F-42D2-90B3-224812220D93}"/>
    <dgm:cxn modelId="{535930E9-939E-40AF-9C08-A088B07FB930}" type="presOf" srcId="{16DCD671-C478-4A91-819D-CBFB04A79601}" destId="{018A086E-34B8-423A-AEC1-D3D7165EEB00}" srcOrd="0" destOrd="0" presId="urn:microsoft.com/office/officeart/2018/2/layout/IconLabelDescriptionList"/>
    <dgm:cxn modelId="{8CA87BEF-7ED4-4420-9576-A92D34963232}" type="presOf" srcId="{55BB33F0-2195-4E04-9D4D-675C76C6AD92}" destId="{EAB1B671-1379-4F37-9F72-9237AA0AA092}" srcOrd="0" destOrd="2" presId="urn:microsoft.com/office/officeart/2018/2/layout/IconLabelDescriptionList"/>
    <dgm:cxn modelId="{192918FE-C1CC-4B40-ABB7-01594ABD1222}" srcId="{16DCD671-C478-4A91-819D-CBFB04A79601}" destId="{D85E5F74-D419-4BD6-928A-315CCD98AA2C}" srcOrd="1" destOrd="0" parTransId="{563B77BE-A240-4C34-BDE9-42DC522E5890}" sibTransId="{70AB72DE-0004-46F9-91F2-166062E0D27D}"/>
    <dgm:cxn modelId="{0BD1A8F7-90EC-4432-AFD6-84585C13BEFA}" type="presParOf" srcId="{AB18B9BB-B49B-4DC1-A4D8-957F93941F21}" destId="{010FA565-06A6-4380-9AA4-AEC5F6BB0D04}" srcOrd="0" destOrd="0" presId="urn:microsoft.com/office/officeart/2018/2/layout/IconLabelDescriptionList"/>
    <dgm:cxn modelId="{66BF4B24-5EA2-44C1-AA1F-73DF01D72D48}" type="presParOf" srcId="{010FA565-06A6-4380-9AA4-AEC5F6BB0D04}" destId="{50183F87-57C9-4476-97B3-1BD5E8CC3B1C}" srcOrd="0" destOrd="0" presId="urn:microsoft.com/office/officeart/2018/2/layout/IconLabelDescriptionList"/>
    <dgm:cxn modelId="{191F25AB-9A50-4B2B-BB11-A62F7733DB68}" type="presParOf" srcId="{010FA565-06A6-4380-9AA4-AEC5F6BB0D04}" destId="{22B60C7A-194B-49D7-BB64-C9445C881FF1}" srcOrd="1" destOrd="0" presId="urn:microsoft.com/office/officeart/2018/2/layout/IconLabelDescriptionList"/>
    <dgm:cxn modelId="{1D979FBF-82CB-4DE2-98F9-00B678AD9E27}" type="presParOf" srcId="{010FA565-06A6-4380-9AA4-AEC5F6BB0D04}" destId="{6E2A00B6-2EC1-40AA-9919-587EAF183435}" srcOrd="2" destOrd="0" presId="urn:microsoft.com/office/officeart/2018/2/layout/IconLabelDescriptionList"/>
    <dgm:cxn modelId="{38887696-A128-4AED-8D3D-5FFD2D76024F}" type="presParOf" srcId="{010FA565-06A6-4380-9AA4-AEC5F6BB0D04}" destId="{7A5BCC3E-BD68-4983-9462-07CCEC4D8691}" srcOrd="3" destOrd="0" presId="urn:microsoft.com/office/officeart/2018/2/layout/IconLabelDescriptionList"/>
    <dgm:cxn modelId="{BA2A30B9-891C-4C87-B6C8-119F42C60E57}" type="presParOf" srcId="{010FA565-06A6-4380-9AA4-AEC5F6BB0D04}" destId="{BA02010A-B720-47DB-B107-2943A41C6F31}" srcOrd="4" destOrd="0" presId="urn:microsoft.com/office/officeart/2018/2/layout/IconLabelDescriptionList"/>
    <dgm:cxn modelId="{9ECD922E-8F22-4073-AE5A-356B08A16E0B}" type="presParOf" srcId="{AB18B9BB-B49B-4DC1-A4D8-957F93941F21}" destId="{2DE0B771-85F4-4BF9-9DD5-D74CA743A95B}" srcOrd="1" destOrd="0" presId="urn:microsoft.com/office/officeart/2018/2/layout/IconLabelDescriptionList"/>
    <dgm:cxn modelId="{7A940558-0EBB-4889-9215-90DD09E0279F}" type="presParOf" srcId="{AB18B9BB-B49B-4DC1-A4D8-957F93941F21}" destId="{C1B61F2F-524B-4C08-8A5A-273B86B5224A}" srcOrd="2" destOrd="0" presId="urn:microsoft.com/office/officeart/2018/2/layout/IconLabelDescriptionList"/>
    <dgm:cxn modelId="{5811CC82-DC95-461E-B434-5F44AFD24C39}" type="presParOf" srcId="{C1B61F2F-524B-4C08-8A5A-273B86B5224A}" destId="{246C85AD-A687-48D7-96A0-E1058B9774AC}" srcOrd="0" destOrd="0" presId="urn:microsoft.com/office/officeart/2018/2/layout/IconLabelDescriptionList"/>
    <dgm:cxn modelId="{4C54121A-C099-4EA6-81DA-BBB079A8BE19}" type="presParOf" srcId="{C1B61F2F-524B-4C08-8A5A-273B86B5224A}" destId="{647C381C-D6C4-4BD0-88C4-BEC2617C16C4}" srcOrd="1" destOrd="0" presId="urn:microsoft.com/office/officeart/2018/2/layout/IconLabelDescriptionList"/>
    <dgm:cxn modelId="{ED387DE2-B6D7-4604-8343-8D40F300EE0E}" type="presParOf" srcId="{C1B61F2F-524B-4C08-8A5A-273B86B5224A}" destId="{CF2B4909-C5D3-4B3B-BE29-287DC8AD3051}" srcOrd="2" destOrd="0" presId="urn:microsoft.com/office/officeart/2018/2/layout/IconLabelDescriptionList"/>
    <dgm:cxn modelId="{3255BF2C-DA36-4E92-ADC3-1BA53FE64BFA}" type="presParOf" srcId="{C1B61F2F-524B-4C08-8A5A-273B86B5224A}" destId="{FE90C9D8-07A4-4197-8B8E-BBDFF3D03718}" srcOrd="3" destOrd="0" presId="urn:microsoft.com/office/officeart/2018/2/layout/IconLabelDescriptionList"/>
    <dgm:cxn modelId="{F1FA90B7-F5EC-46E3-924A-662A426EB098}" type="presParOf" srcId="{C1B61F2F-524B-4C08-8A5A-273B86B5224A}" destId="{097850BE-0FF6-4D14-B156-195A8CB294D6}" srcOrd="4" destOrd="0" presId="urn:microsoft.com/office/officeart/2018/2/layout/IconLabelDescriptionList"/>
    <dgm:cxn modelId="{7A5EDCD6-4471-49D6-A1BF-01285259724A}" type="presParOf" srcId="{AB18B9BB-B49B-4DC1-A4D8-957F93941F21}" destId="{DBB24D66-23C8-4C23-AFD5-56271446E83D}" srcOrd="3" destOrd="0" presId="urn:microsoft.com/office/officeart/2018/2/layout/IconLabelDescriptionList"/>
    <dgm:cxn modelId="{B951DB74-934B-4DC4-AC85-0091078F7182}" type="presParOf" srcId="{AB18B9BB-B49B-4DC1-A4D8-957F93941F21}" destId="{CFB1C3C5-7DAE-4BB0-B0EC-EA2CF1777F89}" srcOrd="4" destOrd="0" presId="urn:microsoft.com/office/officeart/2018/2/layout/IconLabelDescriptionList"/>
    <dgm:cxn modelId="{F95C8AE5-7C71-4DF2-9D48-D7C534C060A3}" type="presParOf" srcId="{CFB1C3C5-7DAE-4BB0-B0EC-EA2CF1777F89}" destId="{4D6EFA44-24BF-4734-BCD7-1973AE2D49D2}" srcOrd="0" destOrd="0" presId="urn:microsoft.com/office/officeart/2018/2/layout/IconLabelDescriptionList"/>
    <dgm:cxn modelId="{FD8732D3-F40E-4687-AFC0-40991057ADE6}" type="presParOf" srcId="{CFB1C3C5-7DAE-4BB0-B0EC-EA2CF1777F89}" destId="{626E11DC-0F1C-4464-8493-6E635E58A5FA}" srcOrd="1" destOrd="0" presId="urn:microsoft.com/office/officeart/2018/2/layout/IconLabelDescriptionList"/>
    <dgm:cxn modelId="{378BAC3F-58C1-43C2-82C0-F8E8C02A5B5B}" type="presParOf" srcId="{CFB1C3C5-7DAE-4BB0-B0EC-EA2CF1777F89}" destId="{018A086E-34B8-423A-AEC1-D3D7165EEB00}" srcOrd="2" destOrd="0" presId="urn:microsoft.com/office/officeart/2018/2/layout/IconLabelDescriptionList"/>
    <dgm:cxn modelId="{2B8380BE-A7EC-4AF5-82B2-D0467E1851A3}" type="presParOf" srcId="{CFB1C3C5-7DAE-4BB0-B0EC-EA2CF1777F89}" destId="{21A42232-CA33-405B-BFE7-BFADC0820EF8}" srcOrd="3" destOrd="0" presId="urn:microsoft.com/office/officeart/2018/2/layout/IconLabelDescriptionList"/>
    <dgm:cxn modelId="{F3BD0FF3-0A22-499B-8736-45F85A1C6574}" type="presParOf" srcId="{CFB1C3C5-7DAE-4BB0-B0EC-EA2CF1777F89}" destId="{EAB1B671-1379-4F37-9F72-9237AA0AA092}"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1810D8-5BB4-437A-AC7F-91A69B4247D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341984E-02B2-4BB7-A375-877A80E773B1}">
      <dgm:prSet/>
      <dgm:spPr/>
      <dgm:t>
        <a:bodyPr/>
        <a:lstStyle/>
        <a:p>
          <a:pPr>
            <a:lnSpc>
              <a:spcPct val="100000"/>
            </a:lnSpc>
          </a:pPr>
          <a:r>
            <a:rPr lang="en-US"/>
            <a:t>- Removed nulls &amp; checked for consistency.</a:t>
          </a:r>
        </a:p>
      </dgm:t>
    </dgm:pt>
    <dgm:pt modelId="{18ACFE3C-0E80-453B-9F93-9F19644BC8BA}" type="parTrans" cxnId="{36FD258A-87CC-447E-A525-ABF6691512AD}">
      <dgm:prSet/>
      <dgm:spPr/>
      <dgm:t>
        <a:bodyPr/>
        <a:lstStyle/>
        <a:p>
          <a:endParaRPr lang="en-US"/>
        </a:p>
      </dgm:t>
    </dgm:pt>
    <dgm:pt modelId="{A2BF52F3-8DC6-47D1-A348-12E6F9776DE4}" type="sibTrans" cxnId="{36FD258A-87CC-447E-A525-ABF6691512AD}">
      <dgm:prSet/>
      <dgm:spPr/>
      <dgm:t>
        <a:bodyPr/>
        <a:lstStyle/>
        <a:p>
          <a:endParaRPr lang="en-US"/>
        </a:p>
      </dgm:t>
    </dgm:pt>
    <dgm:pt modelId="{F4682A45-EBF6-4205-9833-E476FF0EE232}">
      <dgm:prSet/>
      <dgm:spPr/>
      <dgm:t>
        <a:bodyPr/>
        <a:lstStyle/>
        <a:p>
          <a:pPr>
            <a:lnSpc>
              <a:spcPct val="100000"/>
            </a:lnSpc>
          </a:pPr>
          <a:r>
            <a:rPr lang="en-US"/>
            <a:t>- Converted 'Date' field to datetime.</a:t>
          </a:r>
        </a:p>
      </dgm:t>
    </dgm:pt>
    <dgm:pt modelId="{0DE77734-CB6F-455A-A711-9F2A7924FE7E}" type="parTrans" cxnId="{EBFC1FA0-3D7E-4BFE-85EA-E70AD2E75538}">
      <dgm:prSet/>
      <dgm:spPr/>
      <dgm:t>
        <a:bodyPr/>
        <a:lstStyle/>
        <a:p>
          <a:endParaRPr lang="en-US"/>
        </a:p>
      </dgm:t>
    </dgm:pt>
    <dgm:pt modelId="{B52BCEC0-4A43-464B-BCCD-85E43AD931A0}" type="sibTrans" cxnId="{EBFC1FA0-3D7E-4BFE-85EA-E70AD2E75538}">
      <dgm:prSet/>
      <dgm:spPr/>
      <dgm:t>
        <a:bodyPr/>
        <a:lstStyle/>
        <a:p>
          <a:endParaRPr lang="en-US"/>
        </a:p>
      </dgm:t>
    </dgm:pt>
    <dgm:pt modelId="{1C6C97E1-8F9A-4415-9B57-D3C594E2F900}">
      <dgm:prSet/>
      <dgm:spPr/>
      <dgm:t>
        <a:bodyPr/>
        <a:lstStyle/>
        <a:p>
          <a:pPr>
            <a:lnSpc>
              <a:spcPct val="100000"/>
            </a:lnSpc>
          </a:pPr>
          <a:r>
            <a:rPr lang="en-US"/>
            <a:t>- Standardized Ticker names.</a:t>
          </a:r>
        </a:p>
      </dgm:t>
    </dgm:pt>
    <dgm:pt modelId="{6FEA36C1-BC96-473A-A96A-C690939D834F}" type="parTrans" cxnId="{F24BE06A-A823-4815-B20E-7A3197877C4B}">
      <dgm:prSet/>
      <dgm:spPr/>
      <dgm:t>
        <a:bodyPr/>
        <a:lstStyle/>
        <a:p>
          <a:endParaRPr lang="en-US"/>
        </a:p>
      </dgm:t>
    </dgm:pt>
    <dgm:pt modelId="{A644DBD0-89C3-4BE5-AB2D-AC829D519BD8}" type="sibTrans" cxnId="{F24BE06A-A823-4815-B20E-7A3197877C4B}">
      <dgm:prSet/>
      <dgm:spPr/>
      <dgm:t>
        <a:bodyPr/>
        <a:lstStyle/>
        <a:p>
          <a:endParaRPr lang="en-US"/>
        </a:p>
      </dgm:t>
    </dgm:pt>
    <dgm:pt modelId="{82FC633D-34F4-49BD-9D4F-C0AE0AE320B1}">
      <dgm:prSet/>
      <dgm:spPr/>
      <dgm:t>
        <a:bodyPr/>
        <a:lstStyle/>
        <a:p>
          <a:pPr>
            <a:lnSpc>
              <a:spcPct val="100000"/>
            </a:lnSpc>
          </a:pPr>
          <a:r>
            <a:rPr lang="en-US"/>
            <a:t>- Ensured numeric integrity of price columns.</a:t>
          </a:r>
        </a:p>
      </dgm:t>
    </dgm:pt>
    <dgm:pt modelId="{4A031AF9-CA1E-4363-A73F-50E85DF0C396}" type="parTrans" cxnId="{C104685B-E792-459B-952A-47D567567765}">
      <dgm:prSet/>
      <dgm:spPr/>
      <dgm:t>
        <a:bodyPr/>
        <a:lstStyle/>
        <a:p>
          <a:endParaRPr lang="en-US"/>
        </a:p>
      </dgm:t>
    </dgm:pt>
    <dgm:pt modelId="{9FC5C7A3-AC03-4BF7-9888-B492CE463A13}" type="sibTrans" cxnId="{C104685B-E792-459B-952A-47D567567765}">
      <dgm:prSet/>
      <dgm:spPr/>
      <dgm:t>
        <a:bodyPr/>
        <a:lstStyle/>
        <a:p>
          <a:endParaRPr lang="en-US"/>
        </a:p>
      </dgm:t>
    </dgm:pt>
    <dgm:pt modelId="{8A661CBD-D4F5-4792-B1EF-33088B9FB825}" type="pres">
      <dgm:prSet presAssocID="{A51810D8-5BB4-437A-AC7F-91A69B4247D9}" presName="root" presStyleCnt="0">
        <dgm:presLayoutVars>
          <dgm:dir/>
          <dgm:resizeHandles val="exact"/>
        </dgm:presLayoutVars>
      </dgm:prSet>
      <dgm:spPr/>
    </dgm:pt>
    <dgm:pt modelId="{CB4EB8D1-9165-4386-9586-F775681B8847}" type="pres">
      <dgm:prSet presAssocID="{A341984E-02B2-4BB7-A375-877A80E773B1}" presName="compNode" presStyleCnt="0"/>
      <dgm:spPr/>
    </dgm:pt>
    <dgm:pt modelId="{3020FFAB-CF8B-40CF-99E1-D4742AF3E80B}" type="pres">
      <dgm:prSet presAssocID="{A341984E-02B2-4BB7-A375-877A80E773B1}" presName="bgRect" presStyleLbl="bgShp" presStyleIdx="0" presStyleCnt="4"/>
      <dgm:spPr/>
    </dgm:pt>
    <dgm:pt modelId="{6951287B-DB96-455B-839D-D394279E5D37}" type="pres">
      <dgm:prSet presAssocID="{A341984E-02B2-4BB7-A375-877A80E773B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Check"/>
        </a:ext>
      </dgm:extLst>
    </dgm:pt>
    <dgm:pt modelId="{2A77887E-3D06-4528-9CBE-A89030C39C71}" type="pres">
      <dgm:prSet presAssocID="{A341984E-02B2-4BB7-A375-877A80E773B1}" presName="spaceRect" presStyleCnt="0"/>
      <dgm:spPr/>
    </dgm:pt>
    <dgm:pt modelId="{85F0B7EA-72CD-4A60-BC1C-F770FF858F33}" type="pres">
      <dgm:prSet presAssocID="{A341984E-02B2-4BB7-A375-877A80E773B1}" presName="parTx" presStyleLbl="revTx" presStyleIdx="0" presStyleCnt="4">
        <dgm:presLayoutVars>
          <dgm:chMax val="0"/>
          <dgm:chPref val="0"/>
        </dgm:presLayoutVars>
      </dgm:prSet>
      <dgm:spPr/>
    </dgm:pt>
    <dgm:pt modelId="{B9AB4A99-3A1F-49F6-AF79-3CFD5CED4EDC}" type="pres">
      <dgm:prSet presAssocID="{A2BF52F3-8DC6-47D1-A348-12E6F9776DE4}" presName="sibTrans" presStyleCnt="0"/>
      <dgm:spPr/>
    </dgm:pt>
    <dgm:pt modelId="{7DC68D65-CA25-4245-9543-656DCECE15D5}" type="pres">
      <dgm:prSet presAssocID="{F4682A45-EBF6-4205-9833-E476FF0EE232}" presName="compNode" presStyleCnt="0"/>
      <dgm:spPr/>
    </dgm:pt>
    <dgm:pt modelId="{A6C29A85-D306-4E44-9FFC-FA0318D9E292}" type="pres">
      <dgm:prSet presAssocID="{F4682A45-EBF6-4205-9833-E476FF0EE232}" presName="bgRect" presStyleLbl="bgShp" presStyleIdx="1" presStyleCnt="4"/>
      <dgm:spPr/>
    </dgm:pt>
    <dgm:pt modelId="{070017E9-FA60-455B-8255-28DB11737EE3}" type="pres">
      <dgm:prSet presAssocID="{F4682A45-EBF6-4205-9833-E476FF0EE23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ily Calendar"/>
        </a:ext>
      </dgm:extLst>
    </dgm:pt>
    <dgm:pt modelId="{FF84CDAD-0AA6-4ABA-B160-6214078C4A11}" type="pres">
      <dgm:prSet presAssocID="{F4682A45-EBF6-4205-9833-E476FF0EE232}" presName="spaceRect" presStyleCnt="0"/>
      <dgm:spPr/>
    </dgm:pt>
    <dgm:pt modelId="{66EA784E-AABF-48FF-859D-9308BFADB6F1}" type="pres">
      <dgm:prSet presAssocID="{F4682A45-EBF6-4205-9833-E476FF0EE232}" presName="parTx" presStyleLbl="revTx" presStyleIdx="1" presStyleCnt="4">
        <dgm:presLayoutVars>
          <dgm:chMax val="0"/>
          <dgm:chPref val="0"/>
        </dgm:presLayoutVars>
      </dgm:prSet>
      <dgm:spPr/>
    </dgm:pt>
    <dgm:pt modelId="{C9331F99-F293-4C26-9BDD-5F25C9D74883}" type="pres">
      <dgm:prSet presAssocID="{B52BCEC0-4A43-464B-BCCD-85E43AD931A0}" presName="sibTrans" presStyleCnt="0"/>
      <dgm:spPr/>
    </dgm:pt>
    <dgm:pt modelId="{4A93D125-5108-4357-99DD-0738528301F3}" type="pres">
      <dgm:prSet presAssocID="{1C6C97E1-8F9A-4415-9B57-D3C594E2F900}" presName="compNode" presStyleCnt="0"/>
      <dgm:spPr/>
    </dgm:pt>
    <dgm:pt modelId="{07BCF916-8286-4228-A2AC-E8E0F28B2511}" type="pres">
      <dgm:prSet presAssocID="{1C6C97E1-8F9A-4415-9B57-D3C594E2F900}" presName="bgRect" presStyleLbl="bgShp" presStyleIdx="2" presStyleCnt="4"/>
      <dgm:spPr/>
    </dgm:pt>
    <dgm:pt modelId="{E59FDBEC-AB34-4954-9AC1-74A545882201}" type="pres">
      <dgm:prSet presAssocID="{1C6C97E1-8F9A-4415-9B57-D3C594E2F90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9DFE347C-20C2-4582-9923-A7A3F5DDACF8}" type="pres">
      <dgm:prSet presAssocID="{1C6C97E1-8F9A-4415-9B57-D3C594E2F900}" presName="spaceRect" presStyleCnt="0"/>
      <dgm:spPr/>
    </dgm:pt>
    <dgm:pt modelId="{AC1581D3-348A-43C1-9641-A350DB5B3402}" type="pres">
      <dgm:prSet presAssocID="{1C6C97E1-8F9A-4415-9B57-D3C594E2F900}" presName="parTx" presStyleLbl="revTx" presStyleIdx="2" presStyleCnt="4">
        <dgm:presLayoutVars>
          <dgm:chMax val="0"/>
          <dgm:chPref val="0"/>
        </dgm:presLayoutVars>
      </dgm:prSet>
      <dgm:spPr/>
    </dgm:pt>
    <dgm:pt modelId="{DF06AD06-3BA3-482B-9BA3-392EC7FE3632}" type="pres">
      <dgm:prSet presAssocID="{A644DBD0-89C3-4BE5-AB2D-AC829D519BD8}" presName="sibTrans" presStyleCnt="0"/>
      <dgm:spPr/>
    </dgm:pt>
    <dgm:pt modelId="{6A9F3CC0-4E89-4DD6-BF7A-8F9C4F3BB7D1}" type="pres">
      <dgm:prSet presAssocID="{82FC633D-34F4-49BD-9D4F-C0AE0AE320B1}" presName="compNode" presStyleCnt="0"/>
      <dgm:spPr/>
    </dgm:pt>
    <dgm:pt modelId="{BA394610-7747-4BBB-83E3-FB611AFC321E}" type="pres">
      <dgm:prSet presAssocID="{82FC633D-34F4-49BD-9D4F-C0AE0AE320B1}" presName="bgRect" presStyleLbl="bgShp" presStyleIdx="3" presStyleCnt="4"/>
      <dgm:spPr/>
    </dgm:pt>
    <dgm:pt modelId="{10375F56-0FF6-4D07-A9A4-BA7275306E23}" type="pres">
      <dgm:prSet presAssocID="{82FC633D-34F4-49BD-9D4F-C0AE0AE320B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abel"/>
        </a:ext>
      </dgm:extLst>
    </dgm:pt>
    <dgm:pt modelId="{8FF2C1EA-69EC-4E8A-8E6E-B894391B0CB2}" type="pres">
      <dgm:prSet presAssocID="{82FC633D-34F4-49BD-9D4F-C0AE0AE320B1}" presName="spaceRect" presStyleCnt="0"/>
      <dgm:spPr/>
    </dgm:pt>
    <dgm:pt modelId="{45186046-5A21-4751-AD97-6D3B1F83FEB7}" type="pres">
      <dgm:prSet presAssocID="{82FC633D-34F4-49BD-9D4F-C0AE0AE320B1}" presName="parTx" presStyleLbl="revTx" presStyleIdx="3" presStyleCnt="4">
        <dgm:presLayoutVars>
          <dgm:chMax val="0"/>
          <dgm:chPref val="0"/>
        </dgm:presLayoutVars>
      </dgm:prSet>
      <dgm:spPr/>
    </dgm:pt>
  </dgm:ptLst>
  <dgm:cxnLst>
    <dgm:cxn modelId="{253C1E2E-3DB8-4CCC-8515-874DF366ED2D}" type="presOf" srcId="{A341984E-02B2-4BB7-A375-877A80E773B1}" destId="{85F0B7EA-72CD-4A60-BC1C-F770FF858F33}" srcOrd="0" destOrd="0" presId="urn:microsoft.com/office/officeart/2018/2/layout/IconVerticalSolidList"/>
    <dgm:cxn modelId="{35A7EF3B-DCA7-4CC3-9718-01D5FF09CCB8}" type="presOf" srcId="{A51810D8-5BB4-437A-AC7F-91A69B4247D9}" destId="{8A661CBD-D4F5-4792-B1EF-33088B9FB825}" srcOrd="0" destOrd="0" presId="urn:microsoft.com/office/officeart/2018/2/layout/IconVerticalSolidList"/>
    <dgm:cxn modelId="{C104685B-E792-459B-952A-47D567567765}" srcId="{A51810D8-5BB4-437A-AC7F-91A69B4247D9}" destId="{82FC633D-34F4-49BD-9D4F-C0AE0AE320B1}" srcOrd="3" destOrd="0" parTransId="{4A031AF9-CA1E-4363-A73F-50E85DF0C396}" sibTransId="{9FC5C7A3-AC03-4BF7-9888-B492CE463A13}"/>
    <dgm:cxn modelId="{F24BE06A-A823-4815-B20E-7A3197877C4B}" srcId="{A51810D8-5BB4-437A-AC7F-91A69B4247D9}" destId="{1C6C97E1-8F9A-4415-9B57-D3C594E2F900}" srcOrd="2" destOrd="0" parTransId="{6FEA36C1-BC96-473A-A96A-C690939D834F}" sibTransId="{A644DBD0-89C3-4BE5-AB2D-AC829D519BD8}"/>
    <dgm:cxn modelId="{36FD258A-87CC-447E-A525-ABF6691512AD}" srcId="{A51810D8-5BB4-437A-AC7F-91A69B4247D9}" destId="{A341984E-02B2-4BB7-A375-877A80E773B1}" srcOrd="0" destOrd="0" parTransId="{18ACFE3C-0E80-453B-9F93-9F19644BC8BA}" sibTransId="{A2BF52F3-8DC6-47D1-A348-12E6F9776DE4}"/>
    <dgm:cxn modelId="{4B030495-D791-4B09-9320-B033DCE6B95E}" type="presOf" srcId="{F4682A45-EBF6-4205-9833-E476FF0EE232}" destId="{66EA784E-AABF-48FF-859D-9308BFADB6F1}" srcOrd="0" destOrd="0" presId="urn:microsoft.com/office/officeart/2018/2/layout/IconVerticalSolidList"/>
    <dgm:cxn modelId="{84906A9A-240D-4885-8C64-B7923D249335}" type="presOf" srcId="{1C6C97E1-8F9A-4415-9B57-D3C594E2F900}" destId="{AC1581D3-348A-43C1-9641-A350DB5B3402}" srcOrd="0" destOrd="0" presId="urn:microsoft.com/office/officeart/2018/2/layout/IconVerticalSolidList"/>
    <dgm:cxn modelId="{EBFC1FA0-3D7E-4BFE-85EA-E70AD2E75538}" srcId="{A51810D8-5BB4-437A-AC7F-91A69B4247D9}" destId="{F4682A45-EBF6-4205-9833-E476FF0EE232}" srcOrd="1" destOrd="0" parTransId="{0DE77734-CB6F-455A-A711-9F2A7924FE7E}" sibTransId="{B52BCEC0-4A43-464B-BCCD-85E43AD931A0}"/>
    <dgm:cxn modelId="{BB17F2DE-109C-4641-8EA6-1C8CC558D767}" type="presOf" srcId="{82FC633D-34F4-49BD-9D4F-C0AE0AE320B1}" destId="{45186046-5A21-4751-AD97-6D3B1F83FEB7}" srcOrd="0" destOrd="0" presId="urn:microsoft.com/office/officeart/2018/2/layout/IconVerticalSolidList"/>
    <dgm:cxn modelId="{03EBBEDC-7F98-4A24-BCB6-6C39AA2D08A0}" type="presParOf" srcId="{8A661CBD-D4F5-4792-B1EF-33088B9FB825}" destId="{CB4EB8D1-9165-4386-9586-F775681B8847}" srcOrd="0" destOrd="0" presId="urn:microsoft.com/office/officeart/2018/2/layout/IconVerticalSolidList"/>
    <dgm:cxn modelId="{0FACAD70-3653-4D70-B449-48CEA3B35C36}" type="presParOf" srcId="{CB4EB8D1-9165-4386-9586-F775681B8847}" destId="{3020FFAB-CF8B-40CF-99E1-D4742AF3E80B}" srcOrd="0" destOrd="0" presId="urn:microsoft.com/office/officeart/2018/2/layout/IconVerticalSolidList"/>
    <dgm:cxn modelId="{356398BC-338B-4EBB-8CC4-C8C2563C91D6}" type="presParOf" srcId="{CB4EB8D1-9165-4386-9586-F775681B8847}" destId="{6951287B-DB96-455B-839D-D394279E5D37}" srcOrd="1" destOrd="0" presId="urn:microsoft.com/office/officeart/2018/2/layout/IconVerticalSolidList"/>
    <dgm:cxn modelId="{CCE18D09-3178-4177-971E-B72829E7BB07}" type="presParOf" srcId="{CB4EB8D1-9165-4386-9586-F775681B8847}" destId="{2A77887E-3D06-4528-9CBE-A89030C39C71}" srcOrd="2" destOrd="0" presId="urn:microsoft.com/office/officeart/2018/2/layout/IconVerticalSolidList"/>
    <dgm:cxn modelId="{C0C80C91-1FB0-41CD-937B-D893897038E7}" type="presParOf" srcId="{CB4EB8D1-9165-4386-9586-F775681B8847}" destId="{85F0B7EA-72CD-4A60-BC1C-F770FF858F33}" srcOrd="3" destOrd="0" presId="urn:microsoft.com/office/officeart/2018/2/layout/IconVerticalSolidList"/>
    <dgm:cxn modelId="{CA2B8B75-DA97-4FC5-9D9E-BB3CCE3AB9F2}" type="presParOf" srcId="{8A661CBD-D4F5-4792-B1EF-33088B9FB825}" destId="{B9AB4A99-3A1F-49F6-AF79-3CFD5CED4EDC}" srcOrd="1" destOrd="0" presId="urn:microsoft.com/office/officeart/2018/2/layout/IconVerticalSolidList"/>
    <dgm:cxn modelId="{7759A897-7C06-4112-BF19-D803A51E4176}" type="presParOf" srcId="{8A661CBD-D4F5-4792-B1EF-33088B9FB825}" destId="{7DC68D65-CA25-4245-9543-656DCECE15D5}" srcOrd="2" destOrd="0" presId="urn:microsoft.com/office/officeart/2018/2/layout/IconVerticalSolidList"/>
    <dgm:cxn modelId="{F2F23D57-248D-4788-9D2E-5509596439B7}" type="presParOf" srcId="{7DC68D65-CA25-4245-9543-656DCECE15D5}" destId="{A6C29A85-D306-4E44-9FFC-FA0318D9E292}" srcOrd="0" destOrd="0" presId="urn:microsoft.com/office/officeart/2018/2/layout/IconVerticalSolidList"/>
    <dgm:cxn modelId="{A2532380-2018-45DE-A8E6-82E2BD2E4016}" type="presParOf" srcId="{7DC68D65-CA25-4245-9543-656DCECE15D5}" destId="{070017E9-FA60-455B-8255-28DB11737EE3}" srcOrd="1" destOrd="0" presId="urn:microsoft.com/office/officeart/2018/2/layout/IconVerticalSolidList"/>
    <dgm:cxn modelId="{4DC20BE6-246D-479A-B193-32EF026C195C}" type="presParOf" srcId="{7DC68D65-CA25-4245-9543-656DCECE15D5}" destId="{FF84CDAD-0AA6-4ABA-B160-6214078C4A11}" srcOrd="2" destOrd="0" presId="urn:microsoft.com/office/officeart/2018/2/layout/IconVerticalSolidList"/>
    <dgm:cxn modelId="{C7677489-EFCA-4256-BA74-AD6F4BB8E5AA}" type="presParOf" srcId="{7DC68D65-CA25-4245-9543-656DCECE15D5}" destId="{66EA784E-AABF-48FF-859D-9308BFADB6F1}" srcOrd="3" destOrd="0" presId="urn:microsoft.com/office/officeart/2018/2/layout/IconVerticalSolidList"/>
    <dgm:cxn modelId="{F7A2AA41-9120-472E-98D6-BAEEE600EA7A}" type="presParOf" srcId="{8A661CBD-D4F5-4792-B1EF-33088B9FB825}" destId="{C9331F99-F293-4C26-9BDD-5F25C9D74883}" srcOrd="3" destOrd="0" presId="urn:microsoft.com/office/officeart/2018/2/layout/IconVerticalSolidList"/>
    <dgm:cxn modelId="{192332F8-5B61-4340-A5E9-D3DB0C0295B9}" type="presParOf" srcId="{8A661CBD-D4F5-4792-B1EF-33088B9FB825}" destId="{4A93D125-5108-4357-99DD-0738528301F3}" srcOrd="4" destOrd="0" presId="urn:microsoft.com/office/officeart/2018/2/layout/IconVerticalSolidList"/>
    <dgm:cxn modelId="{1DD5574F-5C71-47DB-B6A3-BBB9A5A598E5}" type="presParOf" srcId="{4A93D125-5108-4357-99DD-0738528301F3}" destId="{07BCF916-8286-4228-A2AC-E8E0F28B2511}" srcOrd="0" destOrd="0" presId="urn:microsoft.com/office/officeart/2018/2/layout/IconVerticalSolidList"/>
    <dgm:cxn modelId="{33E5E43D-2DAE-4D72-B0FD-6A30404551A0}" type="presParOf" srcId="{4A93D125-5108-4357-99DD-0738528301F3}" destId="{E59FDBEC-AB34-4954-9AC1-74A545882201}" srcOrd="1" destOrd="0" presId="urn:microsoft.com/office/officeart/2018/2/layout/IconVerticalSolidList"/>
    <dgm:cxn modelId="{34F13C2D-5DC3-4F22-99DF-FA029F3598E8}" type="presParOf" srcId="{4A93D125-5108-4357-99DD-0738528301F3}" destId="{9DFE347C-20C2-4582-9923-A7A3F5DDACF8}" srcOrd="2" destOrd="0" presId="urn:microsoft.com/office/officeart/2018/2/layout/IconVerticalSolidList"/>
    <dgm:cxn modelId="{D1681816-AD18-4439-BE31-110A70F0F679}" type="presParOf" srcId="{4A93D125-5108-4357-99DD-0738528301F3}" destId="{AC1581D3-348A-43C1-9641-A350DB5B3402}" srcOrd="3" destOrd="0" presId="urn:microsoft.com/office/officeart/2018/2/layout/IconVerticalSolidList"/>
    <dgm:cxn modelId="{6753B9B6-4CAF-46CA-9134-DC02FD83824C}" type="presParOf" srcId="{8A661CBD-D4F5-4792-B1EF-33088B9FB825}" destId="{DF06AD06-3BA3-482B-9BA3-392EC7FE3632}" srcOrd="5" destOrd="0" presId="urn:microsoft.com/office/officeart/2018/2/layout/IconVerticalSolidList"/>
    <dgm:cxn modelId="{61E7C7B8-B7DB-4F6F-8B03-06D3AB2C439B}" type="presParOf" srcId="{8A661CBD-D4F5-4792-B1EF-33088B9FB825}" destId="{6A9F3CC0-4E89-4DD6-BF7A-8F9C4F3BB7D1}" srcOrd="6" destOrd="0" presId="urn:microsoft.com/office/officeart/2018/2/layout/IconVerticalSolidList"/>
    <dgm:cxn modelId="{3DFEA43E-EA08-44F2-B3DF-B0E76397492B}" type="presParOf" srcId="{6A9F3CC0-4E89-4DD6-BF7A-8F9C4F3BB7D1}" destId="{BA394610-7747-4BBB-83E3-FB611AFC321E}" srcOrd="0" destOrd="0" presId="urn:microsoft.com/office/officeart/2018/2/layout/IconVerticalSolidList"/>
    <dgm:cxn modelId="{D922D33A-D2B5-4DA9-B906-5FD164C5EA68}" type="presParOf" srcId="{6A9F3CC0-4E89-4DD6-BF7A-8F9C4F3BB7D1}" destId="{10375F56-0FF6-4D07-A9A4-BA7275306E23}" srcOrd="1" destOrd="0" presId="urn:microsoft.com/office/officeart/2018/2/layout/IconVerticalSolidList"/>
    <dgm:cxn modelId="{8B207168-8A29-41D5-A519-E8563E6EDACE}" type="presParOf" srcId="{6A9F3CC0-4E89-4DD6-BF7A-8F9C4F3BB7D1}" destId="{8FF2C1EA-69EC-4E8A-8E6E-B894391B0CB2}" srcOrd="2" destOrd="0" presId="urn:microsoft.com/office/officeart/2018/2/layout/IconVerticalSolidList"/>
    <dgm:cxn modelId="{A0DEAB53-2EFE-49F4-89CF-51D6C24B4976}" type="presParOf" srcId="{6A9F3CC0-4E89-4DD6-BF7A-8F9C4F3BB7D1}" destId="{45186046-5A21-4751-AD97-6D3B1F83FEB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6F4DF5A5-AB64-4BCB-8389-4CF0CD834823}" type="doc">
      <dgm:prSet loTypeId="urn:microsoft.com/office/officeart/2018/2/layout/IconLabelDescriptionList" loCatId="icon" qsTypeId="urn:microsoft.com/office/officeart/2005/8/quickstyle/simple1" qsCatId="simple" csTypeId="urn:microsoft.com/office/officeart/2018/5/colors/Iconchunking_neutralbg_accent4_2" csCatId="accent4" phldr="1"/>
      <dgm:spPr/>
      <dgm:t>
        <a:bodyPr/>
        <a:lstStyle/>
        <a:p>
          <a:endParaRPr lang="en-US"/>
        </a:p>
      </dgm:t>
    </dgm:pt>
    <dgm:pt modelId="{7D957FF1-8615-4110-8EA2-3F53E093E2BC}">
      <dgm:prSet/>
      <dgm:spPr/>
      <dgm:t>
        <a:bodyPr/>
        <a:lstStyle/>
        <a:p>
          <a:pPr>
            <a:lnSpc>
              <a:spcPct val="100000"/>
            </a:lnSpc>
            <a:defRPr b="1"/>
          </a:pPr>
          <a:r>
            <a:rPr lang="en-US" b="1" dirty="0"/>
            <a:t>Goal:</a:t>
          </a:r>
          <a:r>
            <a:rPr lang="en-US" dirty="0"/>
            <a:t> </a:t>
          </a:r>
          <a:r>
            <a:rPr lang="en-US" b="0" dirty="0"/>
            <a:t>To clean and prepare the raw data for analysis.</a:t>
          </a:r>
        </a:p>
      </dgm:t>
    </dgm:pt>
    <dgm:pt modelId="{B382A356-6644-4079-B860-4EA9265E08BD}" type="parTrans" cxnId="{E315B34D-022B-4BAC-9C30-593B7601944A}">
      <dgm:prSet/>
      <dgm:spPr/>
      <dgm:t>
        <a:bodyPr/>
        <a:lstStyle/>
        <a:p>
          <a:endParaRPr lang="en-US"/>
        </a:p>
      </dgm:t>
    </dgm:pt>
    <dgm:pt modelId="{19218602-6146-4149-86FF-21BC4244A4B5}" type="sibTrans" cxnId="{E315B34D-022B-4BAC-9C30-593B7601944A}">
      <dgm:prSet/>
      <dgm:spPr/>
      <dgm:t>
        <a:bodyPr/>
        <a:lstStyle/>
        <a:p>
          <a:endParaRPr lang="en-US"/>
        </a:p>
      </dgm:t>
    </dgm:pt>
    <dgm:pt modelId="{46059986-2609-4282-93CA-1E7523EE7A12}">
      <dgm:prSet/>
      <dgm:spPr/>
      <dgm:t>
        <a:bodyPr/>
        <a:lstStyle/>
        <a:p>
          <a:pPr>
            <a:lnSpc>
              <a:spcPct val="100000"/>
            </a:lnSpc>
            <a:defRPr b="1"/>
          </a:pPr>
          <a:r>
            <a:rPr lang="en-US"/>
            <a:t>Key Actions Taken in Excel:</a:t>
          </a:r>
        </a:p>
      </dgm:t>
    </dgm:pt>
    <dgm:pt modelId="{6BE71C10-A61A-4E03-A889-2633AF898E5D}" type="parTrans" cxnId="{A2A261A8-5525-4C56-9E21-C952A36AD554}">
      <dgm:prSet/>
      <dgm:spPr/>
      <dgm:t>
        <a:bodyPr/>
        <a:lstStyle/>
        <a:p>
          <a:endParaRPr lang="en-US"/>
        </a:p>
      </dgm:t>
    </dgm:pt>
    <dgm:pt modelId="{FAD9D302-244C-4DF6-AC4B-682531122FF5}" type="sibTrans" cxnId="{A2A261A8-5525-4C56-9E21-C952A36AD554}">
      <dgm:prSet/>
      <dgm:spPr/>
      <dgm:t>
        <a:bodyPr/>
        <a:lstStyle/>
        <a:p>
          <a:endParaRPr lang="en-US"/>
        </a:p>
      </dgm:t>
    </dgm:pt>
    <dgm:pt modelId="{AC0F1489-22A8-4E6D-A0C1-680D7CF614A2}">
      <dgm:prSet/>
      <dgm:spPr/>
      <dgm:t>
        <a:bodyPr/>
        <a:lstStyle/>
        <a:p>
          <a:pPr>
            <a:lnSpc>
              <a:spcPct val="100000"/>
            </a:lnSpc>
          </a:pPr>
          <a:r>
            <a:rPr lang="en-US"/>
            <a:t>Handling Missing Values:</a:t>
          </a:r>
        </a:p>
      </dgm:t>
    </dgm:pt>
    <dgm:pt modelId="{567FF7A6-4217-4321-A6C9-E81F8F2390AD}" type="parTrans" cxnId="{198D16A0-206F-4B8D-9FE2-EE16EC00DA72}">
      <dgm:prSet/>
      <dgm:spPr/>
      <dgm:t>
        <a:bodyPr/>
        <a:lstStyle/>
        <a:p>
          <a:endParaRPr lang="en-US"/>
        </a:p>
      </dgm:t>
    </dgm:pt>
    <dgm:pt modelId="{D1A63F89-1F50-4D23-ADC4-32475D2FD3EF}" type="sibTrans" cxnId="{198D16A0-206F-4B8D-9FE2-EE16EC00DA72}">
      <dgm:prSet/>
      <dgm:spPr/>
      <dgm:t>
        <a:bodyPr/>
        <a:lstStyle/>
        <a:p>
          <a:endParaRPr lang="en-US"/>
        </a:p>
      </dgm:t>
    </dgm:pt>
    <dgm:pt modelId="{76189CFC-8874-4A4E-852B-7301B2C32459}">
      <dgm:prSet/>
      <dgm:spPr/>
      <dgm:t>
        <a:bodyPr/>
        <a:lstStyle/>
        <a:p>
          <a:r>
            <a:rPr lang="en-US"/>
            <a:t>The originalPrice column had 1,513 missing values (over 75%) and was </a:t>
          </a:r>
          <a:r>
            <a:rPr lang="en-US" b="1"/>
            <a:t>dropped.</a:t>
          </a:r>
          <a:endParaRPr lang="en-US"/>
        </a:p>
      </dgm:t>
    </dgm:pt>
    <dgm:pt modelId="{29E043EB-62E0-435E-AC6F-81E801FB89C8}" type="parTrans" cxnId="{92F40468-CA01-4675-B0BF-DC546AEAC11A}">
      <dgm:prSet/>
      <dgm:spPr/>
      <dgm:t>
        <a:bodyPr/>
        <a:lstStyle/>
        <a:p>
          <a:endParaRPr lang="en-US"/>
        </a:p>
      </dgm:t>
    </dgm:pt>
    <dgm:pt modelId="{205423D2-F69E-4F70-922E-607C8B342B42}" type="sibTrans" cxnId="{92F40468-CA01-4675-B0BF-DC546AEAC11A}">
      <dgm:prSet/>
      <dgm:spPr/>
      <dgm:t>
        <a:bodyPr/>
        <a:lstStyle/>
        <a:p>
          <a:endParaRPr lang="en-US"/>
        </a:p>
      </dgm:t>
    </dgm:pt>
    <dgm:pt modelId="{F6F84BFC-6679-4E19-95DF-7013FA7EB05B}">
      <dgm:prSet/>
      <dgm:spPr/>
      <dgm:t>
        <a:bodyPr/>
        <a:lstStyle/>
        <a:p>
          <a:r>
            <a:rPr lang="en-US"/>
            <a:t>Removed 3 rows with missing tagText.</a:t>
          </a:r>
        </a:p>
      </dgm:t>
    </dgm:pt>
    <dgm:pt modelId="{77415565-332E-4EFA-853B-33233037DC1D}" type="parTrans" cxnId="{8564AAA3-2433-4365-B76C-EBB0044EDCB5}">
      <dgm:prSet/>
      <dgm:spPr/>
      <dgm:t>
        <a:bodyPr/>
        <a:lstStyle/>
        <a:p>
          <a:endParaRPr lang="en-US"/>
        </a:p>
      </dgm:t>
    </dgm:pt>
    <dgm:pt modelId="{DCA6C9A8-310B-4107-A2D6-858719390C29}" type="sibTrans" cxnId="{8564AAA3-2433-4365-B76C-EBB0044EDCB5}">
      <dgm:prSet/>
      <dgm:spPr/>
      <dgm:t>
        <a:bodyPr/>
        <a:lstStyle/>
        <a:p>
          <a:endParaRPr lang="en-US"/>
        </a:p>
      </dgm:t>
    </dgm:pt>
    <dgm:pt modelId="{671572FC-F23D-40FF-8A29-F3C7B3178A21}">
      <dgm:prSet/>
      <dgm:spPr/>
      <dgm:t>
        <a:bodyPr/>
        <a:lstStyle/>
        <a:p>
          <a:pPr>
            <a:lnSpc>
              <a:spcPct val="100000"/>
            </a:lnSpc>
            <a:defRPr b="1"/>
          </a:pPr>
          <a:r>
            <a:rPr lang="en-US"/>
            <a:t>Cleaning price Column:</a:t>
          </a:r>
        </a:p>
      </dgm:t>
    </dgm:pt>
    <dgm:pt modelId="{27668ECB-B9BF-4846-ADAF-71A0B7925FC5}" type="parTrans" cxnId="{D09F97A2-2B0E-4901-9DC6-BE9DAFF73E77}">
      <dgm:prSet/>
      <dgm:spPr/>
      <dgm:t>
        <a:bodyPr/>
        <a:lstStyle/>
        <a:p>
          <a:endParaRPr lang="en-US"/>
        </a:p>
      </dgm:t>
    </dgm:pt>
    <dgm:pt modelId="{A65516E4-7123-49FB-8B1D-3F90D00061A8}" type="sibTrans" cxnId="{D09F97A2-2B0E-4901-9DC6-BE9DAFF73E77}">
      <dgm:prSet/>
      <dgm:spPr/>
      <dgm:t>
        <a:bodyPr/>
        <a:lstStyle/>
        <a:p>
          <a:endParaRPr lang="en-US"/>
        </a:p>
      </dgm:t>
    </dgm:pt>
    <dgm:pt modelId="{B79D1E20-1198-4EA5-ABF0-252CB7DA8AFF}">
      <dgm:prSet/>
      <dgm:spPr/>
      <dgm:t>
        <a:bodyPr/>
        <a:lstStyle/>
        <a:p>
          <a:pPr>
            <a:lnSpc>
              <a:spcPct val="100000"/>
            </a:lnSpc>
          </a:pPr>
          <a:r>
            <a:rPr lang="en-US"/>
            <a:t>The price column was text (e.g., "$46.79").</a:t>
          </a:r>
        </a:p>
      </dgm:t>
    </dgm:pt>
    <dgm:pt modelId="{CA4B1841-71F8-41A3-92F6-0A3E209368A3}" type="parTrans" cxnId="{59091F74-E6A6-451D-977C-2D9E336B73F4}">
      <dgm:prSet/>
      <dgm:spPr/>
      <dgm:t>
        <a:bodyPr/>
        <a:lstStyle/>
        <a:p>
          <a:endParaRPr lang="en-US"/>
        </a:p>
      </dgm:t>
    </dgm:pt>
    <dgm:pt modelId="{33900F3A-ADCA-4EE5-8BD8-ABA1575DA0D0}" type="sibTrans" cxnId="{59091F74-E6A6-451D-977C-2D9E336B73F4}">
      <dgm:prSet/>
      <dgm:spPr/>
      <dgm:t>
        <a:bodyPr/>
        <a:lstStyle/>
        <a:p>
          <a:endParaRPr lang="en-US"/>
        </a:p>
      </dgm:t>
    </dgm:pt>
    <dgm:pt modelId="{1413D71C-7D6D-4E51-9979-9235AEF4C557}">
      <dgm:prSet/>
      <dgm:spPr/>
      <dgm:t>
        <a:bodyPr/>
        <a:lstStyle/>
        <a:p>
          <a:pPr>
            <a:lnSpc>
              <a:spcPct val="100000"/>
            </a:lnSpc>
          </a:pPr>
          <a:r>
            <a:rPr lang="en-US"/>
            <a:t>Used the </a:t>
          </a:r>
          <a:r>
            <a:rPr lang="en-US" b="1"/>
            <a:t>=SUBSTITUTE()</a:t>
          </a:r>
          <a:r>
            <a:rPr lang="en-US"/>
            <a:t> and </a:t>
          </a:r>
          <a:r>
            <a:rPr lang="en-US" b="1"/>
            <a:t>=VALUE()</a:t>
          </a:r>
          <a:r>
            <a:rPr lang="en-US"/>
            <a:t> functions to remove the '$' and ',' characters and convert the column to a number.</a:t>
          </a:r>
        </a:p>
      </dgm:t>
    </dgm:pt>
    <dgm:pt modelId="{C679AE37-DAB0-4683-B0B1-7CC58E8D8F76}" type="parTrans" cxnId="{1B0DD457-AE28-445F-A107-E76DA0850F77}">
      <dgm:prSet/>
      <dgm:spPr/>
      <dgm:t>
        <a:bodyPr/>
        <a:lstStyle/>
        <a:p>
          <a:endParaRPr lang="en-US"/>
        </a:p>
      </dgm:t>
    </dgm:pt>
    <dgm:pt modelId="{CF33E4DD-5331-4284-B27F-8475BD1C50F1}" type="sibTrans" cxnId="{1B0DD457-AE28-445F-A107-E76DA0850F77}">
      <dgm:prSet/>
      <dgm:spPr/>
      <dgm:t>
        <a:bodyPr/>
        <a:lstStyle/>
        <a:p>
          <a:endParaRPr lang="en-US"/>
        </a:p>
      </dgm:t>
    </dgm:pt>
    <dgm:pt modelId="{FE564D6E-748F-4118-9A03-E413EC39A4E2}">
      <dgm:prSet/>
      <dgm:spPr/>
      <dgm:t>
        <a:bodyPr/>
        <a:lstStyle/>
        <a:p>
          <a:pPr>
            <a:lnSpc>
              <a:spcPct val="100000"/>
            </a:lnSpc>
            <a:defRPr b="1"/>
          </a:pPr>
          <a:r>
            <a:rPr lang="en-US"/>
            <a:t>Cleaning tagText Column:</a:t>
          </a:r>
        </a:p>
      </dgm:t>
    </dgm:pt>
    <dgm:pt modelId="{19C42DF9-C75D-49BB-8D28-417B22C3F8AE}" type="parTrans" cxnId="{C6571BFA-471B-421B-83BB-4067D7388ED6}">
      <dgm:prSet/>
      <dgm:spPr/>
      <dgm:t>
        <a:bodyPr/>
        <a:lstStyle/>
        <a:p>
          <a:endParaRPr lang="en-US"/>
        </a:p>
      </dgm:t>
    </dgm:pt>
    <dgm:pt modelId="{B26F8666-B920-4D42-8CA7-EEC2AB9334CB}" type="sibTrans" cxnId="{C6571BFA-471B-421B-83BB-4067D7388ED6}">
      <dgm:prSet/>
      <dgm:spPr/>
      <dgm:t>
        <a:bodyPr/>
        <a:lstStyle/>
        <a:p>
          <a:endParaRPr lang="en-US"/>
        </a:p>
      </dgm:t>
    </dgm:pt>
    <dgm:pt modelId="{2F6BC0C6-58D3-454B-8E03-96F93F48B4ED}">
      <dgm:prSet/>
      <dgm:spPr/>
      <dgm:t>
        <a:bodyPr/>
        <a:lstStyle/>
        <a:p>
          <a:pPr>
            <a:lnSpc>
              <a:spcPct val="100000"/>
            </a:lnSpc>
          </a:pPr>
          <a:r>
            <a:rPr lang="en-US"/>
            <a:t>Identified 100 unique shipping tags, but most were rare.</a:t>
          </a:r>
        </a:p>
      </dgm:t>
    </dgm:pt>
    <dgm:pt modelId="{D05C0A1C-49F1-4C8F-9550-1F08714038BD}" type="parTrans" cxnId="{BE4F0E6C-BEC5-4299-8847-C462935C2963}">
      <dgm:prSet/>
      <dgm:spPr/>
      <dgm:t>
        <a:bodyPr/>
        <a:lstStyle/>
        <a:p>
          <a:endParaRPr lang="en-US"/>
        </a:p>
      </dgm:t>
    </dgm:pt>
    <dgm:pt modelId="{8F550B73-9384-42BC-A1DA-C1AB30AC418D}" type="sibTrans" cxnId="{BE4F0E6C-BEC5-4299-8847-C462935C2963}">
      <dgm:prSet/>
      <dgm:spPr/>
      <dgm:t>
        <a:bodyPr/>
        <a:lstStyle/>
        <a:p>
          <a:endParaRPr lang="en-US"/>
        </a:p>
      </dgm:t>
    </dgm:pt>
    <dgm:pt modelId="{DC1A67BE-2F75-4C8A-950E-B65045FE89D4}">
      <dgm:prSet/>
      <dgm:spPr/>
      <dgm:t>
        <a:bodyPr/>
        <a:lstStyle/>
        <a:p>
          <a:pPr>
            <a:lnSpc>
              <a:spcPct val="100000"/>
            </a:lnSpc>
          </a:pPr>
          <a:r>
            <a:rPr lang="en-US"/>
            <a:t>Used </a:t>
          </a:r>
          <a:r>
            <a:rPr lang="en-US" b="1"/>
            <a:t>IF functions</a:t>
          </a:r>
          <a:r>
            <a:rPr lang="en-US"/>
            <a:t> to group tags into three main categories: "Free shipping", "+Shipping: $5.09", and "Others".</a:t>
          </a:r>
        </a:p>
      </dgm:t>
    </dgm:pt>
    <dgm:pt modelId="{E29C5FB0-DB69-41CA-868F-CEC535D2FB2D}" type="parTrans" cxnId="{556B7F87-A69D-4F2C-BB58-51C153F44C02}">
      <dgm:prSet/>
      <dgm:spPr/>
      <dgm:t>
        <a:bodyPr/>
        <a:lstStyle/>
        <a:p>
          <a:endParaRPr lang="en-US"/>
        </a:p>
      </dgm:t>
    </dgm:pt>
    <dgm:pt modelId="{3BD98D01-767C-49F2-803C-9A81CD91EBCD}" type="sibTrans" cxnId="{556B7F87-A69D-4F2C-BB58-51C153F44C02}">
      <dgm:prSet/>
      <dgm:spPr/>
      <dgm:t>
        <a:bodyPr/>
        <a:lstStyle/>
        <a:p>
          <a:endParaRPr lang="en-US"/>
        </a:p>
      </dgm:t>
    </dgm:pt>
    <dgm:pt modelId="{5CB8E691-7A55-4154-BE1D-519764387CF2}" type="pres">
      <dgm:prSet presAssocID="{6F4DF5A5-AB64-4BCB-8389-4CF0CD834823}" presName="root" presStyleCnt="0">
        <dgm:presLayoutVars>
          <dgm:dir/>
          <dgm:resizeHandles val="exact"/>
        </dgm:presLayoutVars>
      </dgm:prSet>
      <dgm:spPr/>
    </dgm:pt>
    <dgm:pt modelId="{D355A3F1-5AF2-4DEE-80A9-E7230B3616F9}" type="pres">
      <dgm:prSet presAssocID="{7D957FF1-8615-4110-8EA2-3F53E093E2BC}" presName="compNode" presStyleCnt="0"/>
      <dgm:spPr/>
    </dgm:pt>
    <dgm:pt modelId="{8685037E-BB91-4670-A2DB-A90D8F0BB0B2}" type="pres">
      <dgm:prSet presAssocID="{7D957FF1-8615-4110-8EA2-3F53E093E2B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7C842753-674F-4794-8EF2-5C3EDED17FCE}" type="pres">
      <dgm:prSet presAssocID="{7D957FF1-8615-4110-8EA2-3F53E093E2BC}" presName="iconSpace" presStyleCnt="0"/>
      <dgm:spPr/>
    </dgm:pt>
    <dgm:pt modelId="{EFC9A4E1-A6B0-44FE-ABC0-5B3F6D27FBB0}" type="pres">
      <dgm:prSet presAssocID="{7D957FF1-8615-4110-8EA2-3F53E093E2BC}" presName="parTx" presStyleLbl="revTx" presStyleIdx="0" presStyleCnt="8">
        <dgm:presLayoutVars>
          <dgm:chMax val="0"/>
          <dgm:chPref val="0"/>
        </dgm:presLayoutVars>
      </dgm:prSet>
      <dgm:spPr/>
    </dgm:pt>
    <dgm:pt modelId="{C44D64B5-5C64-49DD-A054-21B75AD51281}" type="pres">
      <dgm:prSet presAssocID="{7D957FF1-8615-4110-8EA2-3F53E093E2BC}" presName="txSpace" presStyleCnt="0"/>
      <dgm:spPr/>
    </dgm:pt>
    <dgm:pt modelId="{2B5D5F87-6DD2-4FCD-A2B6-F656A5B10144}" type="pres">
      <dgm:prSet presAssocID="{7D957FF1-8615-4110-8EA2-3F53E093E2BC}" presName="desTx" presStyleLbl="revTx" presStyleIdx="1" presStyleCnt="8">
        <dgm:presLayoutVars/>
      </dgm:prSet>
      <dgm:spPr/>
    </dgm:pt>
    <dgm:pt modelId="{1DE7EFE3-86C9-4499-AFB9-DE69217C0EF4}" type="pres">
      <dgm:prSet presAssocID="{19218602-6146-4149-86FF-21BC4244A4B5}" presName="sibTrans" presStyleCnt="0"/>
      <dgm:spPr/>
    </dgm:pt>
    <dgm:pt modelId="{2C4BCA4A-C145-4210-B315-0670C7BA99BC}" type="pres">
      <dgm:prSet presAssocID="{46059986-2609-4282-93CA-1E7523EE7A12}" presName="compNode" presStyleCnt="0"/>
      <dgm:spPr/>
    </dgm:pt>
    <dgm:pt modelId="{BA46F355-796D-4005-B12F-292AB69C0871}" type="pres">
      <dgm:prSet presAssocID="{46059986-2609-4282-93CA-1E7523EE7A1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4533B83F-D715-4204-9293-D7841E3696B4}" type="pres">
      <dgm:prSet presAssocID="{46059986-2609-4282-93CA-1E7523EE7A12}" presName="iconSpace" presStyleCnt="0"/>
      <dgm:spPr/>
    </dgm:pt>
    <dgm:pt modelId="{9A255452-2C16-4BF2-9A24-273ABB1046C6}" type="pres">
      <dgm:prSet presAssocID="{46059986-2609-4282-93CA-1E7523EE7A12}" presName="parTx" presStyleLbl="revTx" presStyleIdx="2" presStyleCnt="8">
        <dgm:presLayoutVars>
          <dgm:chMax val="0"/>
          <dgm:chPref val="0"/>
        </dgm:presLayoutVars>
      </dgm:prSet>
      <dgm:spPr/>
    </dgm:pt>
    <dgm:pt modelId="{1CAF90AD-D178-4B31-8047-5CB63F1C46EB}" type="pres">
      <dgm:prSet presAssocID="{46059986-2609-4282-93CA-1E7523EE7A12}" presName="txSpace" presStyleCnt="0"/>
      <dgm:spPr/>
    </dgm:pt>
    <dgm:pt modelId="{CA13BCC5-2679-474B-AC1C-FD2B9C788EE0}" type="pres">
      <dgm:prSet presAssocID="{46059986-2609-4282-93CA-1E7523EE7A12}" presName="desTx" presStyleLbl="revTx" presStyleIdx="3" presStyleCnt="8">
        <dgm:presLayoutVars/>
      </dgm:prSet>
      <dgm:spPr/>
    </dgm:pt>
    <dgm:pt modelId="{8E4F6F8A-94B0-42A0-8B35-73829D9A7FEE}" type="pres">
      <dgm:prSet presAssocID="{FAD9D302-244C-4DF6-AC4B-682531122FF5}" presName="sibTrans" presStyleCnt="0"/>
      <dgm:spPr/>
    </dgm:pt>
    <dgm:pt modelId="{9AFB35B9-6B94-4E36-A07E-411231AC0545}" type="pres">
      <dgm:prSet presAssocID="{671572FC-F23D-40FF-8A29-F3C7B3178A21}" presName="compNode" presStyleCnt="0"/>
      <dgm:spPr/>
    </dgm:pt>
    <dgm:pt modelId="{CF0BB549-0BBE-4CC5-B6EC-7D4A8A723AFD}" type="pres">
      <dgm:prSet presAssocID="{671572FC-F23D-40FF-8A29-F3C7B3178A2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op and bucket"/>
        </a:ext>
      </dgm:extLst>
    </dgm:pt>
    <dgm:pt modelId="{EB4B8285-CFC4-4131-B91F-B0EA1E5EB8B6}" type="pres">
      <dgm:prSet presAssocID="{671572FC-F23D-40FF-8A29-F3C7B3178A21}" presName="iconSpace" presStyleCnt="0"/>
      <dgm:spPr/>
    </dgm:pt>
    <dgm:pt modelId="{CCED63A8-0C57-4A80-BBFD-F15885218A5F}" type="pres">
      <dgm:prSet presAssocID="{671572FC-F23D-40FF-8A29-F3C7B3178A21}" presName="parTx" presStyleLbl="revTx" presStyleIdx="4" presStyleCnt="8">
        <dgm:presLayoutVars>
          <dgm:chMax val="0"/>
          <dgm:chPref val="0"/>
        </dgm:presLayoutVars>
      </dgm:prSet>
      <dgm:spPr/>
    </dgm:pt>
    <dgm:pt modelId="{B7804C7A-816B-49CC-8784-A3587AC11A43}" type="pres">
      <dgm:prSet presAssocID="{671572FC-F23D-40FF-8A29-F3C7B3178A21}" presName="txSpace" presStyleCnt="0"/>
      <dgm:spPr/>
    </dgm:pt>
    <dgm:pt modelId="{87107BAB-CDB0-45B1-A67E-55727E149AEE}" type="pres">
      <dgm:prSet presAssocID="{671572FC-F23D-40FF-8A29-F3C7B3178A21}" presName="desTx" presStyleLbl="revTx" presStyleIdx="5" presStyleCnt="8">
        <dgm:presLayoutVars/>
      </dgm:prSet>
      <dgm:spPr/>
    </dgm:pt>
    <dgm:pt modelId="{D78697BB-1D3D-4401-B75F-A3B7721430E5}" type="pres">
      <dgm:prSet presAssocID="{A65516E4-7123-49FB-8B1D-3F90D00061A8}" presName="sibTrans" presStyleCnt="0"/>
      <dgm:spPr/>
    </dgm:pt>
    <dgm:pt modelId="{0A0432ED-1FD7-4479-916A-B8CA1244297E}" type="pres">
      <dgm:prSet presAssocID="{FE564D6E-748F-4118-9A03-E413EC39A4E2}" presName="compNode" presStyleCnt="0"/>
      <dgm:spPr/>
    </dgm:pt>
    <dgm:pt modelId="{EC94DE6A-778C-4A1F-86F8-6E47C4B4E8AE}" type="pres">
      <dgm:prSet presAssocID="{FE564D6E-748F-4118-9A03-E413EC39A4E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abel"/>
        </a:ext>
      </dgm:extLst>
    </dgm:pt>
    <dgm:pt modelId="{5143D867-D2C1-46DB-BEC1-65026ABF5770}" type="pres">
      <dgm:prSet presAssocID="{FE564D6E-748F-4118-9A03-E413EC39A4E2}" presName="iconSpace" presStyleCnt="0"/>
      <dgm:spPr/>
    </dgm:pt>
    <dgm:pt modelId="{FA207600-31AB-4573-A9A9-9AFF48587883}" type="pres">
      <dgm:prSet presAssocID="{FE564D6E-748F-4118-9A03-E413EC39A4E2}" presName="parTx" presStyleLbl="revTx" presStyleIdx="6" presStyleCnt="8">
        <dgm:presLayoutVars>
          <dgm:chMax val="0"/>
          <dgm:chPref val="0"/>
        </dgm:presLayoutVars>
      </dgm:prSet>
      <dgm:spPr/>
    </dgm:pt>
    <dgm:pt modelId="{D4F95EF0-9DE9-478D-8392-DCC8D0994896}" type="pres">
      <dgm:prSet presAssocID="{FE564D6E-748F-4118-9A03-E413EC39A4E2}" presName="txSpace" presStyleCnt="0"/>
      <dgm:spPr/>
    </dgm:pt>
    <dgm:pt modelId="{82ED2C0E-56DB-4498-AE65-EEAF5CC9F84B}" type="pres">
      <dgm:prSet presAssocID="{FE564D6E-748F-4118-9A03-E413EC39A4E2}" presName="desTx" presStyleLbl="revTx" presStyleIdx="7" presStyleCnt="8">
        <dgm:presLayoutVars/>
      </dgm:prSet>
      <dgm:spPr/>
    </dgm:pt>
  </dgm:ptLst>
  <dgm:cxnLst>
    <dgm:cxn modelId="{40AF460F-2D96-46D6-A40E-793F469866C6}" type="presOf" srcId="{2F6BC0C6-58D3-454B-8E03-96F93F48B4ED}" destId="{82ED2C0E-56DB-4498-AE65-EEAF5CC9F84B}" srcOrd="0" destOrd="0" presId="urn:microsoft.com/office/officeart/2018/2/layout/IconLabelDescriptionList"/>
    <dgm:cxn modelId="{550C5E33-6228-4CA2-A55A-C96B77E5A601}" type="presOf" srcId="{76189CFC-8874-4A4E-852B-7301B2C32459}" destId="{CA13BCC5-2679-474B-AC1C-FD2B9C788EE0}" srcOrd="0" destOrd="1" presId="urn:microsoft.com/office/officeart/2018/2/layout/IconLabelDescriptionList"/>
    <dgm:cxn modelId="{751E0437-D243-4C8D-88B2-12F5717D5CA4}" type="presOf" srcId="{46059986-2609-4282-93CA-1E7523EE7A12}" destId="{9A255452-2C16-4BF2-9A24-273ABB1046C6}" srcOrd="0" destOrd="0" presId="urn:microsoft.com/office/officeart/2018/2/layout/IconLabelDescriptionList"/>
    <dgm:cxn modelId="{7A4E1261-F0CF-473D-8A28-900D5CEDF3FA}" type="presOf" srcId="{7D957FF1-8615-4110-8EA2-3F53E093E2BC}" destId="{EFC9A4E1-A6B0-44FE-ABC0-5B3F6D27FBB0}" srcOrd="0" destOrd="0" presId="urn:microsoft.com/office/officeart/2018/2/layout/IconLabelDescriptionList"/>
    <dgm:cxn modelId="{43E40D64-7044-474C-84B8-2A5B01A43F46}" type="presOf" srcId="{1413D71C-7D6D-4E51-9979-9235AEF4C557}" destId="{87107BAB-CDB0-45B1-A67E-55727E149AEE}" srcOrd="0" destOrd="1" presId="urn:microsoft.com/office/officeart/2018/2/layout/IconLabelDescriptionList"/>
    <dgm:cxn modelId="{92F40468-CA01-4675-B0BF-DC546AEAC11A}" srcId="{AC0F1489-22A8-4E6D-A0C1-680D7CF614A2}" destId="{76189CFC-8874-4A4E-852B-7301B2C32459}" srcOrd="0" destOrd="0" parTransId="{29E043EB-62E0-435E-AC6F-81E801FB89C8}" sibTransId="{205423D2-F69E-4F70-922E-607C8B342B42}"/>
    <dgm:cxn modelId="{BE4F0E6C-BEC5-4299-8847-C462935C2963}" srcId="{FE564D6E-748F-4118-9A03-E413EC39A4E2}" destId="{2F6BC0C6-58D3-454B-8E03-96F93F48B4ED}" srcOrd="0" destOrd="0" parTransId="{D05C0A1C-49F1-4C8F-9550-1F08714038BD}" sibTransId="{8F550B73-9384-42BC-A1DA-C1AB30AC418D}"/>
    <dgm:cxn modelId="{E315B34D-022B-4BAC-9C30-593B7601944A}" srcId="{6F4DF5A5-AB64-4BCB-8389-4CF0CD834823}" destId="{7D957FF1-8615-4110-8EA2-3F53E093E2BC}" srcOrd="0" destOrd="0" parTransId="{B382A356-6644-4079-B860-4EA9265E08BD}" sibTransId="{19218602-6146-4149-86FF-21BC4244A4B5}"/>
    <dgm:cxn modelId="{59091F74-E6A6-451D-977C-2D9E336B73F4}" srcId="{671572FC-F23D-40FF-8A29-F3C7B3178A21}" destId="{B79D1E20-1198-4EA5-ABF0-252CB7DA8AFF}" srcOrd="0" destOrd="0" parTransId="{CA4B1841-71F8-41A3-92F6-0A3E209368A3}" sibTransId="{33900F3A-ADCA-4EE5-8BD8-ABA1575DA0D0}"/>
    <dgm:cxn modelId="{91310B57-C154-4FB8-854D-0D07DD0C91F1}" type="presOf" srcId="{6F4DF5A5-AB64-4BCB-8389-4CF0CD834823}" destId="{5CB8E691-7A55-4154-BE1D-519764387CF2}" srcOrd="0" destOrd="0" presId="urn:microsoft.com/office/officeart/2018/2/layout/IconLabelDescriptionList"/>
    <dgm:cxn modelId="{1B0DD457-AE28-445F-A107-E76DA0850F77}" srcId="{671572FC-F23D-40FF-8A29-F3C7B3178A21}" destId="{1413D71C-7D6D-4E51-9979-9235AEF4C557}" srcOrd="1" destOrd="0" parTransId="{C679AE37-DAB0-4683-B0B1-7CC58E8D8F76}" sibTransId="{CF33E4DD-5331-4284-B27F-8475BD1C50F1}"/>
    <dgm:cxn modelId="{556B7F87-A69D-4F2C-BB58-51C153F44C02}" srcId="{FE564D6E-748F-4118-9A03-E413EC39A4E2}" destId="{DC1A67BE-2F75-4C8A-950E-B65045FE89D4}" srcOrd="1" destOrd="0" parTransId="{E29C5FB0-DB69-41CA-868F-CEC535D2FB2D}" sibTransId="{3BD98D01-767C-49F2-803C-9A81CD91EBCD}"/>
    <dgm:cxn modelId="{44140090-5DAD-4256-B051-F9BA1D653AD5}" type="presOf" srcId="{F6F84BFC-6679-4E19-95DF-7013FA7EB05B}" destId="{CA13BCC5-2679-474B-AC1C-FD2B9C788EE0}" srcOrd="0" destOrd="2" presId="urn:microsoft.com/office/officeart/2018/2/layout/IconLabelDescriptionList"/>
    <dgm:cxn modelId="{D0046792-2F85-4B84-9173-BFE5FB83FEFB}" type="presOf" srcId="{DC1A67BE-2F75-4C8A-950E-B65045FE89D4}" destId="{82ED2C0E-56DB-4498-AE65-EEAF5CC9F84B}" srcOrd="0" destOrd="1" presId="urn:microsoft.com/office/officeart/2018/2/layout/IconLabelDescriptionList"/>
    <dgm:cxn modelId="{198D16A0-206F-4B8D-9FE2-EE16EC00DA72}" srcId="{46059986-2609-4282-93CA-1E7523EE7A12}" destId="{AC0F1489-22A8-4E6D-A0C1-680D7CF614A2}" srcOrd="0" destOrd="0" parTransId="{567FF7A6-4217-4321-A6C9-E81F8F2390AD}" sibTransId="{D1A63F89-1F50-4D23-ADC4-32475D2FD3EF}"/>
    <dgm:cxn modelId="{EAA5FEA1-937F-4C0E-9D2F-4277023ED682}" type="presOf" srcId="{B79D1E20-1198-4EA5-ABF0-252CB7DA8AFF}" destId="{87107BAB-CDB0-45B1-A67E-55727E149AEE}" srcOrd="0" destOrd="0" presId="urn:microsoft.com/office/officeart/2018/2/layout/IconLabelDescriptionList"/>
    <dgm:cxn modelId="{D09F97A2-2B0E-4901-9DC6-BE9DAFF73E77}" srcId="{6F4DF5A5-AB64-4BCB-8389-4CF0CD834823}" destId="{671572FC-F23D-40FF-8A29-F3C7B3178A21}" srcOrd="2" destOrd="0" parTransId="{27668ECB-B9BF-4846-ADAF-71A0B7925FC5}" sibTransId="{A65516E4-7123-49FB-8B1D-3F90D00061A8}"/>
    <dgm:cxn modelId="{8564AAA3-2433-4365-B76C-EBB0044EDCB5}" srcId="{AC0F1489-22A8-4E6D-A0C1-680D7CF614A2}" destId="{F6F84BFC-6679-4E19-95DF-7013FA7EB05B}" srcOrd="1" destOrd="0" parTransId="{77415565-332E-4EFA-853B-33233037DC1D}" sibTransId="{DCA6C9A8-310B-4107-A2D6-858719390C29}"/>
    <dgm:cxn modelId="{A2A261A8-5525-4C56-9E21-C952A36AD554}" srcId="{6F4DF5A5-AB64-4BCB-8389-4CF0CD834823}" destId="{46059986-2609-4282-93CA-1E7523EE7A12}" srcOrd="1" destOrd="0" parTransId="{6BE71C10-A61A-4E03-A889-2633AF898E5D}" sibTransId="{FAD9D302-244C-4DF6-AC4B-682531122FF5}"/>
    <dgm:cxn modelId="{4FEA7CB9-DE6B-4654-9282-A3BA829781D8}" type="presOf" srcId="{AC0F1489-22A8-4E6D-A0C1-680D7CF614A2}" destId="{CA13BCC5-2679-474B-AC1C-FD2B9C788EE0}" srcOrd="0" destOrd="0" presId="urn:microsoft.com/office/officeart/2018/2/layout/IconLabelDescriptionList"/>
    <dgm:cxn modelId="{CCBD13C8-31ED-4A9E-A777-6763320309DF}" type="presOf" srcId="{FE564D6E-748F-4118-9A03-E413EC39A4E2}" destId="{FA207600-31AB-4573-A9A9-9AFF48587883}" srcOrd="0" destOrd="0" presId="urn:microsoft.com/office/officeart/2018/2/layout/IconLabelDescriptionList"/>
    <dgm:cxn modelId="{153C9EF0-1E20-46CD-BDD1-2E04ABDB1615}" type="presOf" srcId="{671572FC-F23D-40FF-8A29-F3C7B3178A21}" destId="{CCED63A8-0C57-4A80-BBFD-F15885218A5F}" srcOrd="0" destOrd="0" presId="urn:microsoft.com/office/officeart/2018/2/layout/IconLabelDescriptionList"/>
    <dgm:cxn modelId="{C6571BFA-471B-421B-83BB-4067D7388ED6}" srcId="{6F4DF5A5-AB64-4BCB-8389-4CF0CD834823}" destId="{FE564D6E-748F-4118-9A03-E413EC39A4E2}" srcOrd="3" destOrd="0" parTransId="{19C42DF9-C75D-49BB-8D28-417B22C3F8AE}" sibTransId="{B26F8666-B920-4D42-8CA7-EEC2AB9334CB}"/>
    <dgm:cxn modelId="{2B5F6ED9-3B10-4549-85E6-46E6B4BAC00F}" type="presParOf" srcId="{5CB8E691-7A55-4154-BE1D-519764387CF2}" destId="{D355A3F1-5AF2-4DEE-80A9-E7230B3616F9}" srcOrd="0" destOrd="0" presId="urn:microsoft.com/office/officeart/2018/2/layout/IconLabelDescriptionList"/>
    <dgm:cxn modelId="{DA06D0F4-21FD-481F-9735-139EAC8DE2A0}" type="presParOf" srcId="{D355A3F1-5AF2-4DEE-80A9-E7230B3616F9}" destId="{8685037E-BB91-4670-A2DB-A90D8F0BB0B2}" srcOrd="0" destOrd="0" presId="urn:microsoft.com/office/officeart/2018/2/layout/IconLabelDescriptionList"/>
    <dgm:cxn modelId="{FB3F60B0-4B3C-4C60-8AA6-3AB0BECBA6DD}" type="presParOf" srcId="{D355A3F1-5AF2-4DEE-80A9-E7230B3616F9}" destId="{7C842753-674F-4794-8EF2-5C3EDED17FCE}" srcOrd="1" destOrd="0" presId="urn:microsoft.com/office/officeart/2018/2/layout/IconLabelDescriptionList"/>
    <dgm:cxn modelId="{ED6AB241-4975-4D18-BC84-87D0234B0746}" type="presParOf" srcId="{D355A3F1-5AF2-4DEE-80A9-E7230B3616F9}" destId="{EFC9A4E1-A6B0-44FE-ABC0-5B3F6D27FBB0}" srcOrd="2" destOrd="0" presId="urn:microsoft.com/office/officeart/2018/2/layout/IconLabelDescriptionList"/>
    <dgm:cxn modelId="{AB3FA675-CF0B-404C-949E-48E8DC4C5EDD}" type="presParOf" srcId="{D355A3F1-5AF2-4DEE-80A9-E7230B3616F9}" destId="{C44D64B5-5C64-49DD-A054-21B75AD51281}" srcOrd="3" destOrd="0" presId="urn:microsoft.com/office/officeart/2018/2/layout/IconLabelDescriptionList"/>
    <dgm:cxn modelId="{C3334BEF-08BB-4D46-BC6B-22A64CECA017}" type="presParOf" srcId="{D355A3F1-5AF2-4DEE-80A9-E7230B3616F9}" destId="{2B5D5F87-6DD2-4FCD-A2B6-F656A5B10144}" srcOrd="4" destOrd="0" presId="urn:microsoft.com/office/officeart/2018/2/layout/IconLabelDescriptionList"/>
    <dgm:cxn modelId="{EFF9D1A6-BAB1-45C7-A222-0153E5AF843E}" type="presParOf" srcId="{5CB8E691-7A55-4154-BE1D-519764387CF2}" destId="{1DE7EFE3-86C9-4499-AFB9-DE69217C0EF4}" srcOrd="1" destOrd="0" presId="urn:microsoft.com/office/officeart/2018/2/layout/IconLabelDescriptionList"/>
    <dgm:cxn modelId="{AC9337DD-427F-456C-B04B-FD6F233C04D9}" type="presParOf" srcId="{5CB8E691-7A55-4154-BE1D-519764387CF2}" destId="{2C4BCA4A-C145-4210-B315-0670C7BA99BC}" srcOrd="2" destOrd="0" presId="urn:microsoft.com/office/officeart/2018/2/layout/IconLabelDescriptionList"/>
    <dgm:cxn modelId="{73C6829C-77DD-412C-AC3C-0415335AA5A1}" type="presParOf" srcId="{2C4BCA4A-C145-4210-B315-0670C7BA99BC}" destId="{BA46F355-796D-4005-B12F-292AB69C0871}" srcOrd="0" destOrd="0" presId="urn:microsoft.com/office/officeart/2018/2/layout/IconLabelDescriptionList"/>
    <dgm:cxn modelId="{1DA75B26-6E4D-4C9C-8995-82BE9F1DC77A}" type="presParOf" srcId="{2C4BCA4A-C145-4210-B315-0670C7BA99BC}" destId="{4533B83F-D715-4204-9293-D7841E3696B4}" srcOrd="1" destOrd="0" presId="urn:microsoft.com/office/officeart/2018/2/layout/IconLabelDescriptionList"/>
    <dgm:cxn modelId="{7618B296-81F9-44A8-846C-388F8FEAC311}" type="presParOf" srcId="{2C4BCA4A-C145-4210-B315-0670C7BA99BC}" destId="{9A255452-2C16-4BF2-9A24-273ABB1046C6}" srcOrd="2" destOrd="0" presId="urn:microsoft.com/office/officeart/2018/2/layout/IconLabelDescriptionList"/>
    <dgm:cxn modelId="{0F5916E2-F211-4629-BB86-71EB14DFE240}" type="presParOf" srcId="{2C4BCA4A-C145-4210-B315-0670C7BA99BC}" destId="{1CAF90AD-D178-4B31-8047-5CB63F1C46EB}" srcOrd="3" destOrd="0" presId="urn:microsoft.com/office/officeart/2018/2/layout/IconLabelDescriptionList"/>
    <dgm:cxn modelId="{ABA3BD48-F4D7-4FF1-A784-DF315B020F0B}" type="presParOf" srcId="{2C4BCA4A-C145-4210-B315-0670C7BA99BC}" destId="{CA13BCC5-2679-474B-AC1C-FD2B9C788EE0}" srcOrd="4" destOrd="0" presId="urn:microsoft.com/office/officeart/2018/2/layout/IconLabelDescriptionList"/>
    <dgm:cxn modelId="{3F2824BE-EC69-492F-83B7-3115CB30B009}" type="presParOf" srcId="{5CB8E691-7A55-4154-BE1D-519764387CF2}" destId="{8E4F6F8A-94B0-42A0-8B35-73829D9A7FEE}" srcOrd="3" destOrd="0" presId="urn:microsoft.com/office/officeart/2018/2/layout/IconLabelDescriptionList"/>
    <dgm:cxn modelId="{582EF5D3-70CA-4A52-AA21-1CF4B1719DF8}" type="presParOf" srcId="{5CB8E691-7A55-4154-BE1D-519764387CF2}" destId="{9AFB35B9-6B94-4E36-A07E-411231AC0545}" srcOrd="4" destOrd="0" presId="urn:microsoft.com/office/officeart/2018/2/layout/IconLabelDescriptionList"/>
    <dgm:cxn modelId="{346C0BEB-94CF-4414-86CA-E7E571159117}" type="presParOf" srcId="{9AFB35B9-6B94-4E36-A07E-411231AC0545}" destId="{CF0BB549-0BBE-4CC5-B6EC-7D4A8A723AFD}" srcOrd="0" destOrd="0" presId="urn:microsoft.com/office/officeart/2018/2/layout/IconLabelDescriptionList"/>
    <dgm:cxn modelId="{E2CB135E-F79F-4426-B3F7-BED2BCCD1576}" type="presParOf" srcId="{9AFB35B9-6B94-4E36-A07E-411231AC0545}" destId="{EB4B8285-CFC4-4131-B91F-B0EA1E5EB8B6}" srcOrd="1" destOrd="0" presId="urn:microsoft.com/office/officeart/2018/2/layout/IconLabelDescriptionList"/>
    <dgm:cxn modelId="{52A1CACD-0AD2-4135-A6D9-F4E66E1ED55C}" type="presParOf" srcId="{9AFB35B9-6B94-4E36-A07E-411231AC0545}" destId="{CCED63A8-0C57-4A80-BBFD-F15885218A5F}" srcOrd="2" destOrd="0" presId="urn:microsoft.com/office/officeart/2018/2/layout/IconLabelDescriptionList"/>
    <dgm:cxn modelId="{572B1F33-7F23-46BB-A3D3-78624AA7F812}" type="presParOf" srcId="{9AFB35B9-6B94-4E36-A07E-411231AC0545}" destId="{B7804C7A-816B-49CC-8784-A3587AC11A43}" srcOrd="3" destOrd="0" presId="urn:microsoft.com/office/officeart/2018/2/layout/IconLabelDescriptionList"/>
    <dgm:cxn modelId="{10A3B739-663C-48C7-85AB-E5E8D59952A1}" type="presParOf" srcId="{9AFB35B9-6B94-4E36-A07E-411231AC0545}" destId="{87107BAB-CDB0-45B1-A67E-55727E149AEE}" srcOrd="4" destOrd="0" presId="urn:microsoft.com/office/officeart/2018/2/layout/IconLabelDescriptionList"/>
    <dgm:cxn modelId="{8B3E957C-7488-4F8A-AD93-D3413C3A32F4}" type="presParOf" srcId="{5CB8E691-7A55-4154-BE1D-519764387CF2}" destId="{D78697BB-1D3D-4401-B75F-A3B7721430E5}" srcOrd="5" destOrd="0" presId="urn:microsoft.com/office/officeart/2018/2/layout/IconLabelDescriptionList"/>
    <dgm:cxn modelId="{539FDBF6-0396-43E9-8DEF-04D2DA227423}" type="presParOf" srcId="{5CB8E691-7A55-4154-BE1D-519764387CF2}" destId="{0A0432ED-1FD7-4479-916A-B8CA1244297E}" srcOrd="6" destOrd="0" presId="urn:microsoft.com/office/officeart/2018/2/layout/IconLabelDescriptionList"/>
    <dgm:cxn modelId="{1890D073-137D-4FFD-9EA5-B6D4D4CFB9F8}" type="presParOf" srcId="{0A0432ED-1FD7-4479-916A-B8CA1244297E}" destId="{EC94DE6A-778C-4A1F-86F8-6E47C4B4E8AE}" srcOrd="0" destOrd="0" presId="urn:microsoft.com/office/officeart/2018/2/layout/IconLabelDescriptionList"/>
    <dgm:cxn modelId="{56E74658-5E2F-47FD-9EBD-7E87ADE19CAC}" type="presParOf" srcId="{0A0432ED-1FD7-4479-916A-B8CA1244297E}" destId="{5143D867-D2C1-46DB-BEC1-65026ABF5770}" srcOrd="1" destOrd="0" presId="urn:microsoft.com/office/officeart/2018/2/layout/IconLabelDescriptionList"/>
    <dgm:cxn modelId="{EC3336C8-6BDC-4649-87CA-B3572BCB8C8C}" type="presParOf" srcId="{0A0432ED-1FD7-4479-916A-B8CA1244297E}" destId="{FA207600-31AB-4573-A9A9-9AFF48587883}" srcOrd="2" destOrd="0" presId="urn:microsoft.com/office/officeart/2018/2/layout/IconLabelDescriptionList"/>
    <dgm:cxn modelId="{6F1A3602-0042-4C12-ABAD-9274B31233F7}" type="presParOf" srcId="{0A0432ED-1FD7-4479-916A-B8CA1244297E}" destId="{D4F95EF0-9DE9-478D-8392-DCC8D0994896}" srcOrd="3" destOrd="0" presId="urn:microsoft.com/office/officeart/2018/2/layout/IconLabelDescriptionList"/>
    <dgm:cxn modelId="{67E5C8CC-2EFA-4F97-B575-85AF82A2F11E}" type="presParOf" srcId="{0A0432ED-1FD7-4479-916A-B8CA1244297E}" destId="{82ED2C0E-56DB-4498-AE65-EEAF5CC9F84B}"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0840DC0C-A5F5-49BE-A19B-A406FD029312}"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45AB69CC-F656-491A-97F0-74EE0FED18CF}">
      <dgm:prSet/>
      <dgm:spPr/>
      <dgm:t>
        <a:bodyPr/>
        <a:lstStyle/>
        <a:p>
          <a:pPr>
            <a:lnSpc>
              <a:spcPct val="100000"/>
            </a:lnSpc>
            <a:defRPr b="1"/>
          </a:pPr>
          <a:r>
            <a:rPr lang="en-US" b="1"/>
            <a:t>Goal:</a:t>
          </a:r>
          <a:r>
            <a:rPr lang="en-US"/>
            <a:t> To create new, meaningful features from existing data to improve model accuracy.</a:t>
          </a:r>
        </a:p>
      </dgm:t>
    </dgm:pt>
    <dgm:pt modelId="{CE8EDBC5-FD99-48C0-9867-4DB13BEF5ED6}" type="parTrans" cxnId="{3AE9ADD3-450C-4C42-A18A-82B4EA418EB4}">
      <dgm:prSet/>
      <dgm:spPr/>
      <dgm:t>
        <a:bodyPr/>
        <a:lstStyle/>
        <a:p>
          <a:endParaRPr lang="en-US"/>
        </a:p>
      </dgm:t>
    </dgm:pt>
    <dgm:pt modelId="{AB3527D1-ABFF-4ED1-9803-C870C8A40009}" type="sibTrans" cxnId="{3AE9ADD3-450C-4C42-A18A-82B4EA418EB4}">
      <dgm:prSet/>
      <dgm:spPr/>
      <dgm:t>
        <a:bodyPr/>
        <a:lstStyle/>
        <a:p>
          <a:endParaRPr lang="en-US"/>
        </a:p>
      </dgm:t>
    </dgm:pt>
    <dgm:pt modelId="{A2F4B699-3A13-4F0A-8E80-06352A6A44AF}">
      <dgm:prSet/>
      <dgm:spPr/>
      <dgm:t>
        <a:bodyPr/>
        <a:lstStyle/>
        <a:p>
          <a:pPr>
            <a:lnSpc>
              <a:spcPct val="100000"/>
            </a:lnSpc>
            <a:defRPr b="1"/>
          </a:pPr>
          <a:r>
            <a:rPr lang="en-US"/>
            <a:t>Text Analysis (productTitle):</a:t>
          </a:r>
        </a:p>
      </dgm:t>
    </dgm:pt>
    <dgm:pt modelId="{ECB55198-93AD-467E-AE3A-43C41F860EE8}" type="parTrans" cxnId="{C2FEF90D-5068-4D5E-AC4F-C7B85845777C}">
      <dgm:prSet/>
      <dgm:spPr/>
      <dgm:t>
        <a:bodyPr/>
        <a:lstStyle/>
        <a:p>
          <a:endParaRPr lang="en-US"/>
        </a:p>
      </dgm:t>
    </dgm:pt>
    <dgm:pt modelId="{2689DC56-0DCD-4BE0-AC90-6107E5DAA007}" type="sibTrans" cxnId="{C2FEF90D-5068-4D5E-AC4F-C7B85845777C}">
      <dgm:prSet/>
      <dgm:spPr/>
      <dgm:t>
        <a:bodyPr/>
        <a:lstStyle/>
        <a:p>
          <a:endParaRPr lang="en-US"/>
        </a:p>
      </dgm:t>
    </dgm:pt>
    <dgm:pt modelId="{B64D28B1-05CB-402C-9FF3-E5D778C53359}">
      <dgm:prSet/>
      <dgm:spPr/>
      <dgm:t>
        <a:bodyPr/>
        <a:lstStyle/>
        <a:p>
          <a:pPr>
            <a:lnSpc>
              <a:spcPct val="100000"/>
            </a:lnSpc>
          </a:pPr>
          <a:r>
            <a:rPr lang="en-US"/>
            <a:t>Since Excel can't use TfidfVectorizer, I used a manual approach.</a:t>
          </a:r>
        </a:p>
      </dgm:t>
    </dgm:pt>
    <dgm:pt modelId="{404A4E3C-490D-4D00-A28A-EAFA6D4A0DA1}" type="parTrans" cxnId="{55EDD472-259F-43F7-9580-C061678531DB}">
      <dgm:prSet/>
      <dgm:spPr/>
      <dgm:t>
        <a:bodyPr/>
        <a:lstStyle/>
        <a:p>
          <a:endParaRPr lang="en-US"/>
        </a:p>
      </dgm:t>
    </dgm:pt>
    <dgm:pt modelId="{950412B7-5E5F-4C06-B260-C3376E417A6C}" type="sibTrans" cxnId="{55EDD472-259F-43F7-9580-C061678531DB}">
      <dgm:prSet/>
      <dgm:spPr/>
      <dgm:t>
        <a:bodyPr/>
        <a:lstStyle/>
        <a:p>
          <a:endParaRPr lang="en-US"/>
        </a:p>
      </dgm:t>
    </dgm:pt>
    <dgm:pt modelId="{AD71ECA1-9690-40AF-96BB-90E4F0F03AF8}">
      <dgm:prSet/>
      <dgm:spPr/>
      <dgm:t>
        <a:bodyPr/>
        <a:lstStyle/>
        <a:p>
          <a:pPr>
            <a:lnSpc>
              <a:spcPct val="100000"/>
            </a:lnSpc>
          </a:pPr>
          <a:r>
            <a:rPr lang="en-US" b="1"/>
            <a:t>Action:</a:t>
          </a:r>
          <a:r>
            <a:rPr lang="en-US"/>
            <a:t> Used </a:t>
          </a:r>
          <a:r>
            <a:rPr lang="en-US" b="1"/>
            <a:t>=IF(ISNUMBER(SEARCH("Keyword", [productTitle])))</a:t>
          </a:r>
          <a:r>
            <a:rPr lang="en-US"/>
            <a:t> to create new binary (1/0) columns for common keywords.</a:t>
          </a:r>
        </a:p>
      </dgm:t>
    </dgm:pt>
    <dgm:pt modelId="{525EC79E-7B11-4EAF-B9F1-33ED21C6F9B7}" type="parTrans" cxnId="{9335DD17-5FA6-481B-B301-E4C0CB3E4141}">
      <dgm:prSet/>
      <dgm:spPr/>
      <dgm:t>
        <a:bodyPr/>
        <a:lstStyle/>
        <a:p>
          <a:endParaRPr lang="en-US"/>
        </a:p>
      </dgm:t>
    </dgm:pt>
    <dgm:pt modelId="{00F20D7D-B963-4080-97A4-81E0B898DAB9}" type="sibTrans" cxnId="{9335DD17-5FA6-481B-B301-E4C0CB3E4141}">
      <dgm:prSet/>
      <dgm:spPr/>
      <dgm:t>
        <a:bodyPr/>
        <a:lstStyle/>
        <a:p>
          <a:endParaRPr lang="en-US"/>
        </a:p>
      </dgm:t>
    </dgm:pt>
    <dgm:pt modelId="{57815FA5-8F6D-4AB5-9039-B206EF42FBBB}">
      <dgm:prSet/>
      <dgm:spPr/>
      <dgm:t>
        <a:bodyPr/>
        <a:lstStyle/>
        <a:p>
          <a:pPr>
            <a:lnSpc>
              <a:spcPct val="100000"/>
            </a:lnSpc>
          </a:pPr>
          <a:r>
            <a:rPr lang="en-US" b="1"/>
            <a:t>New Features:</a:t>
          </a:r>
          <a:r>
            <a:rPr lang="en-US"/>
            <a:t> is_Dresser, is_Chair, is_Outdoor, is_Table, etc.</a:t>
          </a:r>
        </a:p>
      </dgm:t>
    </dgm:pt>
    <dgm:pt modelId="{56AB1E22-C27D-450D-8755-B37908D2065E}" type="parTrans" cxnId="{273E2713-9F36-4F7E-9FB7-05119872C83A}">
      <dgm:prSet/>
      <dgm:spPr/>
      <dgm:t>
        <a:bodyPr/>
        <a:lstStyle/>
        <a:p>
          <a:endParaRPr lang="en-US"/>
        </a:p>
      </dgm:t>
    </dgm:pt>
    <dgm:pt modelId="{EB998796-9BB3-4E09-9CAD-74C436B82062}" type="sibTrans" cxnId="{273E2713-9F36-4F7E-9FB7-05119872C83A}">
      <dgm:prSet/>
      <dgm:spPr/>
      <dgm:t>
        <a:bodyPr/>
        <a:lstStyle/>
        <a:p>
          <a:endParaRPr lang="en-US"/>
        </a:p>
      </dgm:t>
    </dgm:pt>
    <dgm:pt modelId="{1D27F76F-DADC-43EA-926D-3B835552BE05}" type="pres">
      <dgm:prSet presAssocID="{0840DC0C-A5F5-49BE-A19B-A406FD029312}" presName="hierChild1" presStyleCnt="0">
        <dgm:presLayoutVars>
          <dgm:chPref val="1"/>
          <dgm:dir/>
          <dgm:animOne val="branch"/>
          <dgm:animLvl val="lvl"/>
          <dgm:resizeHandles/>
        </dgm:presLayoutVars>
      </dgm:prSet>
      <dgm:spPr/>
    </dgm:pt>
    <dgm:pt modelId="{2406A467-8425-4D78-BCC0-9F6D2FBD3B89}" type="pres">
      <dgm:prSet presAssocID="{45AB69CC-F656-491A-97F0-74EE0FED18CF}" presName="hierRoot1" presStyleCnt="0"/>
      <dgm:spPr/>
    </dgm:pt>
    <dgm:pt modelId="{AADDCFA1-93A5-4C40-A1FA-D264D157A011}" type="pres">
      <dgm:prSet presAssocID="{45AB69CC-F656-491A-97F0-74EE0FED18CF}" presName="composite" presStyleCnt="0"/>
      <dgm:spPr/>
    </dgm:pt>
    <dgm:pt modelId="{3C52127B-7396-498C-971E-90614B82D3D2}" type="pres">
      <dgm:prSet presAssocID="{45AB69CC-F656-491A-97F0-74EE0FED18CF}" presName="background" presStyleLbl="node0" presStyleIdx="0" presStyleCnt="2"/>
      <dgm:spPr/>
    </dgm:pt>
    <dgm:pt modelId="{97484198-2CC1-48BF-89A2-E7B93E1C4B15}" type="pres">
      <dgm:prSet presAssocID="{45AB69CC-F656-491A-97F0-74EE0FED18CF}" presName="text" presStyleLbl="fgAcc0" presStyleIdx="0" presStyleCnt="2">
        <dgm:presLayoutVars>
          <dgm:chPref val="3"/>
        </dgm:presLayoutVars>
      </dgm:prSet>
      <dgm:spPr/>
    </dgm:pt>
    <dgm:pt modelId="{88B1F3F3-02E3-4FAB-96C9-8FE930F7E057}" type="pres">
      <dgm:prSet presAssocID="{45AB69CC-F656-491A-97F0-74EE0FED18CF}" presName="hierChild2" presStyleCnt="0"/>
      <dgm:spPr/>
    </dgm:pt>
    <dgm:pt modelId="{097FB44E-A905-403E-9A75-72B3E5D634F4}" type="pres">
      <dgm:prSet presAssocID="{A2F4B699-3A13-4F0A-8E80-06352A6A44AF}" presName="hierRoot1" presStyleCnt="0"/>
      <dgm:spPr/>
    </dgm:pt>
    <dgm:pt modelId="{8654551D-89EF-4EB5-BC38-F238CF2792A0}" type="pres">
      <dgm:prSet presAssocID="{A2F4B699-3A13-4F0A-8E80-06352A6A44AF}" presName="composite" presStyleCnt="0"/>
      <dgm:spPr/>
    </dgm:pt>
    <dgm:pt modelId="{F468920D-9835-4F66-A20B-603B201B663F}" type="pres">
      <dgm:prSet presAssocID="{A2F4B699-3A13-4F0A-8E80-06352A6A44AF}" presName="background" presStyleLbl="node0" presStyleIdx="1" presStyleCnt="2"/>
      <dgm:spPr/>
    </dgm:pt>
    <dgm:pt modelId="{627EB7D6-D649-408C-8528-5A245C0705D0}" type="pres">
      <dgm:prSet presAssocID="{A2F4B699-3A13-4F0A-8E80-06352A6A44AF}" presName="text" presStyleLbl="fgAcc0" presStyleIdx="1" presStyleCnt="2">
        <dgm:presLayoutVars>
          <dgm:chPref val="3"/>
        </dgm:presLayoutVars>
      </dgm:prSet>
      <dgm:spPr/>
    </dgm:pt>
    <dgm:pt modelId="{7F6FC951-8BC0-4F7F-8004-53578938BE08}" type="pres">
      <dgm:prSet presAssocID="{A2F4B699-3A13-4F0A-8E80-06352A6A44AF}" presName="hierChild2" presStyleCnt="0"/>
      <dgm:spPr/>
    </dgm:pt>
    <dgm:pt modelId="{310157B0-5941-46CD-B32C-21DFFF4605A5}" type="pres">
      <dgm:prSet presAssocID="{404A4E3C-490D-4D00-A28A-EAFA6D4A0DA1}" presName="Name10" presStyleLbl="parChTrans1D2" presStyleIdx="0" presStyleCnt="3"/>
      <dgm:spPr/>
    </dgm:pt>
    <dgm:pt modelId="{CCEE910F-7F89-4A68-B948-E0DAAF5B12B4}" type="pres">
      <dgm:prSet presAssocID="{B64D28B1-05CB-402C-9FF3-E5D778C53359}" presName="hierRoot2" presStyleCnt="0"/>
      <dgm:spPr/>
    </dgm:pt>
    <dgm:pt modelId="{38EC420D-1CE3-4091-9BD4-92E33F86BE62}" type="pres">
      <dgm:prSet presAssocID="{B64D28B1-05CB-402C-9FF3-E5D778C53359}" presName="composite2" presStyleCnt="0"/>
      <dgm:spPr/>
    </dgm:pt>
    <dgm:pt modelId="{B28FB643-B8BD-4370-AB74-E18CB2B67833}" type="pres">
      <dgm:prSet presAssocID="{B64D28B1-05CB-402C-9FF3-E5D778C53359}" presName="background2" presStyleLbl="node2" presStyleIdx="0" presStyleCnt="3"/>
      <dgm:spPr/>
    </dgm:pt>
    <dgm:pt modelId="{DD7B567A-4F59-4C00-A73E-D54DEAD4D37B}" type="pres">
      <dgm:prSet presAssocID="{B64D28B1-05CB-402C-9FF3-E5D778C53359}" presName="text2" presStyleLbl="fgAcc2" presStyleIdx="0" presStyleCnt="3">
        <dgm:presLayoutVars>
          <dgm:chPref val="3"/>
        </dgm:presLayoutVars>
      </dgm:prSet>
      <dgm:spPr/>
    </dgm:pt>
    <dgm:pt modelId="{1890435E-DA70-4144-9468-480929567DD3}" type="pres">
      <dgm:prSet presAssocID="{B64D28B1-05CB-402C-9FF3-E5D778C53359}" presName="hierChild3" presStyleCnt="0"/>
      <dgm:spPr/>
    </dgm:pt>
    <dgm:pt modelId="{5F4D2F6E-D57B-4666-B61A-8A43CFFE72BA}" type="pres">
      <dgm:prSet presAssocID="{525EC79E-7B11-4EAF-B9F1-33ED21C6F9B7}" presName="Name10" presStyleLbl="parChTrans1D2" presStyleIdx="1" presStyleCnt="3"/>
      <dgm:spPr/>
    </dgm:pt>
    <dgm:pt modelId="{184A3738-9551-4946-A1F4-1DF7E0917132}" type="pres">
      <dgm:prSet presAssocID="{AD71ECA1-9690-40AF-96BB-90E4F0F03AF8}" presName="hierRoot2" presStyleCnt="0"/>
      <dgm:spPr/>
    </dgm:pt>
    <dgm:pt modelId="{D7775887-E7B3-4A4A-8D2B-7C7C7809D98D}" type="pres">
      <dgm:prSet presAssocID="{AD71ECA1-9690-40AF-96BB-90E4F0F03AF8}" presName="composite2" presStyleCnt="0"/>
      <dgm:spPr/>
    </dgm:pt>
    <dgm:pt modelId="{906FD458-BC97-4EE1-9154-0F1B3738A7DC}" type="pres">
      <dgm:prSet presAssocID="{AD71ECA1-9690-40AF-96BB-90E4F0F03AF8}" presName="background2" presStyleLbl="node2" presStyleIdx="1" presStyleCnt="3"/>
      <dgm:spPr/>
    </dgm:pt>
    <dgm:pt modelId="{8C5E4B2D-BA3A-4FA3-9616-FE1FB1B0C080}" type="pres">
      <dgm:prSet presAssocID="{AD71ECA1-9690-40AF-96BB-90E4F0F03AF8}" presName="text2" presStyleLbl="fgAcc2" presStyleIdx="1" presStyleCnt="3">
        <dgm:presLayoutVars>
          <dgm:chPref val="3"/>
        </dgm:presLayoutVars>
      </dgm:prSet>
      <dgm:spPr/>
    </dgm:pt>
    <dgm:pt modelId="{900903B0-7A6B-43C3-8697-280200BB50BE}" type="pres">
      <dgm:prSet presAssocID="{AD71ECA1-9690-40AF-96BB-90E4F0F03AF8}" presName="hierChild3" presStyleCnt="0"/>
      <dgm:spPr/>
    </dgm:pt>
    <dgm:pt modelId="{CB8A6508-7EEC-4998-ADEC-496563DF3F52}" type="pres">
      <dgm:prSet presAssocID="{56AB1E22-C27D-450D-8755-B37908D2065E}" presName="Name10" presStyleLbl="parChTrans1D2" presStyleIdx="2" presStyleCnt="3"/>
      <dgm:spPr/>
    </dgm:pt>
    <dgm:pt modelId="{517DFE13-3C14-4335-BD79-85CA05A1E3E9}" type="pres">
      <dgm:prSet presAssocID="{57815FA5-8F6D-4AB5-9039-B206EF42FBBB}" presName="hierRoot2" presStyleCnt="0"/>
      <dgm:spPr/>
    </dgm:pt>
    <dgm:pt modelId="{20A5957E-60EC-42F6-A3F4-8DB7820E7847}" type="pres">
      <dgm:prSet presAssocID="{57815FA5-8F6D-4AB5-9039-B206EF42FBBB}" presName="composite2" presStyleCnt="0"/>
      <dgm:spPr/>
    </dgm:pt>
    <dgm:pt modelId="{5171840E-C3EB-4691-831A-A20DD78CED09}" type="pres">
      <dgm:prSet presAssocID="{57815FA5-8F6D-4AB5-9039-B206EF42FBBB}" presName="background2" presStyleLbl="node2" presStyleIdx="2" presStyleCnt="3"/>
      <dgm:spPr/>
    </dgm:pt>
    <dgm:pt modelId="{27BEA2D8-B16F-4849-867B-30B19A7918B5}" type="pres">
      <dgm:prSet presAssocID="{57815FA5-8F6D-4AB5-9039-B206EF42FBBB}" presName="text2" presStyleLbl="fgAcc2" presStyleIdx="2" presStyleCnt="3">
        <dgm:presLayoutVars>
          <dgm:chPref val="3"/>
        </dgm:presLayoutVars>
      </dgm:prSet>
      <dgm:spPr/>
    </dgm:pt>
    <dgm:pt modelId="{1E8A8217-2173-451C-BC0C-1441B4DA3F54}" type="pres">
      <dgm:prSet presAssocID="{57815FA5-8F6D-4AB5-9039-B206EF42FBBB}" presName="hierChild3" presStyleCnt="0"/>
      <dgm:spPr/>
    </dgm:pt>
  </dgm:ptLst>
  <dgm:cxnLst>
    <dgm:cxn modelId="{C2FEF90D-5068-4D5E-AC4F-C7B85845777C}" srcId="{0840DC0C-A5F5-49BE-A19B-A406FD029312}" destId="{A2F4B699-3A13-4F0A-8E80-06352A6A44AF}" srcOrd="1" destOrd="0" parTransId="{ECB55198-93AD-467E-AE3A-43C41F860EE8}" sibTransId="{2689DC56-0DCD-4BE0-AC90-6107E5DAA007}"/>
    <dgm:cxn modelId="{273E2713-9F36-4F7E-9FB7-05119872C83A}" srcId="{A2F4B699-3A13-4F0A-8E80-06352A6A44AF}" destId="{57815FA5-8F6D-4AB5-9039-B206EF42FBBB}" srcOrd="2" destOrd="0" parTransId="{56AB1E22-C27D-450D-8755-B37908D2065E}" sibTransId="{EB998796-9BB3-4E09-9CAD-74C436B82062}"/>
    <dgm:cxn modelId="{56BCB313-0673-48B0-A2AE-1CDFB97F47B0}" type="presOf" srcId="{A2F4B699-3A13-4F0A-8E80-06352A6A44AF}" destId="{627EB7D6-D649-408C-8528-5A245C0705D0}" srcOrd="0" destOrd="0" presId="urn:microsoft.com/office/officeart/2005/8/layout/hierarchy1"/>
    <dgm:cxn modelId="{9335DD17-5FA6-481B-B301-E4C0CB3E4141}" srcId="{A2F4B699-3A13-4F0A-8E80-06352A6A44AF}" destId="{AD71ECA1-9690-40AF-96BB-90E4F0F03AF8}" srcOrd="1" destOrd="0" parTransId="{525EC79E-7B11-4EAF-B9F1-33ED21C6F9B7}" sibTransId="{00F20D7D-B963-4080-97A4-81E0B898DAB9}"/>
    <dgm:cxn modelId="{FFCA4730-72B1-4231-AA4E-690EA054F94B}" type="presOf" srcId="{B64D28B1-05CB-402C-9FF3-E5D778C53359}" destId="{DD7B567A-4F59-4C00-A73E-D54DEAD4D37B}" srcOrd="0" destOrd="0" presId="urn:microsoft.com/office/officeart/2005/8/layout/hierarchy1"/>
    <dgm:cxn modelId="{89236862-742B-49B8-A8A2-95836A3AD290}" type="presOf" srcId="{AD71ECA1-9690-40AF-96BB-90E4F0F03AF8}" destId="{8C5E4B2D-BA3A-4FA3-9616-FE1FB1B0C080}" srcOrd="0" destOrd="0" presId="urn:microsoft.com/office/officeart/2005/8/layout/hierarchy1"/>
    <dgm:cxn modelId="{4BD96648-FF65-4C5E-B165-9EC0227CD13D}" type="presOf" srcId="{56AB1E22-C27D-450D-8755-B37908D2065E}" destId="{CB8A6508-7EEC-4998-ADEC-496563DF3F52}" srcOrd="0" destOrd="0" presId="urn:microsoft.com/office/officeart/2005/8/layout/hierarchy1"/>
    <dgm:cxn modelId="{55EDD472-259F-43F7-9580-C061678531DB}" srcId="{A2F4B699-3A13-4F0A-8E80-06352A6A44AF}" destId="{B64D28B1-05CB-402C-9FF3-E5D778C53359}" srcOrd="0" destOrd="0" parTransId="{404A4E3C-490D-4D00-A28A-EAFA6D4A0DA1}" sibTransId="{950412B7-5E5F-4C06-B260-C3376E417A6C}"/>
    <dgm:cxn modelId="{990BE352-569C-4173-886C-E4BE05E75977}" type="presOf" srcId="{0840DC0C-A5F5-49BE-A19B-A406FD029312}" destId="{1D27F76F-DADC-43EA-926D-3B835552BE05}" srcOrd="0" destOrd="0" presId="urn:microsoft.com/office/officeart/2005/8/layout/hierarchy1"/>
    <dgm:cxn modelId="{A3BA20AA-167B-4DC9-B4DD-D810BB3E571A}" type="presOf" srcId="{45AB69CC-F656-491A-97F0-74EE0FED18CF}" destId="{97484198-2CC1-48BF-89A2-E7B93E1C4B15}" srcOrd="0" destOrd="0" presId="urn:microsoft.com/office/officeart/2005/8/layout/hierarchy1"/>
    <dgm:cxn modelId="{22E970B0-C93B-4CE9-8BF0-0DD706E17DD5}" type="presOf" srcId="{57815FA5-8F6D-4AB5-9039-B206EF42FBBB}" destId="{27BEA2D8-B16F-4849-867B-30B19A7918B5}" srcOrd="0" destOrd="0" presId="urn:microsoft.com/office/officeart/2005/8/layout/hierarchy1"/>
    <dgm:cxn modelId="{5F0E37CE-E760-4A58-AF30-703B872A3E00}" type="presOf" srcId="{525EC79E-7B11-4EAF-B9F1-33ED21C6F9B7}" destId="{5F4D2F6E-D57B-4666-B61A-8A43CFFE72BA}" srcOrd="0" destOrd="0" presId="urn:microsoft.com/office/officeart/2005/8/layout/hierarchy1"/>
    <dgm:cxn modelId="{3AE9ADD3-450C-4C42-A18A-82B4EA418EB4}" srcId="{0840DC0C-A5F5-49BE-A19B-A406FD029312}" destId="{45AB69CC-F656-491A-97F0-74EE0FED18CF}" srcOrd="0" destOrd="0" parTransId="{CE8EDBC5-FD99-48C0-9867-4DB13BEF5ED6}" sibTransId="{AB3527D1-ABFF-4ED1-9803-C870C8A40009}"/>
    <dgm:cxn modelId="{7E68E6E7-EA2B-4676-ACFC-5DCBB17B0E55}" type="presOf" srcId="{404A4E3C-490D-4D00-A28A-EAFA6D4A0DA1}" destId="{310157B0-5941-46CD-B32C-21DFFF4605A5}" srcOrd="0" destOrd="0" presId="urn:microsoft.com/office/officeart/2005/8/layout/hierarchy1"/>
    <dgm:cxn modelId="{3208600D-7707-4635-A6BE-E9435628E30B}" type="presParOf" srcId="{1D27F76F-DADC-43EA-926D-3B835552BE05}" destId="{2406A467-8425-4D78-BCC0-9F6D2FBD3B89}" srcOrd="0" destOrd="0" presId="urn:microsoft.com/office/officeart/2005/8/layout/hierarchy1"/>
    <dgm:cxn modelId="{0DAB8703-E60F-4E0B-926F-FF534C68DD9C}" type="presParOf" srcId="{2406A467-8425-4D78-BCC0-9F6D2FBD3B89}" destId="{AADDCFA1-93A5-4C40-A1FA-D264D157A011}" srcOrd="0" destOrd="0" presId="urn:microsoft.com/office/officeart/2005/8/layout/hierarchy1"/>
    <dgm:cxn modelId="{90ACA710-DA51-4E59-9A6F-9C234EBA94CE}" type="presParOf" srcId="{AADDCFA1-93A5-4C40-A1FA-D264D157A011}" destId="{3C52127B-7396-498C-971E-90614B82D3D2}" srcOrd="0" destOrd="0" presId="urn:microsoft.com/office/officeart/2005/8/layout/hierarchy1"/>
    <dgm:cxn modelId="{19FC6DA7-AB85-41E3-985A-B6B679CAD782}" type="presParOf" srcId="{AADDCFA1-93A5-4C40-A1FA-D264D157A011}" destId="{97484198-2CC1-48BF-89A2-E7B93E1C4B15}" srcOrd="1" destOrd="0" presId="urn:microsoft.com/office/officeart/2005/8/layout/hierarchy1"/>
    <dgm:cxn modelId="{7F212D5F-FC19-4D2E-B55D-849837963D3F}" type="presParOf" srcId="{2406A467-8425-4D78-BCC0-9F6D2FBD3B89}" destId="{88B1F3F3-02E3-4FAB-96C9-8FE930F7E057}" srcOrd="1" destOrd="0" presId="urn:microsoft.com/office/officeart/2005/8/layout/hierarchy1"/>
    <dgm:cxn modelId="{84C846B3-3746-4A22-9ACD-E9DFA9DFF582}" type="presParOf" srcId="{1D27F76F-DADC-43EA-926D-3B835552BE05}" destId="{097FB44E-A905-403E-9A75-72B3E5D634F4}" srcOrd="1" destOrd="0" presId="urn:microsoft.com/office/officeart/2005/8/layout/hierarchy1"/>
    <dgm:cxn modelId="{4210491B-9A87-4EE2-B266-B6F915CA9547}" type="presParOf" srcId="{097FB44E-A905-403E-9A75-72B3E5D634F4}" destId="{8654551D-89EF-4EB5-BC38-F238CF2792A0}" srcOrd="0" destOrd="0" presId="urn:microsoft.com/office/officeart/2005/8/layout/hierarchy1"/>
    <dgm:cxn modelId="{717BF595-FC55-4A1D-B700-0660C484428E}" type="presParOf" srcId="{8654551D-89EF-4EB5-BC38-F238CF2792A0}" destId="{F468920D-9835-4F66-A20B-603B201B663F}" srcOrd="0" destOrd="0" presId="urn:microsoft.com/office/officeart/2005/8/layout/hierarchy1"/>
    <dgm:cxn modelId="{43C9A360-E7DC-476F-BAB1-F69B9BE3FA67}" type="presParOf" srcId="{8654551D-89EF-4EB5-BC38-F238CF2792A0}" destId="{627EB7D6-D649-408C-8528-5A245C0705D0}" srcOrd="1" destOrd="0" presId="urn:microsoft.com/office/officeart/2005/8/layout/hierarchy1"/>
    <dgm:cxn modelId="{C620C0B1-8ED6-4564-8332-F5414FA9CE3A}" type="presParOf" srcId="{097FB44E-A905-403E-9A75-72B3E5D634F4}" destId="{7F6FC951-8BC0-4F7F-8004-53578938BE08}" srcOrd="1" destOrd="0" presId="urn:microsoft.com/office/officeart/2005/8/layout/hierarchy1"/>
    <dgm:cxn modelId="{38FC7855-90DC-4703-A9DD-E86D25DD1151}" type="presParOf" srcId="{7F6FC951-8BC0-4F7F-8004-53578938BE08}" destId="{310157B0-5941-46CD-B32C-21DFFF4605A5}" srcOrd="0" destOrd="0" presId="urn:microsoft.com/office/officeart/2005/8/layout/hierarchy1"/>
    <dgm:cxn modelId="{70AE0B45-A88B-4C3F-80AF-2B75FB950314}" type="presParOf" srcId="{7F6FC951-8BC0-4F7F-8004-53578938BE08}" destId="{CCEE910F-7F89-4A68-B948-E0DAAF5B12B4}" srcOrd="1" destOrd="0" presId="urn:microsoft.com/office/officeart/2005/8/layout/hierarchy1"/>
    <dgm:cxn modelId="{702DC1FE-9690-4DE8-8474-A4F45918A756}" type="presParOf" srcId="{CCEE910F-7F89-4A68-B948-E0DAAF5B12B4}" destId="{38EC420D-1CE3-4091-9BD4-92E33F86BE62}" srcOrd="0" destOrd="0" presId="urn:microsoft.com/office/officeart/2005/8/layout/hierarchy1"/>
    <dgm:cxn modelId="{C8FE6B7E-3A9E-4C9D-AC3F-7C358D44924F}" type="presParOf" srcId="{38EC420D-1CE3-4091-9BD4-92E33F86BE62}" destId="{B28FB643-B8BD-4370-AB74-E18CB2B67833}" srcOrd="0" destOrd="0" presId="urn:microsoft.com/office/officeart/2005/8/layout/hierarchy1"/>
    <dgm:cxn modelId="{26CE2F6F-7ADA-428F-AA81-623B12D0D147}" type="presParOf" srcId="{38EC420D-1CE3-4091-9BD4-92E33F86BE62}" destId="{DD7B567A-4F59-4C00-A73E-D54DEAD4D37B}" srcOrd="1" destOrd="0" presId="urn:microsoft.com/office/officeart/2005/8/layout/hierarchy1"/>
    <dgm:cxn modelId="{8DB6DC26-3047-4CFC-92F5-2A53C4B874BB}" type="presParOf" srcId="{CCEE910F-7F89-4A68-B948-E0DAAF5B12B4}" destId="{1890435E-DA70-4144-9468-480929567DD3}" srcOrd="1" destOrd="0" presId="urn:microsoft.com/office/officeart/2005/8/layout/hierarchy1"/>
    <dgm:cxn modelId="{2DE4D508-36F8-4EFA-9F8A-618F70EB88B5}" type="presParOf" srcId="{7F6FC951-8BC0-4F7F-8004-53578938BE08}" destId="{5F4D2F6E-D57B-4666-B61A-8A43CFFE72BA}" srcOrd="2" destOrd="0" presId="urn:microsoft.com/office/officeart/2005/8/layout/hierarchy1"/>
    <dgm:cxn modelId="{D2EDF0D0-C279-41DA-9A67-E7C4CC8B3C53}" type="presParOf" srcId="{7F6FC951-8BC0-4F7F-8004-53578938BE08}" destId="{184A3738-9551-4946-A1F4-1DF7E0917132}" srcOrd="3" destOrd="0" presId="urn:microsoft.com/office/officeart/2005/8/layout/hierarchy1"/>
    <dgm:cxn modelId="{395C3D19-4222-44BC-B28D-28DE7228052F}" type="presParOf" srcId="{184A3738-9551-4946-A1F4-1DF7E0917132}" destId="{D7775887-E7B3-4A4A-8D2B-7C7C7809D98D}" srcOrd="0" destOrd="0" presId="urn:microsoft.com/office/officeart/2005/8/layout/hierarchy1"/>
    <dgm:cxn modelId="{61721EFF-C7DB-48F4-B959-B3123A674419}" type="presParOf" srcId="{D7775887-E7B3-4A4A-8D2B-7C7C7809D98D}" destId="{906FD458-BC97-4EE1-9154-0F1B3738A7DC}" srcOrd="0" destOrd="0" presId="urn:microsoft.com/office/officeart/2005/8/layout/hierarchy1"/>
    <dgm:cxn modelId="{0F7BFEDB-7587-447A-A254-BCDCE70D1A2D}" type="presParOf" srcId="{D7775887-E7B3-4A4A-8D2B-7C7C7809D98D}" destId="{8C5E4B2D-BA3A-4FA3-9616-FE1FB1B0C080}" srcOrd="1" destOrd="0" presId="urn:microsoft.com/office/officeart/2005/8/layout/hierarchy1"/>
    <dgm:cxn modelId="{3C95B9D3-76E5-4F03-A0D4-4573C11A7A14}" type="presParOf" srcId="{184A3738-9551-4946-A1F4-1DF7E0917132}" destId="{900903B0-7A6B-43C3-8697-280200BB50BE}" srcOrd="1" destOrd="0" presId="urn:microsoft.com/office/officeart/2005/8/layout/hierarchy1"/>
    <dgm:cxn modelId="{D669AE52-CA8A-4EDA-9603-615B0AFD234A}" type="presParOf" srcId="{7F6FC951-8BC0-4F7F-8004-53578938BE08}" destId="{CB8A6508-7EEC-4998-ADEC-496563DF3F52}" srcOrd="4" destOrd="0" presId="urn:microsoft.com/office/officeart/2005/8/layout/hierarchy1"/>
    <dgm:cxn modelId="{E8C291DA-BFC5-4872-9C71-995785EB9958}" type="presParOf" srcId="{7F6FC951-8BC0-4F7F-8004-53578938BE08}" destId="{517DFE13-3C14-4335-BD79-85CA05A1E3E9}" srcOrd="5" destOrd="0" presId="urn:microsoft.com/office/officeart/2005/8/layout/hierarchy1"/>
    <dgm:cxn modelId="{F0857EB0-B2FF-4625-8E74-193B57661FCF}" type="presParOf" srcId="{517DFE13-3C14-4335-BD79-85CA05A1E3E9}" destId="{20A5957E-60EC-42F6-A3F4-8DB7820E7847}" srcOrd="0" destOrd="0" presId="urn:microsoft.com/office/officeart/2005/8/layout/hierarchy1"/>
    <dgm:cxn modelId="{21C02E06-7EEB-4F7C-8460-7208A1CE6A54}" type="presParOf" srcId="{20A5957E-60EC-42F6-A3F4-8DB7820E7847}" destId="{5171840E-C3EB-4691-831A-A20DD78CED09}" srcOrd="0" destOrd="0" presId="urn:microsoft.com/office/officeart/2005/8/layout/hierarchy1"/>
    <dgm:cxn modelId="{20C71D51-A042-4A94-B534-D2C7D7F0DC19}" type="presParOf" srcId="{20A5957E-60EC-42F6-A3F4-8DB7820E7847}" destId="{27BEA2D8-B16F-4849-867B-30B19A7918B5}" srcOrd="1" destOrd="0" presId="urn:microsoft.com/office/officeart/2005/8/layout/hierarchy1"/>
    <dgm:cxn modelId="{34FA4CA0-3C7A-4810-9AE9-3EFABECD31C2}" type="presParOf" srcId="{517DFE13-3C14-4335-BD79-85CA05A1E3E9}" destId="{1E8A8217-2173-451C-BC0C-1441B4DA3F5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BFCA514E-9EFB-498D-8211-F78575E7CC15}"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92449EE-1070-43D2-A1B4-E56DEAD58EFC}">
      <dgm:prSet/>
      <dgm:spPr/>
      <dgm:t>
        <a:bodyPr/>
        <a:lstStyle/>
        <a:p>
          <a:pPr>
            <a:lnSpc>
              <a:spcPct val="100000"/>
            </a:lnSpc>
            <a:defRPr cap="all"/>
          </a:pPr>
          <a:r>
            <a:rPr lang="en-US" b="1"/>
            <a:t>Pricing:</a:t>
          </a:r>
          <a:r>
            <a:rPr lang="en-US"/>
            <a:t> To maximize sales volume, sellers should focus on competitive pricing, ideally under the [e.g., $100] mark where sales are most frequent.</a:t>
          </a:r>
        </a:p>
      </dgm:t>
    </dgm:pt>
    <dgm:pt modelId="{71B8F1EC-CB4A-4BDB-93E2-39B9555E5D32}" type="parTrans" cxnId="{86279A88-B894-4895-B4E2-9DB1AFA9985A}">
      <dgm:prSet/>
      <dgm:spPr/>
      <dgm:t>
        <a:bodyPr/>
        <a:lstStyle/>
        <a:p>
          <a:endParaRPr lang="en-US"/>
        </a:p>
      </dgm:t>
    </dgm:pt>
    <dgm:pt modelId="{91211543-E216-4D2A-9892-537950C62A46}" type="sibTrans" cxnId="{86279A88-B894-4895-B4E2-9DB1AFA9985A}">
      <dgm:prSet/>
      <dgm:spPr/>
      <dgm:t>
        <a:bodyPr/>
        <a:lstStyle/>
        <a:p>
          <a:endParaRPr lang="en-US"/>
        </a:p>
      </dgm:t>
    </dgm:pt>
    <dgm:pt modelId="{2263D307-05A1-4963-AB22-E24E345C9091}">
      <dgm:prSet/>
      <dgm:spPr/>
      <dgm:t>
        <a:bodyPr/>
        <a:lstStyle/>
        <a:p>
          <a:pPr>
            <a:lnSpc>
              <a:spcPct val="100000"/>
            </a:lnSpc>
            <a:defRPr cap="all"/>
          </a:pPr>
          <a:r>
            <a:rPr lang="en-US" b="1"/>
            <a:t>Listings:</a:t>
          </a:r>
          <a:r>
            <a:rPr lang="en-US"/>
            <a:t> Optimize product titles (productTitle) to include high-performing keywords identified in the analysis.</a:t>
          </a:r>
        </a:p>
      </dgm:t>
    </dgm:pt>
    <dgm:pt modelId="{357DACBE-CC20-4AA3-B9F9-52D567904EF6}" type="parTrans" cxnId="{58F8129F-8825-4D52-8AD9-28BA21D42C5C}">
      <dgm:prSet/>
      <dgm:spPr/>
      <dgm:t>
        <a:bodyPr/>
        <a:lstStyle/>
        <a:p>
          <a:endParaRPr lang="en-US"/>
        </a:p>
      </dgm:t>
    </dgm:pt>
    <dgm:pt modelId="{0887822B-BC20-4D30-A602-DD278AAFB273}" type="sibTrans" cxnId="{58F8129F-8825-4D52-8AD9-28BA21D42C5C}">
      <dgm:prSet/>
      <dgm:spPr/>
      <dgm:t>
        <a:bodyPr/>
        <a:lstStyle/>
        <a:p>
          <a:endParaRPr lang="en-US"/>
        </a:p>
      </dgm:t>
    </dgm:pt>
    <dgm:pt modelId="{F4F9DAE7-A75B-4D0E-A3AD-CC1A1570B719}">
      <dgm:prSet/>
      <dgm:spPr/>
      <dgm:t>
        <a:bodyPr/>
        <a:lstStyle/>
        <a:p>
          <a:pPr>
            <a:lnSpc>
              <a:spcPct val="100000"/>
            </a:lnSpc>
            <a:defRPr cap="all"/>
          </a:pPr>
          <a:r>
            <a:rPr lang="en-US" b="1"/>
            <a:t>Shipping:</a:t>
          </a:r>
          <a:r>
            <a:rPr lang="en-US"/>
            <a:t> "Free shipping" should be offered as a default to remain competitive.</a:t>
          </a:r>
        </a:p>
      </dgm:t>
    </dgm:pt>
    <dgm:pt modelId="{48AEEF40-69A1-4A2D-B5EF-968E07F6925E}" type="parTrans" cxnId="{9DA1B663-8C8B-4E6B-A77E-2677B0CB285B}">
      <dgm:prSet/>
      <dgm:spPr/>
      <dgm:t>
        <a:bodyPr/>
        <a:lstStyle/>
        <a:p>
          <a:endParaRPr lang="en-US"/>
        </a:p>
      </dgm:t>
    </dgm:pt>
    <dgm:pt modelId="{DB6E3B9E-2DA1-4D4B-8BB0-CD52C39D95A1}" type="sibTrans" cxnId="{9DA1B663-8C8B-4E6B-A77E-2677B0CB285B}">
      <dgm:prSet/>
      <dgm:spPr/>
      <dgm:t>
        <a:bodyPr/>
        <a:lstStyle/>
        <a:p>
          <a:endParaRPr lang="en-US"/>
        </a:p>
      </dgm:t>
    </dgm:pt>
    <dgm:pt modelId="{2329A62A-FC7C-499F-A1E1-CE9843D378C5}" type="pres">
      <dgm:prSet presAssocID="{BFCA514E-9EFB-498D-8211-F78575E7CC15}" presName="root" presStyleCnt="0">
        <dgm:presLayoutVars>
          <dgm:dir/>
          <dgm:resizeHandles val="exact"/>
        </dgm:presLayoutVars>
      </dgm:prSet>
      <dgm:spPr/>
    </dgm:pt>
    <dgm:pt modelId="{89DD30A8-45D1-4B26-9BCA-DA666DC8677A}" type="pres">
      <dgm:prSet presAssocID="{B92449EE-1070-43D2-A1B4-E56DEAD58EFC}" presName="compNode" presStyleCnt="0"/>
      <dgm:spPr/>
    </dgm:pt>
    <dgm:pt modelId="{BB0EFEFC-7680-498F-B3F7-1AED1C660170}" type="pres">
      <dgm:prSet presAssocID="{B92449EE-1070-43D2-A1B4-E56DEAD58EFC}" presName="iconBgRect" presStyleLbl="bgShp" presStyleIdx="0" presStyleCnt="3"/>
      <dgm:spPr/>
    </dgm:pt>
    <dgm:pt modelId="{9F62F97F-96FF-4CDC-964A-C5E9C17961AB}" type="pres">
      <dgm:prSet presAssocID="{B92449EE-1070-43D2-A1B4-E56DEAD58EF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g"/>
        </a:ext>
      </dgm:extLst>
    </dgm:pt>
    <dgm:pt modelId="{E7E9A9D5-631D-48A3-BF2F-906337BBD36C}" type="pres">
      <dgm:prSet presAssocID="{B92449EE-1070-43D2-A1B4-E56DEAD58EFC}" presName="spaceRect" presStyleCnt="0"/>
      <dgm:spPr/>
    </dgm:pt>
    <dgm:pt modelId="{F743CFB3-033A-4B6A-8AFE-AD97A95E501F}" type="pres">
      <dgm:prSet presAssocID="{B92449EE-1070-43D2-A1B4-E56DEAD58EFC}" presName="textRect" presStyleLbl="revTx" presStyleIdx="0" presStyleCnt="3">
        <dgm:presLayoutVars>
          <dgm:chMax val="1"/>
          <dgm:chPref val="1"/>
        </dgm:presLayoutVars>
      </dgm:prSet>
      <dgm:spPr/>
    </dgm:pt>
    <dgm:pt modelId="{C0E644A1-3A56-4C23-855A-5092A9A49068}" type="pres">
      <dgm:prSet presAssocID="{91211543-E216-4D2A-9892-537950C62A46}" presName="sibTrans" presStyleCnt="0"/>
      <dgm:spPr/>
    </dgm:pt>
    <dgm:pt modelId="{6A81D4EB-DCE4-4A4D-9474-87B9E5471B7B}" type="pres">
      <dgm:prSet presAssocID="{2263D307-05A1-4963-AB22-E24E345C9091}" presName="compNode" presStyleCnt="0"/>
      <dgm:spPr/>
    </dgm:pt>
    <dgm:pt modelId="{5F36051E-8F10-4803-B006-37B4721ACFCD}" type="pres">
      <dgm:prSet presAssocID="{2263D307-05A1-4963-AB22-E24E345C9091}" presName="iconBgRect" presStyleLbl="bgShp" presStyleIdx="1" presStyleCnt="3"/>
      <dgm:spPr/>
    </dgm:pt>
    <dgm:pt modelId="{3AFD4609-B876-4C35-A76C-DB563D9FAA7C}" type="pres">
      <dgm:prSet presAssocID="{2263D307-05A1-4963-AB22-E24E345C909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21902762-C551-4875-A146-85335A1B1EF7}" type="pres">
      <dgm:prSet presAssocID="{2263D307-05A1-4963-AB22-E24E345C9091}" presName="spaceRect" presStyleCnt="0"/>
      <dgm:spPr/>
    </dgm:pt>
    <dgm:pt modelId="{1DAA842C-C4F6-4B32-B058-F9AF618F75A6}" type="pres">
      <dgm:prSet presAssocID="{2263D307-05A1-4963-AB22-E24E345C9091}" presName="textRect" presStyleLbl="revTx" presStyleIdx="1" presStyleCnt="3">
        <dgm:presLayoutVars>
          <dgm:chMax val="1"/>
          <dgm:chPref val="1"/>
        </dgm:presLayoutVars>
      </dgm:prSet>
      <dgm:spPr/>
    </dgm:pt>
    <dgm:pt modelId="{9D771F8D-9346-4E82-890B-3678D0629744}" type="pres">
      <dgm:prSet presAssocID="{0887822B-BC20-4D30-A602-DD278AAFB273}" presName="sibTrans" presStyleCnt="0"/>
      <dgm:spPr/>
    </dgm:pt>
    <dgm:pt modelId="{1D287844-6D4D-4B71-943D-B1E1D5BB0C9E}" type="pres">
      <dgm:prSet presAssocID="{F4F9DAE7-A75B-4D0E-A3AD-CC1A1570B719}" presName="compNode" presStyleCnt="0"/>
      <dgm:spPr/>
    </dgm:pt>
    <dgm:pt modelId="{04036651-0C76-405F-AD4E-DA1B5227C3FC}" type="pres">
      <dgm:prSet presAssocID="{F4F9DAE7-A75B-4D0E-A3AD-CC1A1570B719}" presName="iconBgRect" presStyleLbl="bgShp" presStyleIdx="2" presStyleCnt="3"/>
      <dgm:spPr/>
    </dgm:pt>
    <dgm:pt modelId="{3E568DE1-DA41-48E5-A1E3-B488B4505AB7}" type="pres">
      <dgm:prSet presAssocID="{F4F9DAE7-A75B-4D0E-A3AD-CC1A1570B71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ug boat"/>
        </a:ext>
      </dgm:extLst>
    </dgm:pt>
    <dgm:pt modelId="{5E1D5102-447E-47D1-987E-C929548C19FF}" type="pres">
      <dgm:prSet presAssocID="{F4F9DAE7-A75B-4D0E-A3AD-CC1A1570B719}" presName="spaceRect" presStyleCnt="0"/>
      <dgm:spPr/>
    </dgm:pt>
    <dgm:pt modelId="{E4181C4C-4BCC-4718-8FB1-7CCD9D4CC5FE}" type="pres">
      <dgm:prSet presAssocID="{F4F9DAE7-A75B-4D0E-A3AD-CC1A1570B719}" presName="textRect" presStyleLbl="revTx" presStyleIdx="2" presStyleCnt="3">
        <dgm:presLayoutVars>
          <dgm:chMax val="1"/>
          <dgm:chPref val="1"/>
        </dgm:presLayoutVars>
      </dgm:prSet>
      <dgm:spPr/>
    </dgm:pt>
  </dgm:ptLst>
  <dgm:cxnLst>
    <dgm:cxn modelId="{2CA95303-73AA-43E5-A438-4DC2700858D0}" type="presOf" srcId="{F4F9DAE7-A75B-4D0E-A3AD-CC1A1570B719}" destId="{E4181C4C-4BCC-4718-8FB1-7CCD9D4CC5FE}" srcOrd="0" destOrd="0" presId="urn:microsoft.com/office/officeart/2018/5/layout/IconCircleLabelList"/>
    <dgm:cxn modelId="{5DE44C22-CB71-401C-A2B9-3D4C31FE5C47}" type="presOf" srcId="{BFCA514E-9EFB-498D-8211-F78575E7CC15}" destId="{2329A62A-FC7C-499F-A1E1-CE9843D378C5}" srcOrd="0" destOrd="0" presId="urn:microsoft.com/office/officeart/2018/5/layout/IconCircleLabelList"/>
    <dgm:cxn modelId="{9DA1B663-8C8B-4E6B-A77E-2677B0CB285B}" srcId="{BFCA514E-9EFB-498D-8211-F78575E7CC15}" destId="{F4F9DAE7-A75B-4D0E-A3AD-CC1A1570B719}" srcOrd="2" destOrd="0" parTransId="{48AEEF40-69A1-4A2D-B5EF-968E07F6925E}" sibTransId="{DB6E3B9E-2DA1-4D4B-8BB0-CD52C39D95A1}"/>
    <dgm:cxn modelId="{86279A88-B894-4895-B4E2-9DB1AFA9985A}" srcId="{BFCA514E-9EFB-498D-8211-F78575E7CC15}" destId="{B92449EE-1070-43D2-A1B4-E56DEAD58EFC}" srcOrd="0" destOrd="0" parTransId="{71B8F1EC-CB4A-4BDB-93E2-39B9555E5D32}" sibTransId="{91211543-E216-4D2A-9892-537950C62A46}"/>
    <dgm:cxn modelId="{58F8129F-8825-4D52-8AD9-28BA21D42C5C}" srcId="{BFCA514E-9EFB-498D-8211-F78575E7CC15}" destId="{2263D307-05A1-4963-AB22-E24E345C9091}" srcOrd="1" destOrd="0" parTransId="{357DACBE-CC20-4AA3-B9F9-52D567904EF6}" sibTransId="{0887822B-BC20-4D30-A602-DD278AAFB273}"/>
    <dgm:cxn modelId="{2AF193A9-E2FA-449A-872A-6BE782BB40E3}" type="presOf" srcId="{B92449EE-1070-43D2-A1B4-E56DEAD58EFC}" destId="{F743CFB3-033A-4B6A-8AFE-AD97A95E501F}" srcOrd="0" destOrd="0" presId="urn:microsoft.com/office/officeart/2018/5/layout/IconCircleLabelList"/>
    <dgm:cxn modelId="{F4C62DE0-97AB-4CAA-A807-33B09481F8C1}" type="presOf" srcId="{2263D307-05A1-4963-AB22-E24E345C9091}" destId="{1DAA842C-C4F6-4B32-B058-F9AF618F75A6}" srcOrd="0" destOrd="0" presId="urn:microsoft.com/office/officeart/2018/5/layout/IconCircleLabelList"/>
    <dgm:cxn modelId="{D48A2EFF-E0E1-4BD6-9E0C-101399D9C1ED}" type="presParOf" srcId="{2329A62A-FC7C-499F-A1E1-CE9843D378C5}" destId="{89DD30A8-45D1-4B26-9BCA-DA666DC8677A}" srcOrd="0" destOrd="0" presId="urn:microsoft.com/office/officeart/2018/5/layout/IconCircleLabelList"/>
    <dgm:cxn modelId="{0DE5E73A-D808-4070-A3B4-3F435B928303}" type="presParOf" srcId="{89DD30A8-45D1-4B26-9BCA-DA666DC8677A}" destId="{BB0EFEFC-7680-498F-B3F7-1AED1C660170}" srcOrd="0" destOrd="0" presId="urn:microsoft.com/office/officeart/2018/5/layout/IconCircleLabelList"/>
    <dgm:cxn modelId="{43C87DA5-A890-4505-BB11-AA3A5510B26A}" type="presParOf" srcId="{89DD30A8-45D1-4B26-9BCA-DA666DC8677A}" destId="{9F62F97F-96FF-4CDC-964A-C5E9C17961AB}" srcOrd="1" destOrd="0" presId="urn:microsoft.com/office/officeart/2018/5/layout/IconCircleLabelList"/>
    <dgm:cxn modelId="{18DA6E50-3376-44A3-816B-CC9530DCE3A0}" type="presParOf" srcId="{89DD30A8-45D1-4B26-9BCA-DA666DC8677A}" destId="{E7E9A9D5-631D-48A3-BF2F-906337BBD36C}" srcOrd="2" destOrd="0" presId="urn:microsoft.com/office/officeart/2018/5/layout/IconCircleLabelList"/>
    <dgm:cxn modelId="{1B8FDC8F-F5BE-4EAD-9283-34BF255B05B2}" type="presParOf" srcId="{89DD30A8-45D1-4B26-9BCA-DA666DC8677A}" destId="{F743CFB3-033A-4B6A-8AFE-AD97A95E501F}" srcOrd="3" destOrd="0" presId="urn:microsoft.com/office/officeart/2018/5/layout/IconCircleLabelList"/>
    <dgm:cxn modelId="{E0D042C5-E9A4-453D-A4A3-45B263EBFAF7}" type="presParOf" srcId="{2329A62A-FC7C-499F-A1E1-CE9843D378C5}" destId="{C0E644A1-3A56-4C23-855A-5092A9A49068}" srcOrd="1" destOrd="0" presId="urn:microsoft.com/office/officeart/2018/5/layout/IconCircleLabelList"/>
    <dgm:cxn modelId="{809CC726-6493-4EE7-8CA6-40CC54C14094}" type="presParOf" srcId="{2329A62A-FC7C-499F-A1E1-CE9843D378C5}" destId="{6A81D4EB-DCE4-4A4D-9474-87B9E5471B7B}" srcOrd="2" destOrd="0" presId="urn:microsoft.com/office/officeart/2018/5/layout/IconCircleLabelList"/>
    <dgm:cxn modelId="{809234CF-9C29-4E82-866E-8797B50746BE}" type="presParOf" srcId="{6A81D4EB-DCE4-4A4D-9474-87B9E5471B7B}" destId="{5F36051E-8F10-4803-B006-37B4721ACFCD}" srcOrd="0" destOrd="0" presId="urn:microsoft.com/office/officeart/2018/5/layout/IconCircleLabelList"/>
    <dgm:cxn modelId="{BD8670C7-DCF3-48D5-B8C5-B44F5F568512}" type="presParOf" srcId="{6A81D4EB-DCE4-4A4D-9474-87B9E5471B7B}" destId="{3AFD4609-B876-4C35-A76C-DB563D9FAA7C}" srcOrd="1" destOrd="0" presId="urn:microsoft.com/office/officeart/2018/5/layout/IconCircleLabelList"/>
    <dgm:cxn modelId="{B8DF2AEF-A7F0-4ABF-B1F4-D704CCBC8FAD}" type="presParOf" srcId="{6A81D4EB-DCE4-4A4D-9474-87B9E5471B7B}" destId="{21902762-C551-4875-A146-85335A1B1EF7}" srcOrd="2" destOrd="0" presId="urn:microsoft.com/office/officeart/2018/5/layout/IconCircleLabelList"/>
    <dgm:cxn modelId="{2E06813D-9DA3-4B90-8BF1-0A69C6A11C04}" type="presParOf" srcId="{6A81D4EB-DCE4-4A4D-9474-87B9E5471B7B}" destId="{1DAA842C-C4F6-4B32-B058-F9AF618F75A6}" srcOrd="3" destOrd="0" presId="urn:microsoft.com/office/officeart/2018/5/layout/IconCircleLabelList"/>
    <dgm:cxn modelId="{DC05FE59-E71E-4201-98A9-660EDED877FF}" type="presParOf" srcId="{2329A62A-FC7C-499F-A1E1-CE9843D378C5}" destId="{9D771F8D-9346-4E82-890B-3678D0629744}" srcOrd="3" destOrd="0" presId="urn:microsoft.com/office/officeart/2018/5/layout/IconCircleLabelList"/>
    <dgm:cxn modelId="{E90AF31B-93B9-4133-8674-F3BDC9B03399}" type="presParOf" srcId="{2329A62A-FC7C-499F-A1E1-CE9843D378C5}" destId="{1D287844-6D4D-4B71-943D-B1E1D5BB0C9E}" srcOrd="4" destOrd="0" presId="urn:microsoft.com/office/officeart/2018/5/layout/IconCircleLabelList"/>
    <dgm:cxn modelId="{EC2135E1-8A31-4D66-AF57-747E2047CCC4}" type="presParOf" srcId="{1D287844-6D4D-4B71-943D-B1E1D5BB0C9E}" destId="{04036651-0C76-405F-AD4E-DA1B5227C3FC}" srcOrd="0" destOrd="0" presId="urn:microsoft.com/office/officeart/2018/5/layout/IconCircleLabelList"/>
    <dgm:cxn modelId="{DDC488A5-195F-4DCF-9DB1-25DE8793667D}" type="presParOf" srcId="{1D287844-6D4D-4B71-943D-B1E1D5BB0C9E}" destId="{3E568DE1-DA41-48E5-A1E3-B488B4505AB7}" srcOrd="1" destOrd="0" presId="urn:microsoft.com/office/officeart/2018/5/layout/IconCircleLabelList"/>
    <dgm:cxn modelId="{1D7EC124-0EF7-4827-8784-EA45E377B71A}" type="presParOf" srcId="{1D287844-6D4D-4B71-943D-B1E1D5BB0C9E}" destId="{5E1D5102-447E-47D1-987E-C929548C19FF}" srcOrd="2" destOrd="0" presId="urn:microsoft.com/office/officeart/2018/5/layout/IconCircleLabelList"/>
    <dgm:cxn modelId="{7AFE2F78-2707-423B-AF2B-40F62E69CDD6}" type="presParOf" srcId="{1D287844-6D4D-4B71-943D-B1E1D5BB0C9E}" destId="{E4181C4C-4BCC-4718-8FB1-7CCD9D4CC5F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79862C3A-ACCF-4D6A-B8DC-F9742E6BA3BB}" type="doc">
      <dgm:prSet loTypeId="urn:microsoft.com/office/officeart/2005/8/layout/vProcess5" loCatId="process" qsTypeId="urn:microsoft.com/office/officeart/2005/8/quickstyle/simple4" qsCatId="simple" csTypeId="urn:microsoft.com/office/officeart/2005/8/colors/colorful1" csCatId="colorful"/>
      <dgm:spPr/>
      <dgm:t>
        <a:bodyPr/>
        <a:lstStyle/>
        <a:p>
          <a:endParaRPr lang="en-US"/>
        </a:p>
      </dgm:t>
    </dgm:pt>
    <dgm:pt modelId="{B8B82A94-AA56-4AB0-BEAA-E3AF8EB97216}">
      <dgm:prSet/>
      <dgm:spPr/>
      <dgm:t>
        <a:bodyPr/>
        <a:lstStyle/>
        <a:p>
          <a:r>
            <a:rPr lang="en-US" b="1"/>
            <a:t>Conclusion 1:</a:t>
          </a:r>
          <a:r>
            <a:rPr lang="en-US"/>
            <a:t> Price is a significant driver of sales. The negative coefficient from our model confirms that as </a:t>
          </a:r>
          <a:r>
            <a:rPr lang="en-US" b="1"/>
            <a:t>price increases, the number of units sold decreases</a:t>
          </a:r>
          <a:r>
            <a:rPr lang="en-US"/>
            <a:t>.</a:t>
          </a:r>
        </a:p>
      </dgm:t>
    </dgm:pt>
    <dgm:pt modelId="{83096336-D9E1-4DF1-B4B6-B8DC6897D67E}" type="parTrans" cxnId="{4FFBCDD5-4605-45F5-8E79-F11210B699AF}">
      <dgm:prSet/>
      <dgm:spPr/>
      <dgm:t>
        <a:bodyPr/>
        <a:lstStyle/>
        <a:p>
          <a:endParaRPr lang="en-US"/>
        </a:p>
      </dgm:t>
    </dgm:pt>
    <dgm:pt modelId="{71466E74-22A9-42D6-8AAA-74DE2310171E}" type="sibTrans" cxnId="{4FFBCDD5-4605-45F5-8E79-F11210B699AF}">
      <dgm:prSet/>
      <dgm:spPr/>
      <dgm:t>
        <a:bodyPr/>
        <a:lstStyle/>
        <a:p>
          <a:endParaRPr lang="en-US"/>
        </a:p>
      </dgm:t>
    </dgm:pt>
    <dgm:pt modelId="{1E9496A8-6FA9-432E-A470-9C268A7BE961}">
      <dgm:prSet/>
      <dgm:spPr/>
      <dgm:t>
        <a:bodyPr/>
        <a:lstStyle/>
        <a:p>
          <a:r>
            <a:rPr lang="en-US" b="1"/>
            <a:t>Conclusion 2:</a:t>
          </a:r>
          <a:r>
            <a:rPr lang="en-US"/>
            <a:t> Product category is crucial. Keywords like "Dresser" (or whichever were significant for you) showed a strong positive relationship with sales.</a:t>
          </a:r>
        </a:p>
      </dgm:t>
    </dgm:pt>
    <dgm:pt modelId="{E009B60E-7A0B-4EF9-8775-804EB7068E19}" type="parTrans" cxnId="{23994A34-5397-4952-8C81-BC543BE9D744}">
      <dgm:prSet/>
      <dgm:spPr/>
      <dgm:t>
        <a:bodyPr/>
        <a:lstStyle/>
        <a:p>
          <a:endParaRPr lang="en-US"/>
        </a:p>
      </dgm:t>
    </dgm:pt>
    <dgm:pt modelId="{BDC13558-D4EB-43A0-908D-C2C29ED59187}" type="sibTrans" cxnId="{23994A34-5397-4952-8C81-BC543BE9D744}">
      <dgm:prSet/>
      <dgm:spPr/>
      <dgm:t>
        <a:bodyPr/>
        <a:lstStyle/>
        <a:p>
          <a:endParaRPr lang="en-US"/>
        </a:p>
      </dgm:t>
    </dgm:pt>
    <dgm:pt modelId="{5F81B98D-617B-4EA5-9E1D-6B7A682FECD7}">
      <dgm:prSet/>
      <dgm:spPr/>
      <dgm:t>
        <a:bodyPr/>
        <a:lstStyle/>
        <a:p>
          <a:r>
            <a:rPr lang="en-US" b="1"/>
            <a:t>Conclusion 3:</a:t>
          </a:r>
          <a:r>
            <a:rPr lang="en-US"/>
            <a:t> "Free shipping" is no longer a perk; it's a market standard. Its presence was a significant (though small) positive predictor in the model.</a:t>
          </a:r>
        </a:p>
      </dgm:t>
    </dgm:pt>
    <dgm:pt modelId="{45AFBE48-67E1-4DB7-87C9-23D867543A8A}" type="parTrans" cxnId="{D8A8CA17-C2BC-4C0E-8C1C-D7CAEC45308E}">
      <dgm:prSet/>
      <dgm:spPr/>
      <dgm:t>
        <a:bodyPr/>
        <a:lstStyle/>
        <a:p>
          <a:endParaRPr lang="en-US"/>
        </a:p>
      </dgm:t>
    </dgm:pt>
    <dgm:pt modelId="{1346ABFB-29A5-47A5-92CF-A529D2376DE5}" type="sibTrans" cxnId="{D8A8CA17-C2BC-4C0E-8C1C-D7CAEC45308E}">
      <dgm:prSet/>
      <dgm:spPr/>
      <dgm:t>
        <a:bodyPr/>
        <a:lstStyle/>
        <a:p>
          <a:endParaRPr lang="en-US"/>
        </a:p>
      </dgm:t>
    </dgm:pt>
    <dgm:pt modelId="{344365BA-C8A4-4297-AE1E-4E2D56F7AE55}" type="pres">
      <dgm:prSet presAssocID="{79862C3A-ACCF-4D6A-B8DC-F9742E6BA3BB}" presName="outerComposite" presStyleCnt="0">
        <dgm:presLayoutVars>
          <dgm:chMax val="5"/>
          <dgm:dir/>
          <dgm:resizeHandles val="exact"/>
        </dgm:presLayoutVars>
      </dgm:prSet>
      <dgm:spPr/>
    </dgm:pt>
    <dgm:pt modelId="{14795E14-BC7C-40FB-A5BC-40536FCCF22C}" type="pres">
      <dgm:prSet presAssocID="{79862C3A-ACCF-4D6A-B8DC-F9742E6BA3BB}" presName="dummyMaxCanvas" presStyleCnt="0">
        <dgm:presLayoutVars/>
      </dgm:prSet>
      <dgm:spPr/>
    </dgm:pt>
    <dgm:pt modelId="{5D759017-35A2-4E89-90B0-4B09BCCAB76D}" type="pres">
      <dgm:prSet presAssocID="{79862C3A-ACCF-4D6A-B8DC-F9742E6BA3BB}" presName="ThreeNodes_1" presStyleLbl="node1" presStyleIdx="0" presStyleCnt="3">
        <dgm:presLayoutVars>
          <dgm:bulletEnabled val="1"/>
        </dgm:presLayoutVars>
      </dgm:prSet>
      <dgm:spPr/>
    </dgm:pt>
    <dgm:pt modelId="{254754D3-5371-4F52-8A9D-FCABE5F7A4FA}" type="pres">
      <dgm:prSet presAssocID="{79862C3A-ACCF-4D6A-B8DC-F9742E6BA3BB}" presName="ThreeNodes_2" presStyleLbl="node1" presStyleIdx="1" presStyleCnt="3">
        <dgm:presLayoutVars>
          <dgm:bulletEnabled val="1"/>
        </dgm:presLayoutVars>
      </dgm:prSet>
      <dgm:spPr/>
    </dgm:pt>
    <dgm:pt modelId="{3C75B132-1881-4F34-84D5-7CFF293193B6}" type="pres">
      <dgm:prSet presAssocID="{79862C3A-ACCF-4D6A-B8DC-F9742E6BA3BB}" presName="ThreeNodes_3" presStyleLbl="node1" presStyleIdx="2" presStyleCnt="3">
        <dgm:presLayoutVars>
          <dgm:bulletEnabled val="1"/>
        </dgm:presLayoutVars>
      </dgm:prSet>
      <dgm:spPr/>
    </dgm:pt>
    <dgm:pt modelId="{D1BB4633-3B2F-4A0F-9BDC-126C07D7DD3E}" type="pres">
      <dgm:prSet presAssocID="{79862C3A-ACCF-4D6A-B8DC-F9742E6BA3BB}" presName="ThreeConn_1-2" presStyleLbl="fgAccFollowNode1" presStyleIdx="0" presStyleCnt="2">
        <dgm:presLayoutVars>
          <dgm:bulletEnabled val="1"/>
        </dgm:presLayoutVars>
      </dgm:prSet>
      <dgm:spPr/>
    </dgm:pt>
    <dgm:pt modelId="{B2F4B958-5E54-40BA-B614-33AB5603B334}" type="pres">
      <dgm:prSet presAssocID="{79862C3A-ACCF-4D6A-B8DC-F9742E6BA3BB}" presName="ThreeConn_2-3" presStyleLbl="fgAccFollowNode1" presStyleIdx="1" presStyleCnt="2">
        <dgm:presLayoutVars>
          <dgm:bulletEnabled val="1"/>
        </dgm:presLayoutVars>
      </dgm:prSet>
      <dgm:spPr/>
    </dgm:pt>
    <dgm:pt modelId="{3997EC3F-8268-47D6-99E4-6F34F94456F2}" type="pres">
      <dgm:prSet presAssocID="{79862C3A-ACCF-4D6A-B8DC-F9742E6BA3BB}" presName="ThreeNodes_1_text" presStyleLbl="node1" presStyleIdx="2" presStyleCnt="3">
        <dgm:presLayoutVars>
          <dgm:bulletEnabled val="1"/>
        </dgm:presLayoutVars>
      </dgm:prSet>
      <dgm:spPr/>
    </dgm:pt>
    <dgm:pt modelId="{11A89A30-03CC-476B-B152-740C4D669DB6}" type="pres">
      <dgm:prSet presAssocID="{79862C3A-ACCF-4D6A-B8DC-F9742E6BA3BB}" presName="ThreeNodes_2_text" presStyleLbl="node1" presStyleIdx="2" presStyleCnt="3">
        <dgm:presLayoutVars>
          <dgm:bulletEnabled val="1"/>
        </dgm:presLayoutVars>
      </dgm:prSet>
      <dgm:spPr/>
    </dgm:pt>
    <dgm:pt modelId="{FA4D5D20-4655-405E-BB03-CFF5456BFD37}" type="pres">
      <dgm:prSet presAssocID="{79862C3A-ACCF-4D6A-B8DC-F9742E6BA3BB}" presName="ThreeNodes_3_text" presStyleLbl="node1" presStyleIdx="2" presStyleCnt="3">
        <dgm:presLayoutVars>
          <dgm:bulletEnabled val="1"/>
        </dgm:presLayoutVars>
      </dgm:prSet>
      <dgm:spPr/>
    </dgm:pt>
  </dgm:ptLst>
  <dgm:cxnLst>
    <dgm:cxn modelId="{7062A603-166C-4CD3-8D4E-6E9169B6A302}" type="presOf" srcId="{B8B82A94-AA56-4AB0-BEAA-E3AF8EB97216}" destId="{5D759017-35A2-4E89-90B0-4B09BCCAB76D}" srcOrd="0" destOrd="0" presId="urn:microsoft.com/office/officeart/2005/8/layout/vProcess5"/>
    <dgm:cxn modelId="{D8A8CA17-C2BC-4C0E-8C1C-D7CAEC45308E}" srcId="{79862C3A-ACCF-4D6A-B8DC-F9742E6BA3BB}" destId="{5F81B98D-617B-4EA5-9E1D-6B7A682FECD7}" srcOrd="2" destOrd="0" parTransId="{45AFBE48-67E1-4DB7-87C9-23D867543A8A}" sibTransId="{1346ABFB-29A5-47A5-92CF-A529D2376DE5}"/>
    <dgm:cxn modelId="{23994A34-5397-4952-8C81-BC543BE9D744}" srcId="{79862C3A-ACCF-4D6A-B8DC-F9742E6BA3BB}" destId="{1E9496A8-6FA9-432E-A470-9C268A7BE961}" srcOrd="1" destOrd="0" parTransId="{E009B60E-7A0B-4EF9-8775-804EB7068E19}" sibTransId="{BDC13558-D4EB-43A0-908D-C2C29ED59187}"/>
    <dgm:cxn modelId="{AF85F33C-975D-49CD-ADCE-02E2BAC0D785}" type="presOf" srcId="{BDC13558-D4EB-43A0-908D-C2C29ED59187}" destId="{B2F4B958-5E54-40BA-B614-33AB5603B334}" srcOrd="0" destOrd="0" presId="urn:microsoft.com/office/officeart/2005/8/layout/vProcess5"/>
    <dgm:cxn modelId="{EF4A903D-449B-4D83-AA9A-DFD9A28ECC2F}" type="presOf" srcId="{71466E74-22A9-42D6-8AAA-74DE2310171E}" destId="{D1BB4633-3B2F-4A0F-9BDC-126C07D7DD3E}" srcOrd="0" destOrd="0" presId="urn:microsoft.com/office/officeart/2005/8/layout/vProcess5"/>
    <dgm:cxn modelId="{3B621187-6AE9-49FC-968A-F0E4071D5E79}" type="presOf" srcId="{5F81B98D-617B-4EA5-9E1D-6B7A682FECD7}" destId="{FA4D5D20-4655-405E-BB03-CFF5456BFD37}" srcOrd="1" destOrd="0" presId="urn:microsoft.com/office/officeart/2005/8/layout/vProcess5"/>
    <dgm:cxn modelId="{E5E8188B-F9E8-4AC0-B780-B6A723B844AA}" type="presOf" srcId="{1E9496A8-6FA9-432E-A470-9C268A7BE961}" destId="{254754D3-5371-4F52-8A9D-FCABE5F7A4FA}" srcOrd="0" destOrd="0" presId="urn:microsoft.com/office/officeart/2005/8/layout/vProcess5"/>
    <dgm:cxn modelId="{902456CC-FE24-4D8E-9E55-759509561CFB}" type="presOf" srcId="{B8B82A94-AA56-4AB0-BEAA-E3AF8EB97216}" destId="{3997EC3F-8268-47D6-99E4-6F34F94456F2}" srcOrd="1" destOrd="0" presId="urn:microsoft.com/office/officeart/2005/8/layout/vProcess5"/>
    <dgm:cxn modelId="{0CB4D7D4-4213-4059-BA36-50C3E94B2C7E}" type="presOf" srcId="{5F81B98D-617B-4EA5-9E1D-6B7A682FECD7}" destId="{3C75B132-1881-4F34-84D5-7CFF293193B6}" srcOrd="0" destOrd="0" presId="urn:microsoft.com/office/officeart/2005/8/layout/vProcess5"/>
    <dgm:cxn modelId="{4FFBCDD5-4605-45F5-8E79-F11210B699AF}" srcId="{79862C3A-ACCF-4D6A-B8DC-F9742E6BA3BB}" destId="{B8B82A94-AA56-4AB0-BEAA-E3AF8EB97216}" srcOrd="0" destOrd="0" parTransId="{83096336-D9E1-4DF1-B4B6-B8DC6897D67E}" sibTransId="{71466E74-22A9-42D6-8AAA-74DE2310171E}"/>
    <dgm:cxn modelId="{30C764DA-20CB-4009-928C-AED09102DD47}" type="presOf" srcId="{1E9496A8-6FA9-432E-A470-9C268A7BE961}" destId="{11A89A30-03CC-476B-B152-740C4D669DB6}" srcOrd="1" destOrd="0" presId="urn:microsoft.com/office/officeart/2005/8/layout/vProcess5"/>
    <dgm:cxn modelId="{842204E0-1D15-4580-A767-AA689D2C3E9E}" type="presOf" srcId="{79862C3A-ACCF-4D6A-B8DC-F9742E6BA3BB}" destId="{344365BA-C8A4-4297-AE1E-4E2D56F7AE55}" srcOrd="0" destOrd="0" presId="urn:microsoft.com/office/officeart/2005/8/layout/vProcess5"/>
    <dgm:cxn modelId="{133EFE6A-9EE7-461C-B191-994D7DC6973F}" type="presParOf" srcId="{344365BA-C8A4-4297-AE1E-4E2D56F7AE55}" destId="{14795E14-BC7C-40FB-A5BC-40536FCCF22C}" srcOrd="0" destOrd="0" presId="urn:microsoft.com/office/officeart/2005/8/layout/vProcess5"/>
    <dgm:cxn modelId="{101D2806-DDE2-4123-955D-B27D33B223EE}" type="presParOf" srcId="{344365BA-C8A4-4297-AE1E-4E2D56F7AE55}" destId="{5D759017-35A2-4E89-90B0-4B09BCCAB76D}" srcOrd="1" destOrd="0" presId="urn:microsoft.com/office/officeart/2005/8/layout/vProcess5"/>
    <dgm:cxn modelId="{4C7BD7D8-C3C5-4336-8813-7CF18416CE86}" type="presParOf" srcId="{344365BA-C8A4-4297-AE1E-4E2D56F7AE55}" destId="{254754D3-5371-4F52-8A9D-FCABE5F7A4FA}" srcOrd="2" destOrd="0" presId="urn:microsoft.com/office/officeart/2005/8/layout/vProcess5"/>
    <dgm:cxn modelId="{7CA915A9-7209-420A-B0A1-F8016A90A47B}" type="presParOf" srcId="{344365BA-C8A4-4297-AE1E-4E2D56F7AE55}" destId="{3C75B132-1881-4F34-84D5-7CFF293193B6}" srcOrd="3" destOrd="0" presId="urn:microsoft.com/office/officeart/2005/8/layout/vProcess5"/>
    <dgm:cxn modelId="{CD75DCBB-F3AF-44D9-9A01-B1DE4E1CD01B}" type="presParOf" srcId="{344365BA-C8A4-4297-AE1E-4E2D56F7AE55}" destId="{D1BB4633-3B2F-4A0F-9BDC-126C07D7DD3E}" srcOrd="4" destOrd="0" presId="urn:microsoft.com/office/officeart/2005/8/layout/vProcess5"/>
    <dgm:cxn modelId="{994F4FBF-8AAC-47AA-85D0-A1929A2D818F}" type="presParOf" srcId="{344365BA-C8A4-4297-AE1E-4E2D56F7AE55}" destId="{B2F4B958-5E54-40BA-B614-33AB5603B334}" srcOrd="5" destOrd="0" presId="urn:microsoft.com/office/officeart/2005/8/layout/vProcess5"/>
    <dgm:cxn modelId="{D54088B2-B87A-4FA8-9E3A-2E69676E3267}" type="presParOf" srcId="{344365BA-C8A4-4297-AE1E-4E2D56F7AE55}" destId="{3997EC3F-8268-47D6-99E4-6F34F94456F2}" srcOrd="6" destOrd="0" presId="urn:microsoft.com/office/officeart/2005/8/layout/vProcess5"/>
    <dgm:cxn modelId="{3CCBA9F4-FA78-4721-A4C8-CCD98BB7970A}" type="presParOf" srcId="{344365BA-C8A4-4297-AE1E-4E2D56F7AE55}" destId="{11A89A30-03CC-476B-B152-740C4D669DB6}" srcOrd="7" destOrd="0" presId="urn:microsoft.com/office/officeart/2005/8/layout/vProcess5"/>
    <dgm:cxn modelId="{76E8486D-1AED-4E24-A8DB-C5ACB68E82C0}" type="presParOf" srcId="{344365BA-C8A4-4297-AE1E-4E2D56F7AE55}" destId="{FA4D5D20-4655-405E-BB03-CFF5456BFD37}"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C11C3571-FC5F-4C2E-BE23-4DB2E31B57C7}"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E0BD5D88-82B5-4F18-B2D9-56464535B79C}">
      <dgm:prSet/>
      <dgm:spPr/>
      <dgm:t>
        <a:bodyPr/>
        <a:lstStyle/>
        <a:p>
          <a:r>
            <a:rPr lang="en-US"/>
            <a:t>To clean and prepare raw sales data from 2008-2015 for analysis.</a:t>
          </a:r>
        </a:p>
      </dgm:t>
    </dgm:pt>
    <dgm:pt modelId="{7414F8C1-CD36-4783-9625-663EB321144F}" type="parTrans" cxnId="{33D4E514-597B-423F-B81B-E5D267B7A505}">
      <dgm:prSet/>
      <dgm:spPr/>
      <dgm:t>
        <a:bodyPr/>
        <a:lstStyle/>
        <a:p>
          <a:endParaRPr lang="en-US"/>
        </a:p>
      </dgm:t>
    </dgm:pt>
    <dgm:pt modelId="{7B892CFB-F03C-4346-B186-85AFBDEE1371}" type="sibTrans" cxnId="{33D4E514-597B-423F-B81B-E5D267B7A505}">
      <dgm:prSet/>
      <dgm:spPr/>
      <dgm:t>
        <a:bodyPr/>
        <a:lstStyle/>
        <a:p>
          <a:endParaRPr lang="en-US"/>
        </a:p>
      </dgm:t>
    </dgm:pt>
    <dgm:pt modelId="{7EC75650-B230-45CC-A2CB-353631BB6A3D}">
      <dgm:prSet/>
      <dgm:spPr/>
      <dgm:t>
        <a:bodyPr/>
        <a:lstStyle/>
        <a:p>
          <a:r>
            <a:rPr lang="en-US"/>
            <a:t>To analyze and visualize long-term sales trends.</a:t>
          </a:r>
        </a:p>
      </dgm:t>
    </dgm:pt>
    <dgm:pt modelId="{477CC93E-BB9C-4933-B1B8-C71ACAC4D316}" type="parTrans" cxnId="{8C8A72F7-6EF6-4060-AC86-2E0DAF248C81}">
      <dgm:prSet/>
      <dgm:spPr/>
      <dgm:t>
        <a:bodyPr/>
        <a:lstStyle/>
        <a:p>
          <a:endParaRPr lang="en-US"/>
        </a:p>
      </dgm:t>
    </dgm:pt>
    <dgm:pt modelId="{B3E0ECAF-06F6-4328-815D-B395FD2557CF}" type="sibTrans" cxnId="{8C8A72F7-6EF6-4060-AC86-2E0DAF248C81}">
      <dgm:prSet/>
      <dgm:spPr/>
      <dgm:t>
        <a:bodyPr/>
        <a:lstStyle/>
        <a:p>
          <a:endParaRPr lang="en-US"/>
        </a:p>
      </dgm:t>
    </dgm:pt>
    <dgm:pt modelId="{75274893-F62F-4FB8-AD24-103CDB1D71C8}">
      <dgm:prSet/>
      <dgm:spPr/>
      <dgm:t>
        <a:bodyPr/>
        <a:lstStyle/>
        <a:p>
          <a:r>
            <a:rPr lang="en-US"/>
            <a:t>To identify the top-performing counties and understand regional market share.</a:t>
          </a:r>
        </a:p>
      </dgm:t>
    </dgm:pt>
    <dgm:pt modelId="{CB94DDF1-8A3A-4AA3-B28A-5076BEE24167}" type="parTrans" cxnId="{347F9947-DB53-4634-A21F-EC2EE8FCB647}">
      <dgm:prSet/>
      <dgm:spPr/>
      <dgm:t>
        <a:bodyPr/>
        <a:lstStyle/>
        <a:p>
          <a:endParaRPr lang="en-US"/>
        </a:p>
      </dgm:t>
    </dgm:pt>
    <dgm:pt modelId="{F2FE14C8-6812-4CD6-AC22-25A9C8C77DF2}" type="sibTrans" cxnId="{347F9947-DB53-4634-A21F-EC2EE8FCB647}">
      <dgm:prSet/>
      <dgm:spPr/>
      <dgm:t>
        <a:bodyPr/>
        <a:lstStyle/>
        <a:p>
          <a:endParaRPr lang="en-US"/>
        </a:p>
      </dgm:t>
    </dgm:pt>
    <dgm:pt modelId="{D4EC1E54-3A5C-4E92-AEB8-167862911922}">
      <dgm:prSet/>
      <dgm:spPr/>
      <dgm:t>
        <a:bodyPr/>
        <a:lstStyle/>
        <a:p>
          <a:r>
            <a:rPr lang="en-US"/>
            <a:t>To uncover seasonal sales patterns.</a:t>
          </a:r>
        </a:p>
      </dgm:t>
    </dgm:pt>
    <dgm:pt modelId="{7327A9D8-C6CA-4F5A-8E0D-42D7CE0E153F}" type="parTrans" cxnId="{746A7437-38C9-4944-B944-82A65F24E9A5}">
      <dgm:prSet/>
      <dgm:spPr/>
      <dgm:t>
        <a:bodyPr/>
        <a:lstStyle/>
        <a:p>
          <a:endParaRPr lang="en-US"/>
        </a:p>
      </dgm:t>
    </dgm:pt>
    <dgm:pt modelId="{5960AF6F-C4D1-4AB5-9DD2-0517EE847F6A}" type="sibTrans" cxnId="{746A7437-38C9-4944-B944-82A65F24E9A5}">
      <dgm:prSet/>
      <dgm:spPr/>
      <dgm:t>
        <a:bodyPr/>
        <a:lstStyle/>
        <a:p>
          <a:endParaRPr lang="en-US"/>
        </a:p>
      </dgm:t>
    </dgm:pt>
    <dgm:pt modelId="{54568F45-38AD-4F3B-8902-4DC2D8C5EBB0}">
      <dgm:prSet/>
      <dgm:spPr/>
      <dgm:t>
        <a:bodyPr/>
        <a:lstStyle/>
        <a:p>
          <a:r>
            <a:rPr lang="en-US"/>
            <a:t>To build an interactive dashboard in Excel for easy data exploration.</a:t>
          </a:r>
        </a:p>
      </dgm:t>
    </dgm:pt>
    <dgm:pt modelId="{1A5615C4-D770-47C0-8237-ACCF07D74DC4}" type="parTrans" cxnId="{6D4E3992-C1B7-436C-B285-269C264CBB8E}">
      <dgm:prSet/>
      <dgm:spPr/>
      <dgm:t>
        <a:bodyPr/>
        <a:lstStyle/>
        <a:p>
          <a:endParaRPr lang="en-US"/>
        </a:p>
      </dgm:t>
    </dgm:pt>
    <dgm:pt modelId="{992C0374-A798-40E4-A5E3-3200AC41D52D}" type="sibTrans" cxnId="{6D4E3992-C1B7-436C-B285-269C264CBB8E}">
      <dgm:prSet/>
      <dgm:spPr/>
      <dgm:t>
        <a:bodyPr/>
        <a:lstStyle/>
        <a:p>
          <a:endParaRPr lang="en-US"/>
        </a:p>
      </dgm:t>
    </dgm:pt>
    <dgm:pt modelId="{8AAC1923-D611-4791-B5A0-E71692EBB03F}" type="pres">
      <dgm:prSet presAssocID="{C11C3571-FC5F-4C2E-BE23-4DB2E31B57C7}" presName="outerComposite" presStyleCnt="0">
        <dgm:presLayoutVars>
          <dgm:chMax val="5"/>
          <dgm:dir/>
          <dgm:resizeHandles val="exact"/>
        </dgm:presLayoutVars>
      </dgm:prSet>
      <dgm:spPr/>
    </dgm:pt>
    <dgm:pt modelId="{ED65970B-947F-4E0B-8B9E-D96F2128229E}" type="pres">
      <dgm:prSet presAssocID="{C11C3571-FC5F-4C2E-BE23-4DB2E31B57C7}" presName="dummyMaxCanvas" presStyleCnt="0">
        <dgm:presLayoutVars/>
      </dgm:prSet>
      <dgm:spPr/>
    </dgm:pt>
    <dgm:pt modelId="{CECC660D-95C6-4701-B042-8C1D09D92E0E}" type="pres">
      <dgm:prSet presAssocID="{C11C3571-FC5F-4C2E-BE23-4DB2E31B57C7}" presName="FiveNodes_1" presStyleLbl="node1" presStyleIdx="0" presStyleCnt="5">
        <dgm:presLayoutVars>
          <dgm:bulletEnabled val="1"/>
        </dgm:presLayoutVars>
      </dgm:prSet>
      <dgm:spPr/>
    </dgm:pt>
    <dgm:pt modelId="{10EBF287-FC73-44B9-B2D3-0E83D8FCD507}" type="pres">
      <dgm:prSet presAssocID="{C11C3571-FC5F-4C2E-BE23-4DB2E31B57C7}" presName="FiveNodes_2" presStyleLbl="node1" presStyleIdx="1" presStyleCnt="5">
        <dgm:presLayoutVars>
          <dgm:bulletEnabled val="1"/>
        </dgm:presLayoutVars>
      </dgm:prSet>
      <dgm:spPr/>
    </dgm:pt>
    <dgm:pt modelId="{8CDCB346-E591-4E94-99EA-556A7855E0D9}" type="pres">
      <dgm:prSet presAssocID="{C11C3571-FC5F-4C2E-BE23-4DB2E31B57C7}" presName="FiveNodes_3" presStyleLbl="node1" presStyleIdx="2" presStyleCnt="5">
        <dgm:presLayoutVars>
          <dgm:bulletEnabled val="1"/>
        </dgm:presLayoutVars>
      </dgm:prSet>
      <dgm:spPr/>
    </dgm:pt>
    <dgm:pt modelId="{DE2B9AE7-FDCF-4190-9E01-1DA6C303099D}" type="pres">
      <dgm:prSet presAssocID="{C11C3571-FC5F-4C2E-BE23-4DB2E31B57C7}" presName="FiveNodes_4" presStyleLbl="node1" presStyleIdx="3" presStyleCnt="5">
        <dgm:presLayoutVars>
          <dgm:bulletEnabled val="1"/>
        </dgm:presLayoutVars>
      </dgm:prSet>
      <dgm:spPr/>
    </dgm:pt>
    <dgm:pt modelId="{CCB33C25-B805-4138-B55C-3B0FE1702726}" type="pres">
      <dgm:prSet presAssocID="{C11C3571-FC5F-4C2E-BE23-4DB2E31B57C7}" presName="FiveNodes_5" presStyleLbl="node1" presStyleIdx="4" presStyleCnt="5">
        <dgm:presLayoutVars>
          <dgm:bulletEnabled val="1"/>
        </dgm:presLayoutVars>
      </dgm:prSet>
      <dgm:spPr/>
    </dgm:pt>
    <dgm:pt modelId="{4CEE30CC-641E-4A9B-B32B-5596023044BB}" type="pres">
      <dgm:prSet presAssocID="{C11C3571-FC5F-4C2E-BE23-4DB2E31B57C7}" presName="FiveConn_1-2" presStyleLbl="fgAccFollowNode1" presStyleIdx="0" presStyleCnt="4">
        <dgm:presLayoutVars>
          <dgm:bulletEnabled val="1"/>
        </dgm:presLayoutVars>
      </dgm:prSet>
      <dgm:spPr/>
    </dgm:pt>
    <dgm:pt modelId="{E5EC1CE4-2AE3-4EF5-94BD-BE107D5CF7CA}" type="pres">
      <dgm:prSet presAssocID="{C11C3571-FC5F-4C2E-BE23-4DB2E31B57C7}" presName="FiveConn_2-3" presStyleLbl="fgAccFollowNode1" presStyleIdx="1" presStyleCnt="4">
        <dgm:presLayoutVars>
          <dgm:bulletEnabled val="1"/>
        </dgm:presLayoutVars>
      </dgm:prSet>
      <dgm:spPr/>
    </dgm:pt>
    <dgm:pt modelId="{57B319CB-9576-4AD6-9111-0220AD15BE7B}" type="pres">
      <dgm:prSet presAssocID="{C11C3571-FC5F-4C2E-BE23-4DB2E31B57C7}" presName="FiveConn_3-4" presStyleLbl="fgAccFollowNode1" presStyleIdx="2" presStyleCnt="4">
        <dgm:presLayoutVars>
          <dgm:bulletEnabled val="1"/>
        </dgm:presLayoutVars>
      </dgm:prSet>
      <dgm:spPr/>
    </dgm:pt>
    <dgm:pt modelId="{35C1F2E1-36C7-4680-AE41-6D7D435F0965}" type="pres">
      <dgm:prSet presAssocID="{C11C3571-FC5F-4C2E-BE23-4DB2E31B57C7}" presName="FiveConn_4-5" presStyleLbl="fgAccFollowNode1" presStyleIdx="3" presStyleCnt="4">
        <dgm:presLayoutVars>
          <dgm:bulletEnabled val="1"/>
        </dgm:presLayoutVars>
      </dgm:prSet>
      <dgm:spPr/>
    </dgm:pt>
    <dgm:pt modelId="{4BB295E1-AB16-4359-85A2-AB324268F66B}" type="pres">
      <dgm:prSet presAssocID="{C11C3571-FC5F-4C2E-BE23-4DB2E31B57C7}" presName="FiveNodes_1_text" presStyleLbl="node1" presStyleIdx="4" presStyleCnt="5">
        <dgm:presLayoutVars>
          <dgm:bulletEnabled val="1"/>
        </dgm:presLayoutVars>
      </dgm:prSet>
      <dgm:spPr/>
    </dgm:pt>
    <dgm:pt modelId="{3C3F89EE-BB22-4802-AD46-947FA406ED86}" type="pres">
      <dgm:prSet presAssocID="{C11C3571-FC5F-4C2E-BE23-4DB2E31B57C7}" presName="FiveNodes_2_text" presStyleLbl="node1" presStyleIdx="4" presStyleCnt="5">
        <dgm:presLayoutVars>
          <dgm:bulletEnabled val="1"/>
        </dgm:presLayoutVars>
      </dgm:prSet>
      <dgm:spPr/>
    </dgm:pt>
    <dgm:pt modelId="{1B83009B-45B1-4D2F-B40D-2F811BDC5F03}" type="pres">
      <dgm:prSet presAssocID="{C11C3571-FC5F-4C2E-BE23-4DB2E31B57C7}" presName="FiveNodes_3_text" presStyleLbl="node1" presStyleIdx="4" presStyleCnt="5">
        <dgm:presLayoutVars>
          <dgm:bulletEnabled val="1"/>
        </dgm:presLayoutVars>
      </dgm:prSet>
      <dgm:spPr/>
    </dgm:pt>
    <dgm:pt modelId="{3DFC93AF-6525-4787-8C77-488783FEC34C}" type="pres">
      <dgm:prSet presAssocID="{C11C3571-FC5F-4C2E-BE23-4DB2E31B57C7}" presName="FiveNodes_4_text" presStyleLbl="node1" presStyleIdx="4" presStyleCnt="5">
        <dgm:presLayoutVars>
          <dgm:bulletEnabled val="1"/>
        </dgm:presLayoutVars>
      </dgm:prSet>
      <dgm:spPr/>
    </dgm:pt>
    <dgm:pt modelId="{2C676FB4-A254-467E-8A9F-35BF7840D4C9}" type="pres">
      <dgm:prSet presAssocID="{C11C3571-FC5F-4C2E-BE23-4DB2E31B57C7}" presName="FiveNodes_5_text" presStyleLbl="node1" presStyleIdx="4" presStyleCnt="5">
        <dgm:presLayoutVars>
          <dgm:bulletEnabled val="1"/>
        </dgm:presLayoutVars>
      </dgm:prSet>
      <dgm:spPr/>
    </dgm:pt>
  </dgm:ptLst>
  <dgm:cxnLst>
    <dgm:cxn modelId="{33D4E514-597B-423F-B81B-E5D267B7A505}" srcId="{C11C3571-FC5F-4C2E-BE23-4DB2E31B57C7}" destId="{E0BD5D88-82B5-4F18-B2D9-56464535B79C}" srcOrd="0" destOrd="0" parTransId="{7414F8C1-CD36-4783-9625-663EB321144F}" sibTransId="{7B892CFB-F03C-4346-B186-85AFBDEE1371}"/>
    <dgm:cxn modelId="{746A7437-38C9-4944-B944-82A65F24E9A5}" srcId="{C11C3571-FC5F-4C2E-BE23-4DB2E31B57C7}" destId="{D4EC1E54-3A5C-4E92-AEB8-167862911922}" srcOrd="3" destOrd="0" parTransId="{7327A9D8-C6CA-4F5A-8E0D-42D7CE0E153F}" sibTransId="{5960AF6F-C4D1-4AB5-9DD2-0517EE847F6A}"/>
    <dgm:cxn modelId="{FC124941-D1FD-4CA4-ABB6-29B6A4FE035A}" type="presOf" srcId="{7EC75650-B230-45CC-A2CB-353631BB6A3D}" destId="{10EBF287-FC73-44B9-B2D3-0E83D8FCD507}" srcOrd="0" destOrd="0" presId="urn:microsoft.com/office/officeart/2005/8/layout/vProcess5"/>
    <dgm:cxn modelId="{347F9947-DB53-4634-A21F-EC2EE8FCB647}" srcId="{C11C3571-FC5F-4C2E-BE23-4DB2E31B57C7}" destId="{75274893-F62F-4FB8-AD24-103CDB1D71C8}" srcOrd="2" destOrd="0" parTransId="{CB94DDF1-8A3A-4AA3-B28A-5076BEE24167}" sibTransId="{F2FE14C8-6812-4CD6-AC22-25A9C8C77DF2}"/>
    <dgm:cxn modelId="{C3E76868-09BD-428D-9E99-AD8F265122B9}" type="presOf" srcId="{7EC75650-B230-45CC-A2CB-353631BB6A3D}" destId="{3C3F89EE-BB22-4802-AD46-947FA406ED86}" srcOrd="1" destOrd="0" presId="urn:microsoft.com/office/officeart/2005/8/layout/vProcess5"/>
    <dgm:cxn modelId="{7B4E7E6E-1B6D-4679-B6CC-9D8560265EF5}" type="presOf" srcId="{E0BD5D88-82B5-4F18-B2D9-56464535B79C}" destId="{CECC660D-95C6-4701-B042-8C1D09D92E0E}" srcOrd="0" destOrd="0" presId="urn:microsoft.com/office/officeart/2005/8/layout/vProcess5"/>
    <dgm:cxn modelId="{AAB6336F-D7B8-4265-9834-DCDA7185BF7F}" type="presOf" srcId="{F2FE14C8-6812-4CD6-AC22-25A9C8C77DF2}" destId="{57B319CB-9576-4AD6-9111-0220AD15BE7B}" srcOrd="0" destOrd="0" presId="urn:microsoft.com/office/officeart/2005/8/layout/vProcess5"/>
    <dgm:cxn modelId="{B9914C51-5969-4E42-A34E-C7B61997051B}" type="presOf" srcId="{D4EC1E54-3A5C-4E92-AEB8-167862911922}" destId="{3DFC93AF-6525-4787-8C77-488783FEC34C}" srcOrd="1" destOrd="0" presId="urn:microsoft.com/office/officeart/2005/8/layout/vProcess5"/>
    <dgm:cxn modelId="{4A03B671-BF80-4B44-94EB-AEFDF40FD481}" type="presOf" srcId="{75274893-F62F-4FB8-AD24-103CDB1D71C8}" destId="{1B83009B-45B1-4D2F-B40D-2F811BDC5F03}" srcOrd="1" destOrd="0" presId="urn:microsoft.com/office/officeart/2005/8/layout/vProcess5"/>
    <dgm:cxn modelId="{7B8BB47F-F295-4A7D-A895-5F3FE5F6A3F5}" type="presOf" srcId="{54568F45-38AD-4F3B-8902-4DC2D8C5EBB0}" destId="{CCB33C25-B805-4138-B55C-3B0FE1702726}" srcOrd="0" destOrd="0" presId="urn:microsoft.com/office/officeart/2005/8/layout/vProcess5"/>
    <dgm:cxn modelId="{57BCAC84-F8C2-4714-9733-4935E311A804}" type="presOf" srcId="{54568F45-38AD-4F3B-8902-4DC2D8C5EBB0}" destId="{2C676FB4-A254-467E-8A9F-35BF7840D4C9}" srcOrd="1" destOrd="0" presId="urn:microsoft.com/office/officeart/2005/8/layout/vProcess5"/>
    <dgm:cxn modelId="{6D4E3992-C1B7-436C-B285-269C264CBB8E}" srcId="{C11C3571-FC5F-4C2E-BE23-4DB2E31B57C7}" destId="{54568F45-38AD-4F3B-8902-4DC2D8C5EBB0}" srcOrd="4" destOrd="0" parTransId="{1A5615C4-D770-47C0-8237-ACCF07D74DC4}" sibTransId="{992C0374-A798-40E4-A5E3-3200AC41D52D}"/>
    <dgm:cxn modelId="{7F9FE39D-5C65-42E9-833C-4133F52FB155}" type="presOf" srcId="{D4EC1E54-3A5C-4E92-AEB8-167862911922}" destId="{DE2B9AE7-FDCF-4190-9E01-1DA6C303099D}" srcOrd="0" destOrd="0" presId="urn:microsoft.com/office/officeart/2005/8/layout/vProcess5"/>
    <dgm:cxn modelId="{BC01009E-8417-452C-ABAD-8852EBF0D39F}" type="presOf" srcId="{E0BD5D88-82B5-4F18-B2D9-56464535B79C}" destId="{4BB295E1-AB16-4359-85A2-AB324268F66B}" srcOrd="1" destOrd="0" presId="urn:microsoft.com/office/officeart/2005/8/layout/vProcess5"/>
    <dgm:cxn modelId="{DCDE93AC-2187-4696-BB8B-D46C28C45672}" type="presOf" srcId="{C11C3571-FC5F-4C2E-BE23-4DB2E31B57C7}" destId="{8AAC1923-D611-4791-B5A0-E71692EBB03F}" srcOrd="0" destOrd="0" presId="urn:microsoft.com/office/officeart/2005/8/layout/vProcess5"/>
    <dgm:cxn modelId="{91E3D6B4-BC7D-475D-94E6-22FD549F6B72}" type="presOf" srcId="{75274893-F62F-4FB8-AD24-103CDB1D71C8}" destId="{8CDCB346-E591-4E94-99EA-556A7855E0D9}" srcOrd="0" destOrd="0" presId="urn:microsoft.com/office/officeart/2005/8/layout/vProcess5"/>
    <dgm:cxn modelId="{855DDEE2-3EEC-4354-A736-FE7E74023FDC}" type="presOf" srcId="{5960AF6F-C4D1-4AB5-9DD2-0517EE847F6A}" destId="{35C1F2E1-36C7-4680-AE41-6D7D435F0965}" srcOrd="0" destOrd="0" presId="urn:microsoft.com/office/officeart/2005/8/layout/vProcess5"/>
    <dgm:cxn modelId="{2FE5DFEC-CAE6-41FA-8950-538CA961DA08}" type="presOf" srcId="{7B892CFB-F03C-4346-B186-85AFBDEE1371}" destId="{4CEE30CC-641E-4A9B-B32B-5596023044BB}" srcOrd="0" destOrd="0" presId="urn:microsoft.com/office/officeart/2005/8/layout/vProcess5"/>
    <dgm:cxn modelId="{CED5A5F4-01D7-42DE-9E07-C8F67B127971}" type="presOf" srcId="{B3E0ECAF-06F6-4328-815D-B395FD2557CF}" destId="{E5EC1CE4-2AE3-4EF5-94BD-BE107D5CF7CA}" srcOrd="0" destOrd="0" presId="urn:microsoft.com/office/officeart/2005/8/layout/vProcess5"/>
    <dgm:cxn modelId="{8C8A72F7-6EF6-4060-AC86-2E0DAF248C81}" srcId="{C11C3571-FC5F-4C2E-BE23-4DB2E31B57C7}" destId="{7EC75650-B230-45CC-A2CB-353631BB6A3D}" srcOrd="1" destOrd="0" parTransId="{477CC93E-BB9C-4933-B1B8-C71ACAC4D316}" sibTransId="{B3E0ECAF-06F6-4328-815D-B395FD2557CF}"/>
    <dgm:cxn modelId="{BB26487C-2C61-44F9-B71D-080A0012C464}" type="presParOf" srcId="{8AAC1923-D611-4791-B5A0-E71692EBB03F}" destId="{ED65970B-947F-4E0B-8B9E-D96F2128229E}" srcOrd="0" destOrd="0" presId="urn:microsoft.com/office/officeart/2005/8/layout/vProcess5"/>
    <dgm:cxn modelId="{585A4832-97E9-43F5-B1FE-F9B8B83E9540}" type="presParOf" srcId="{8AAC1923-D611-4791-B5A0-E71692EBB03F}" destId="{CECC660D-95C6-4701-B042-8C1D09D92E0E}" srcOrd="1" destOrd="0" presId="urn:microsoft.com/office/officeart/2005/8/layout/vProcess5"/>
    <dgm:cxn modelId="{F8AFAB19-064B-4A22-B023-6EC74768F967}" type="presParOf" srcId="{8AAC1923-D611-4791-B5A0-E71692EBB03F}" destId="{10EBF287-FC73-44B9-B2D3-0E83D8FCD507}" srcOrd="2" destOrd="0" presId="urn:microsoft.com/office/officeart/2005/8/layout/vProcess5"/>
    <dgm:cxn modelId="{FF71A233-0487-4A7D-B099-24B175A0336F}" type="presParOf" srcId="{8AAC1923-D611-4791-B5A0-E71692EBB03F}" destId="{8CDCB346-E591-4E94-99EA-556A7855E0D9}" srcOrd="3" destOrd="0" presId="urn:microsoft.com/office/officeart/2005/8/layout/vProcess5"/>
    <dgm:cxn modelId="{FCA101B6-0D50-4B0F-B451-BE89D8F9AFE6}" type="presParOf" srcId="{8AAC1923-D611-4791-B5A0-E71692EBB03F}" destId="{DE2B9AE7-FDCF-4190-9E01-1DA6C303099D}" srcOrd="4" destOrd="0" presId="urn:microsoft.com/office/officeart/2005/8/layout/vProcess5"/>
    <dgm:cxn modelId="{5A12B200-AFA8-4C84-9AD7-77556B56E91D}" type="presParOf" srcId="{8AAC1923-D611-4791-B5A0-E71692EBB03F}" destId="{CCB33C25-B805-4138-B55C-3B0FE1702726}" srcOrd="5" destOrd="0" presId="urn:microsoft.com/office/officeart/2005/8/layout/vProcess5"/>
    <dgm:cxn modelId="{0A6E5AFB-AAF2-4C87-8DF6-DFAFFDE18713}" type="presParOf" srcId="{8AAC1923-D611-4791-B5A0-E71692EBB03F}" destId="{4CEE30CC-641E-4A9B-B32B-5596023044BB}" srcOrd="6" destOrd="0" presId="urn:microsoft.com/office/officeart/2005/8/layout/vProcess5"/>
    <dgm:cxn modelId="{0E5382C6-4B70-4221-91C6-9E66B7E7B2E5}" type="presParOf" srcId="{8AAC1923-D611-4791-B5A0-E71692EBB03F}" destId="{E5EC1CE4-2AE3-4EF5-94BD-BE107D5CF7CA}" srcOrd="7" destOrd="0" presId="urn:microsoft.com/office/officeart/2005/8/layout/vProcess5"/>
    <dgm:cxn modelId="{51E6F371-7B81-46A8-ADAD-2BA279CACEF8}" type="presParOf" srcId="{8AAC1923-D611-4791-B5A0-E71692EBB03F}" destId="{57B319CB-9576-4AD6-9111-0220AD15BE7B}" srcOrd="8" destOrd="0" presId="urn:microsoft.com/office/officeart/2005/8/layout/vProcess5"/>
    <dgm:cxn modelId="{0EA0F652-1399-4DA6-9DA3-8C7CA4BAB834}" type="presParOf" srcId="{8AAC1923-D611-4791-B5A0-E71692EBB03F}" destId="{35C1F2E1-36C7-4680-AE41-6D7D435F0965}" srcOrd="9" destOrd="0" presId="urn:microsoft.com/office/officeart/2005/8/layout/vProcess5"/>
    <dgm:cxn modelId="{66A31157-FEEF-49CD-9776-FB6522FC02DD}" type="presParOf" srcId="{8AAC1923-D611-4791-B5A0-E71692EBB03F}" destId="{4BB295E1-AB16-4359-85A2-AB324268F66B}" srcOrd="10" destOrd="0" presId="urn:microsoft.com/office/officeart/2005/8/layout/vProcess5"/>
    <dgm:cxn modelId="{0941A69C-7EA6-44DA-8BDA-41B6BFD92DA6}" type="presParOf" srcId="{8AAC1923-D611-4791-B5A0-E71692EBB03F}" destId="{3C3F89EE-BB22-4802-AD46-947FA406ED86}" srcOrd="11" destOrd="0" presId="urn:microsoft.com/office/officeart/2005/8/layout/vProcess5"/>
    <dgm:cxn modelId="{AE8B7416-7AAB-4405-86AC-F91D2984D431}" type="presParOf" srcId="{8AAC1923-D611-4791-B5A0-E71692EBB03F}" destId="{1B83009B-45B1-4D2F-B40D-2F811BDC5F03}" srcOrd="12" destOrd="0" presId="urn:microsoft.com/office/officeart/2005/8/layout/vProcess5"/>
    <dgm:cxn modelId="{EAB2190D-06D0-4878-95B8-42C9CD7FC6C6}" type="presParOf" srcId="{8AAC1923-D611-4791-B5A0-E71692EBB03F}" destId="{3DFC93AF-6525-4787-8C77-488783FEC34C}" srcOrd="13" destOrd="0" presId="urn:microsoft.com/office/officeart/2005/8/layout/vProcess5"/>
    <dgm:cxn modelId="{0469C05D-956E-4BED-93E0-A7050D47A1DC}" type="presParOf" srcId="{8AAC1923-D611-4791-B5A0-E71692EBB03F}" destId="{2C676FB4-A254-467E-8A9F-35BF7840D4C9}"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30B1713F-D9D3-4CEE-BF86-6F1309C8DFFD}"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17C5790-C1BB-42DC-A813-08C5558E0BF0}">
      <dgm:prSet/>
      <dgm:spPr/>
      <dgm:t>
        <a:bodyPr/>
        <a:lstStyle/>
        <a:p>
          <a:pPr>
            <a:defRPr b="1"/>
          </a:pPr>
          <a:r>
            <a:rPr lang="en-US" b="1" dirty="0"/>
            <a:t>Source:</a:t>
          </a:r>
          <a:r>
            <a:rPr lang="en-US" dirty="0"/>
            <a:t> </a:t>
          </a:r>
          <a:r>
            <a:rPr lang="en-US" b="0" dirty="0"/>
            <a:t>colorado_motor_vehicle_sales.csv</a:t>
          </a:r>
        </a:p>
      </dgm:t>
    </dgm:pt>
    <dgm:pt modelId="{FAAECF00-DFDB-4342-8980-63DE9E093695}" type="parTrans" cxnId="{BB98731B-1926-425E-B0CF-3D95C1FA565C}">
      <dgm:prSet/>
      <dgm:spPr/>
      <dgm:t>
        <a:bodyPr/>
        <a:lstStyle/>
        <a:p>
          <a:endParaRPr lang="en-US"/>
        </a:p>
      </dgm:t>
    </dgm:pt>
    <dgm:pt modelId="{41B5AFE2-B574-423A-A8E7-67B7F107EC7E}" type="sibTrans" cxnId="{BB98731B-1926-425E-B0CF-3D95C1FA565C}">
      <dgm:prSet/>
      <dgm:spPr/>
      <dgm:t>
        <a:bodyPr/>
        <a:lstStyle/>
        <a:p>
          <a:endParaRPr lang="en-US"/>
        </a:p>
      </dgm:t>
    </dgm:pt>
    <dgm:pt modelId="{43E748D4-06D5-47B0-8D9A-47025E62FC91}">
      <dgm:prSet/>
      <dgm:spPr/>
      <dgm:t>
        <a:bodyPr/>
        <a:lstStyle/>
        <a:p>
          <a:pPr>
            <a:defRPr b="1"/>
          </a:pPr>
          <a:r>
            <a:rPr lang="en-US" b="1" dirty="0"/>
            <a:t>Scope:</a:t>
          </a:r>
          <a:r>
            <a:rPr lang="en-US" dirty="0"/>
            <a:t> </a:t>
          </a:r>
        </a:p>
        <a:p>
          <a:pPr>
            <a:defRPr b="1"/>
          </a:pPr>
          <a:r>
            <a:rPr lang="en-US" b="0" dirty="0"/>
            <a:t>501 records of quarterly sales data from 2008 to 2015.</a:t>
          </a:r>
        </a:p>
      </dgm:t>
    </dgm:pt>
    <dgm:pt modelId="{81FDDE78-ACA6-485C-B5CA-F7206FEBFBDA}" type="parTrans" cxnId="{5441A370-DCFD-4AD3-A526-7BE03479522F}">
      <dgm:prSet/>
      <dgm:spPr/>
      <dgm:t>
        <a:bodyPr/>
        <a:lstStyle/>
        <a:p>
          <a:endParaRPr lang="en-US"/>
        </a:p>
      </dgm:t>
    </dgm:pt>
    <dgm:pt modelId="{7CF684E1-6A5F-4D1F-B522-276B502EE67D}" type="sibTrans" cxnId="{5441A370-DCFD-4AD3-A526-7BE03479522F}">
      <dgm:prSet/>
      <dgm:spPr/>
      <dgm:t>
        <a:bodyPr/>
        <a:lstStyle/>
        <a:p>
          <a:endParaRPr lang="en-US"/>
        </a:p>
      </dgm:t>
    </dgm:pt>
    <dgm:pt modelId="{2091219F-6B7A-4CFC-AAEA-8094DA8BFE47}">
      <dgm:prSet/>
      <dgm:spPr/>
      <dgm:t>
        <a:bodyPr/>
        <a:lstStyle/>
        <a:p>
          <a:pPr>
            <a:defRPr b="1"/>
          </a:pPr>
          <a:r>
            <a:rPr lang="en-US" b="1"/>
            <a:t>Key Data Points (Columns):</a:t>
          </a:r>
          <a:endParaRPr lang="en-US"/>
        </a:p>
      </dgm:t>
    </dgm:pt>
    <dgm:pt modelId="{2B6DA083-C113-4487-9C31-B4FC7C822117}" type="parTrans" cxnId="{9A8AD928-005D-4732-9351-BC058A7B9ABC}">
      <dgm:prSet/>
      <dgm:spPr/>
      <dgm:t>
        <a:bodyPr/>
        <a:lstStyle/>
        <a:p>
          <a:endParaRPr lang="en-US"/>
        </a:p>
      </dgm:t>
    </dgm:pt>
    <dgm:pt modelId="{3FD764F9-5F1E-4D3D-9C2A-32320742829F}" type="sibTrans" cxnId="{9A8AD928-005D-4732-9351-BC058A7B9ABC}">
      <dgm:prSet/>
      <dgm:spPr/>
      <dgm:t>
        <a:bodyPr/>
        <a:lstStyle/>
        <a:p>
          <a:endParaRPr lang="en-US"/>
        </a:p>
      </dgm:t>
    </dgm:pt>
    <dgm:pt modelId="{B1748390-9DD7-4076-A569-295D996D1DCE}">
      <dgm:prSet custT="1"/>
      <dgm:spPr/>
      <dgm:t>
        <a:bodyPr/>
        <a:lstStyle/>
        <a:p>
          <a:r>
            <a:rPr lang="en-US" sz="1200" dirty="0"/>
            <a:t>Year: The calendar year (2008-2015)</a:t>
          </a:r>
        </a:p>
      </dgm:t>
    </dgm:pt>
    <dgm:pt modelId="{BF4C970A-4374-4B2D-A6CA-5257B1D848F9}" type="parTrans" cxnId="{9F59402E-EEC1-4272-A9A1-4502C12E0559}">
      <dgm:prSet/>
      <dgm:spPr/>
      <dgm:t>
        <a:bodyPr/>
        <a:lstStyle/>
        <a:p>
          <a:endParaRPr lang="en-US"/>
        </a:p>
      </dgm:t>
    </dgm:pt>
    <dgm:pt modelId="{20E9745F-D771-4018-B803-1001C3810851}" type="sibTrans" cxnId="{9F59402E-EEC1-4272-A9A1-4502C12E0559}">
      <dgm:prSet/>
      <dgm:spPr/>
      <dgm:t>
        <a:bodyPr/>
        <a:lstStyle/>
        <a:p>
          <a:endParaRPr lang="en-US"/>
        </a:p>
      </dgm:t>
    </dgm:pt>
    <dgm:pt modelId="{FF5B29B8-5606-4C35-A7ED-714C32B7ED3D}">
      <dgm:prSet custT="1"/>
      <dgm:spPr/>
      <dgm:t>
        <a:bodyPr/>
        <a:lstStyle/>
        <a:p>
          <a:r>
            <a:rPr lang="en-US" sz="1200" dirty="0"/>
            <a:t>Quarter: The quarter of the year (1-4)</a:t>
          </a:r>
        </a:p>
      </dgm:t>
    </dgm:pt>
    <dgm:pt modelId="{B0148D5C-C46B-4708-9644-ADEF132F6A7C}" type="parTrans" cxnId="{6C98B579-6D5E-455E-9290-380513B79265}">
      <dgm:prSet/>
      <dgm:spPr/>
      <dgm:t>
        <a:bodyPr/>
        <a:lstStyle/>
        <a:p>
          <a:endParaRPr lang="en-US"/>
        </a:p>
      </dgm:t>
    </dgm:pt>
    <dgm:pt modelId="{EA54AFBE-30AD-482F-A8FB-BC23072F6F03}" type="sibTrans" cxnId="{6C98B579-6D5E-455E-9290-380513B79265}">
      <dgm:prSet/>
      <dgm:spPr/>
      <dgm:t>
        <a:bodyPr/>
        <a:lstStyle/>
        <a:p>
          <a:endParaRPr lang="en-US"/>
        </a:p>
      </dgm:t>
    </dgm:pt>
    <dgm:pt modelId="{A665F88D-67F0-46E3-9316-A4FACC5A114C}">
      <dgm:prSet custT="1"/>
      <dgm:spPr/>
      <dgm:t>
        <a:bodyPr/>
        <a:lstStyle/>
        <a:p>
          <a:r>
            <a:rPr lang="en-US" sz="1200"/>
            <a:t>County: The county in Colorado</a:t>
          </a:r>
        </a:p>
      </dgm:t>
    </dgm:pt>
    <dgm:pt modelId="{B66A2E92-8629-48B0-8946-4219B737430A}" type="parTrans" cxnId="{627ABE39-78BF-4DBF-9633-CE0968049B88}">
      <dgm:prSet/>
      <dgm:spPr/>
      <dgm:t>
        <a:bodyPr/>
        <a:lstStyle/>
        <a:p>
          <a:endParaRPr lang="en-US"/>
        </a:p>
      </dgm:t>
    </dgm:pt>
    <dgm:pt modelId="{E3E67BEA-10A2-4EA8-BDAC-145DC72C7272}" type="sibTrans" cxnId="{627ABE39-78BF-4DBF-9633-CE0968049B88}">
      <dgm:prSet/>
      <dgm:spPr/>
      <dgm:t>
        <a:bodyPr/>
        <a:lstStyle/>
        <a:p>
          <a:endParaRPr lang="en-US"/>
        </a:p>
      </dgm:t>
    </dgm:pt>
    <dgm:pt modelId="{C38299B3-E06F-4C0A-993E-627204A17D89}">
      <dgm:prSet custT="1"/>
      <dgm:spPr/>
      <dgm:t>
        <a:bodyPr/>
        <a:lstStyle/>
        <a:p>
          <a:r>
            <a:rPr lang="en-US" sz="1200" dirty="0"/>
            <a:t>Sales: Total dollar sales for that period</a:t>
          </a:r>
        </a:p>
      </dgm:t>
    </dgm:pt>
    <dgm:pt modelId="{4B852DFF-CF3D-456A-8D2A-1F15917D3A36}" type="parTrans" cxnId="{DE3577FB-45D5-4E72-B81B-19F217ECAA44}">
      <dgm:prSet/>
      <dgm:spPr/>
      <dgm:t>
        <a:bodyPr/>
        <a:lstStyle/>
        <a:p>
          <a:endParaRPr lang="en-US"/>
        </a:p>
      </dgm:t>
    </dgm:pt>
    <dgm:pt modelId="{98283D24-19C5-483A-88AC-C91121D78711}" type="sibTrans" cxnId="{DE3577FB-45D5-4E72-B81B-19F217ECAA44}">
      <dgm:prSet/>
      <dgm:spPr/>
      <dgm:t>
        <a:bodyPr/>
        <a:lstStyle/>
        <a:p>
          <a:endParaRPr lang="en-US"/>
        </a:p>
      </dgm:t>
    </dgm:pt>
    <dgm:pt modelId="{DD5F072E-50DE-4B50-A809-3F649E924DCD}" type="pres">
      <dgm:prSet presAssocID="{30B1713F-D9D3-4CEE-BF86-6F1309C8DFFD}" presName="root" presStyleCnt="0">
        <dgm:presLayoutVars>
          <dgm:dir/>
          <dgm:resizeHandles val="exact"/>
        </dgm:presLayoutVars>
      </dgm:prSet>
      <dgm:spPr/>
    </dgm:pt>
    <dgm:pt modelId="{D877CC2F-AFE6-4E5B-9C10-989AC929348D}" type="pres">
      <dgm:prSet presAssocID="{017C5790-C1BB-42DC-A813-08C5558E0BF0}" presName="compNode" presStyleCnt="0"/>
      <dgm:spPr/>
    </dgm:pt>
    <dgm:pt modelId="{654F09D9-A946-4E30-A32C-51276AA968ED}" type="pres">
      <dgm:prSet presAssocID="{017C5790-C1BB-42DC-A813-08C5558E0BF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wspaper"/>
        </a:ext>
      </dgm:extLst>
    </dgm:pt>
    <dgm:pt modelId="{2ADF688F-716F-429D-A5B1-D7A5EDB6AEB2}" type="pres">
      <dgm:prSet presAssocID="{017C5790-C1BB-42DC-A813-08C5558E0BF0}" presName="iconSpace" presStyleCnt="0"/>
      <dgm:spPr/>
    </dgm:pt>
    <dgm:pt modelId="{990DDA3F-8603-41D7-97C8-A637F466C32D}" type="pres">
      <dgm:prSet presAssocID="{017C5790-C1BB-42DC-A813-08C5558E0BF0}" presName="parTx" presStyleLbl="revTx" presStyleIdx="0" presStyleCnt="6">
        <dgm:presLayoutVars>
          <dgm:chMax val="0"/>
          <dgm:chPref val="0"/>
        </dgm:presLayoutVars>
      </dgm:prSet>
      <dgm:spPr/>
    </dgm:pt>
    <dgm:pt modelId="{37BC37DD-9FF7-4E02-A52A-0F86DE0C243F}" type="pres">
      <dgm:prSet presAssocID="{017C5790-C1BB-42DC-A813-08C5558E0BF0}" presName="txSpace" presStyleCnt="0"/>
      <dgm:spPr/>
    </dgm:pt>
    <dgm:pt modelId="{C0734801-CA95-441C-B64B-FF53CCE5EAEA}" type="pres">
      <dgm:prSet presAssocID="{017C5790-C1BB-42DC-A813-08C5558E0BF0}" presName="desTx" presStyleLbl="revTx" presStyleIdx="1" presStyleCnt="6">
        <dgm:presLayoutVars/>
      </dgm:prSet>
      <dgm:spPr/>
    </dgm:pt>
    <dgm:pt modelId="{B28A4905-0FCD-40CF-A8C4-8AFB51E17833}" type="pres">
      <dgm:prSet presAssocID="{41B5AFE2-B574-423A-A8E7-67B7F107EC7E}" presName="sibTrans" presStyleCnt="0"/>
      <dgm:spPr/>
    </dgm:pt>
    <dgm:pt modelId="{A1625716-9023-42DF-847E-AB6B7E824569}" type="pres">
      <dgm:prSet presAssocID="{43E748D4-06D5-47B0-8D9A-47025E62FC91}" presName="compNode" presStyleCnt="0"/>
      <dgm:spPr/>
    </dgm:pt>
    <dgm:pt modelId="{9264DEEB-14C9-4752-9384-43606FE65B2F}" type="pres">
      <dgm:prSet presAssocID="{43E748D4-06D5-47B0-8D9A-47025E62FC9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D3025FAC-1AE4-4E4E-8EB6-0A71D147F9DD}" type="pres">
      <dgm:prSet presAssocID="{43E748D4-06D5-47B0-8D9A-47025E62FC91}" presName="iconSpace" presStyleCnt="0"/>
      <dgm:spPr/>
    </dgm:pt>
    <dgm:pt modelId="{9EC5981C-6E4F-497B-962D-4773EDE7FE2A}" type="pres">
      <dgm:prSet presAssocID="{43E748D4-06D5-47B0-8D9A-47025E62FC91}" presName="parTx" presStyleLbl="revTx" presStyleIdx="2" presStyleCnt="6">
        <dgm:presLayoutVars>
          <dgm:chMax val="0"/>
          <dgm:chPref val="0"/>
        </dgm:presLayoutVars>
      </dgm:prSet>
      <dgm:spPr/>
    </dgm:pt>
    <dgm:pt modelId="{FF70E529-76F0-449F-BA41-32F6648454BF}" type="pres">
      <dgm:prSet presAssocID="{43E748D4-06D5-47B0-8D9A-47025E62FC91}" presName="txSpace" presStyleCnt="0"/>
      <dgm:spPr/>
    </dgm:pt>
    <dgm:pt modelId="{EF9C76E2-D93D-4477-8DAF-606ABF996733}" type="pres">
      <dgm:prSet presAssocID="{43E748D4-06D5-47B0-8D9A-47025E62FC91}" presName="desTx" presStyleLbl="revTx" presStyleIdx="3" presStyleCnt="6">
        <dgm:presLayoutVars/>
      </dgm:prSet>
      <dgm:spPr/>
    </dgm:pt>
    <dgm:pt modelId="{57EC249C-05CF-4C24-96C3-687C92CEE443}" type="pres">
      <dgm:prSet presAssocID="{7CF684E1-6A5F-4D1F-B522-276B502EE67D}" presName="sibTrans" presStyleCnt="0"/>
      <dgm:spPr/>
    </dgm:pt>
    <dgm:pt modelId="{11DF6334-3F4E-46B6-AB50-1FD6181AB84E}" type="pres">
      <dgm:prSet presAssocID="{2091219F-6B7A-4CFC-AAEA-8094DA8BFE47}" presName="compNode" presStyleCnt="0"/>
      <dgm:spPr/>
    </dgm:pt>
    <dgm:pt modelId="{CC1086E1-C1E0-492E-9587-1729D2AF41C4}" type="pres">
      <dgm:prSet presAssocID="{2091219F-6B7A-4CFC-AAEA-8094DA8BFE4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thly calendar"/>
        </a:ext>
      </dgm:extLst>
    </dgm:pt>
    <dgm:pt modelId="{59EA9152-8F80-4BD7-B311-57A3847A982C}" type="pres">
      <dgm:prSet presAssocID="{2091219F-6B7A-4CFC-AAEA-8094DA8BFE47}" presName="iconSpace" presStyleCnt="0"/>
      <dgm:spPr/>
    </dgm:pt>
    <dgm:pt modelId="{8FBD2203-5E69-4E0B-9B3E-6046DA416337}" type="pres">
      <dgm:prSet presAssocID="{2091219F-6B7A-4CFC-AAEA-8094DA8BFE47}" presName="parTx" presStyleLbl="revTx" presStyleIdx="4" presStyleCnt="6">
        <dgm:presLayoutVars>
          <dgm:chMax val="0"/>
          <dgm:chPref val="0"/>
        </dgm:presLayoutVars>
      </dgm:prSet>
      <dgm:spPr/>
    </dgm:pt>
    <dgm:pt modelId="{2536978A-4D12-42E9-B145-51C51CB5320D}" type="pres">
      <dgm:prSet presAssocID="{2091219F-6B7A-4CFC-AAEA-8094DA8BFE47}" presName="txSpace" presStyleCnt="0"/>
      <dgm:spPr/>
    </dgm:pt>
    <dgm:pt modelId="{AE82062F-E134-4653-B8D8-F97B35F60A3E}" type="pres">
      <dgm:prSet presAssocID="{2091219F-6B7A-4CFC-AAEA-8094DA8BFE47}" presName="desTx" presStyleLbl="revTx" presStyleIdx="5" presStyleCnt="6" custLinFactNeighborX="638" custLinFactNeighborY="-47687">
        <dgm:presLayoutVars/>
      </dgm:prSet>
      <dgm:spPr/>
    </dgm:pt>
  </dgm:ptLst>
  <dgm:cxnLst>
    <dgm:cxn modelId="{BB98731B-1926-425E-B0CF-3D95C1FA565C}" srcId="{30B1713F-D9D3-4CEE-BF86-6F1309C8DFFD}" destId="{017C5790-C1BB-42DC-A813-08C5558E0BF0}" srcOrd="0" destOrd="0" parTransId="{FAAECF00-DFDB-4342-8980-63DE9E093695}" sibTransId="{41B5AFE2-B574-423A-A8E7-67B7F107EC7E}"/>
    <dgm:cxn modelId="{9A8AD928-005D-4732-9351-BC058A7B9ABC}" srcId="{30B1713F-D9D3-4CEE-BF86-6F1309C8DFFD}" destId="{2091219F-6B7A-4CFC-AAEA-8094DA8BFE47}" srcOrd="2" destOrd="0" parTransId="{2B6DA083-C113-4487-9C31-B4FC7C822117}" sibTransId="{3FD764F9-5F1E-4D3D-9C2A-32320742829F}"/>
    <dgm:cxn modelId="{9F59402E-EEC1-4272-A9A1-4502C12E0559}" srcId="{2091219F-6B7A-4CFC-AAEA-8094DA8BFE47}" destId="{B1748390-9DD7-4076-A569-295D996D1DCE}" srcOrd="0" destOrd="0" parTransId="{BF4C970A-4374-4B2D-A6CA-5257B1D848F9}" sibTransId="{20E9745F-D771-4018-B803-1001C3810851}"/>
    <dgm:cxn modelId="{627ABE39-78BF-4DBF-9633-CE0968049B88}" srcId="{2091219F-6B7A-4CFC-AAEA-8094DA8BFE47}" destId="{A665F88D-67F0-46E3-9316-A4FACC5A114C}" srcOrd="2" destOrd="0" parTransId="{B66A2E92-8629-48B0-8946-4219B737430A}" sibTransId="{E3E67BEA-10A2-4EA8-BDAC-145DC72C7272}"/>
    <dgm:cxn modelId="{5441A370-DCFD-4AD3-A526-7BE03479522F}" srcId="{30B1713F-D9D3-4CEE-BF86-6F1309C8DFFD}" destId="{43E748D4-06D5-47B0-8D9A-47025E62FC91}" srcOrd="1" destOrd="0" parTransId="{81FDDE78-ACA6-485C-B5CA-F7206FEBFBDA}" sibTransId="{7CF684E1-6A5F-4D1F-B522-276B502EE67D}"/>
    <dgm:cxn modelId="{8B654572-EBA6-4918-BA3C-ECEAC316F042}" type="presOf" srcId="{43E748D4-06D5-47B0-8D9A-47025E62FC91}" destId="{9EC5981C-6E4F-497B-962D-4773EDE7FE2A}" srcOrd="0" destOrd="0" presId="urn:microsoft.com/office/officeart/2018/2/layout/IconLabelDescriptionList"/>
    <dgm:cxn modelId="{0D91EA72-11BC-4A4C-B3B5-BF31992FCC30}" type="presOf" srcId="{FF5B29B8-5606-4C35-A7ED-714C32B7ED3D}" destId="{AE82062F-E134-4653-B8D8-F97B35F60A3E}" srcOrd="0" destOrd="1" presId="urn:microsoft.com/office/officeart/2018/2/layout/IconLabelDescriptionList"/>
    <dgm:cxn modelId="{6C98B579-6D5E-455E-9290-380513B79265}" srcId="{2091219F-6B7A-4CFC-AAEA-8094DA8BFE47}" destId="{FF5B29B8-5606-4C35-A7ED-714C32B7ED3D}" srcOrd="1" destOrd="0" parTransId="{B0148D5C-C46B-4708-9644-ADEF132F6A7C}" sibTransId="{EA54AFBE-30AD-482F-A8FB-BC23072F6F03}"/>
    <dgm:cxn modelId="{D4C517A5-3062-440C-9B2A-64F22C2912BF}" type="presOf" srcId="{A665F88D-67F0-46E3-9316-A4FACC5A114C}" destId="{AE82062F-E134-4653-B8D8-F97B35F60A3E}" srcOrd="0" destOrd="2" presId="urn:microsoft.com/office/officeart/2018/2/layout/IconLabelDescriptionList"/>
    <dgm:cxn modelId="{A1E45BB0-341F-4294-AB2E-206EA25FE199}" type="presOf" srcId="{B1748390-9DD7-4076-A569-295D996D1DCE}" destId="{AE82062F-E134-4653-B8D8-F97B35F60A3E}" srcOrd="0" destOrd="0" presId="urn:microsoft.com/office/officeart/2018/2/layout/IconLabelDescriptionList"/>
    <dgm:cxn modelId="{D15EFFBF-D038-43D5-9A7D-F8BD0013F526}" type="presOf" srcId="{017C5790-C1BB-42DC-A813-08C5558E0BF0}" destId="{990DDA3F-8603-41D7-97C8-A637F466C32D}" srcOrd="0" destOrd="0" presId="urn:microsoft.com/office/officeart/2018/2/layout/IconLabelDescriptionList"/>
    <dgm:cxn modelId="{D23D38C5-0105-4D9A-AD49-AA390702B0A7}" type="presOf" srcId="{30B1713F-D9D3-4CEE-BF86-6F1309C8DFFD}" destId="{DD5F072E-50DE-4B50-A809-3F649E924DCD}" srcOrd="0" destOrd="0" presId="urn:microsoft.com/office/officeart/2018/2/layout/IconLabelDescriptionList"/>
    <dgm:cxn modelId="{EFD5ECD3-8B79-43A4-B4A8-10DB5D4D02B9}" type="presOf" srcId="{2091219F-6B7A-4CFC-AAEA-8094DA8BFE47}" destId="{8FBD2203-5E69-4E0B-9B3E-6046DA416337}" srcOrd="0" destOrd="0" presId="urn:microsoft.com/office/officeart/2018/2/layout/IconLabelDescriptionList"/>
    <dgm:cxn modelId="{DE3577FB-45D5-4E72-B81B-19F217ECAA44}" srcId="{2091219F-6B7A-4CFC-AAEA-8094DA8BFE47}" destId="{C38299B3-E06F-4C0A-993E-627204A17D89}" srcOrd="3" destOrd="0" parTransId="{4B852DFF-CF3D-456A-8D2A-1F15917D3A36}" sibTransId="{98283D24-19C5-483A-88AC-C91121D78711}"/>
    <dgm:cxn modelId="{12B3AEFB-08F4-401E-B9ED-AA525D3A7D0B}" type="presOf" srcId="{C38299B3-E06F-4C0A-993E-627204A17D89}" destId="{AE82062F-E134-4653-B8D8-F97B35F60A3E}" srcOrd="0" destOrd="3" presId="urn:microsoft.com/office/officeart/2018/2/layout/IconLabelDescriptionList"/>
    <dgm:cxn modelId="{9A54039B-1FEE-40EF-ABFD-6657F124B7C8}" type="presParOf" srcId="{DD5F072E-50DE-4B50-A809-3F649E924DCD}" destId="{D877CC2F-AFE6-4E5B-9C10-989AC929348D}" srcOrd="0" destOrd="0" presId="urn:microsoft.com/office/officeart/2018/2/layout/IconLabelDescriptionList"/>
    <dgm:cxn modelId="{6725E27E-7C6E-48E1-97C2-F6C480C3E885}" type="presParOf" srcId="{D877CC2F-AFE6-4E5B-9C10-989AC929348D}" destId="{654F09D9-A946-4E30-A32C-51276AA968ED}" srcOrd="0" destOrd="0" presId="urn:microsoft.com/office/officeart/2018/2/layout/IconLabelDescriptionList"/>
    <dgm:cxn modelId="{3369AE42-CD3E-4ED5-8FCD-043BE70DE3C9}" type="presParOf" srcId="{D877CC2F-AFE6-4E5B-9C10-989AC929348D}" destId="{2ADF688F-716F-429D-A5B1-D7A5EDB6AEB2}" srcOrd="1" destOrd="0" presId="urn:microsoft.com/office/officeart/2018/2/layout/IconLabelDescriptionList"/>
    <dgm:cxn modelId="{1859B4C4-B7FA-410C-AD4E-9922FD7FC116}" type="presParOf" srcId="{D877CC2F-AFE6-4E5B-9C10-989AC929348D}" destId="{990DDA3F-8603-41D7-97C8-A637F466C32D}" srcOrd="2" destOrd="0" presId="urn:microsoft.com/office/officeart/2018/2/layout/IconLabelDescriptionList"/>
    <dgm:cxn modelId="{AD6A5A2C-05C3-4BB9-B2FA-98CF9902D7FC}" type="presParOf" srcId="{D877CC2F-AFE6-4E5B-9C10-989AC929348D}" destId="{37BC37DD-9FF7-4E02-A52A-0F86DE0C243F}" srcOrd="3" destOrd="0" presId="urn:microsoft.com/office/officeart/2018/2/layout/IconLabelDescriptionList"/>
    <dgm:cxn modelId="{2B202D85-E415-42B4-B6B7-5B23B79CD10A}" type="presParOf" srcId="{D877CC2F-AFE6-4E5B-9C10-989AC929348D}" destId="{C0734801-CA95-441C-B64B-FF53CCE5EAEA}" srcOrd="4" destOrd="0" presId="urn:microsoft.com/office/officeart/2018/2/layout/IconLabelDescriptionList"/>
    <dgm:cxn modelId="{69D42776-BBAB-4C83-9257-8FA4E20A96FD}" type="presParOf" srcId="{DD5F072E-50DE-4B50-A809-3F649E924DCD}" destId="{B28A4905-0FCD-40CF-A8C4-8AFB51E17833}" srcOrd="1" destOrd="0" presId="urn:microsoft.com/office/officeart/2018/2/layout/IconLabelDescriptionList"/>
    <dgm:cxn modelId="{F65C367B-840B-46EF-B5EC-9E0293FD1CAD}" type="presParOf" srcId="{DD5F072E-50DE-4B50-A809-3F649E924DCD}" destId="{A1625716-9023-42DF-847E-AB6B7E824569}" srcOrd="2" destOrd="0" presId="urn:microsoft.com/office/officeart/2018/2/layout/IconLabelDescriptionList"/>
    <dgm:cxn modelId="{2E98C4E5-DCC1-4EB5-9235-636FEFCCC197}" type="presParOf" srcId="{A1625716-9023-42DF-847E-AB6B7E824569}" destId="{9264DEEB-14C9-4752-9384-43606FE65B2F}" srcOrd="0" destOrd="0" presId="urn:microsoft.com/office/officeart/2018/2/layout/IconLabelDescriptionList"/>
    <dgm:cxn modelId="{4E193EE9-1B03-4647-B71D-40CAA1CDA376}" type="presParOf" srcId="{A1625716-9023-42DF-847E-AB6B7E824569}" destId="{D3025FAC-1AE4-4E4E-8EB6-0A71D147F9DD}" srcOrd="1" destOrd="0" presId="urn:microsoft.com/office/officeart/2018/2/layout/IconLabelDescriptionList"/>
    <dgm:cxn modelId="{11BE313B-43EE-499B-B198-9EA4C7E47981}" type="presParOf" srcId="{A1625716-9023-42DF-847E-AB6B7E824569}" destId="{9EC5981C-6E4F-497B-962D-4773EDE7FE2A}" srcOrd="2" destOrd="0" presId="urn:microsoft.com/office/officeart/2018/2/layout/IconLabelDescriptionList"/>
    <dgm:cxn modelId="{C91E74FC-D48A-4537-BAB9-E6318BF0450C}" type="presParOf" srcId="{A1625716-9023-42DF-847E-AB6B7E824569}" destId="{FF70E529-76F0-449F-BA41-32F6648454BF}" srcOrd="3" destOrd="0" presId="urn:microsoft.com/office/officeart/2018/2/layout/IconLabelDescriptionList"/>
    <dgm:cxn modelId="{086059E6-69F8-4040-8A11-236DD743FE24}" type="presParOf" srcId="{A1625716-9023-42DF-847E-AB6B7E824569}" destId="{EF9C76E2-D93D-4477-8DAF-606ABF996733}" srcOrd="4" destOrd="0" presId="urn:microsoft.com/office/officeart/2018/2/layout/IconLabelDescriptionList"/>
    <dgm:cxn modelId="{42AA7DA6-B65B-44C3-BD1A-A107CC7215BA}" type="presParOf" srcId="{DD5F072E-50DE-4B50-A809-3F649E924DCD}" destId="{57EC249C-05CF-4C24-96C3-687C92CEE443}" srcOrd="3" destOrd="0" presId="urn:microsoft.com/office/officeart/2018/2/layout/IconLabelDescriptionList"/>
    <dgm:cxn modelId="{53C1C41D-71A1-4F59-8D75-835D9FCCA468}" type="presParOf" srcId="{DD5F072E-50DE-4B50-A809-3F649E924DCD}" destId="{11DF6334-3F4E-46B6-AB50-1FD6181AB84E}" srcOrd="4" destOrd="0" presId="urn:microsoft.com/office/officeart/2018/2/layout/IconLabelDescriptionList"/>
    <dgm:cxn modelId="{29C647B7-D768-4717-9C04-16C730F43E51}" type="presParOf" srcId="{11DF6334-3F4E-46B6-AB50-1FD6181AB84E}" destId="{CC1086E1-C1E0-492E-9587-1729D2AF41C4}" srcOrd="0" destOrd="0" presId="urn:microsoft.com/office/officeart/2018/2/layout/IconLabelDescriptionList"/>
    <dgm:cxn modelId="{8C708612-7351-409D-A954-28B41FF7E19F}" type="presParOf" srcId="{11DF6334-3F4E-46B6-AB50-1FD6181AB84E}" destId="{59EA9152-8F80-4BD7-B311-57A3847A982C}" srcOrd="1" destOrd="0" presId="urn:microsoft.com/office/officeart/2018/2/layout/IconLabelDescriptionList"/>
    <dgm:cxn modelId="{973782C6-3B3F-4F37-8C21-22B9B77B258E}" type="presParOf" srcId="{11DF6334-3F4E-46B6-AB50-1FD6181AB84E}" destId="{8FBD2203-5E69-4E0B-9B3E-6046DA416337}" srcOrd="2" destOrd="0" presId="urn:microsoft.com/office/officeart/2018/2/layout/IconLabelDescriptionList"/>
    <dgm:cxn modelId="{66CD88DC-94C5-4302-BB2D-98B4004A06E3}" type="presParOf" srcId="{11DF6334-3F4E-46B6-AB50-1FD6181AB84E}" destId="{2536978A-4D12-42E9-B145-51C51CB5320D}" srcOrd="3" destOrd="0" presId="urn:microsoft.com/office/officeart/2018/2/layout/IconLabelDescriptionList"/>
    <dgm:cxn modelId="{3DDD1E7F-3879-49F2-81AB-D82DEFFA9BFD}" type="presParOf" srcId="{11DF6334-3F4E-46B6-AB50-1FD6181AB84E}" destId="{AE82062F-E134-4653-B8D8-F97B35F60A3E}"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9140E588-BC59-49A8-B46E-909B4F671A65}"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US"/>
        </a:p>
      </dgm:t>
    </dgm:pt>
    <dgm:pt modelId="{6DE9B4CB-AC1E-4E98-8E0E-0BDED45D4A76}">
      <dgm:prSet/>
      <dgm:spPr/>
      <dgm:t>
        <a:bodyPr/>
        <a:lstStyle/>
        <a:p>
          <a:r>
            <a:rPr lang="en-US" b="1"/>
            <a:t>The Problem:</a:t>
          </a:r>
          <a:endParaRPr lang="en-US"/>
        </a:p>
      </dgm:t>
    </dgm:pt>
    <dgm:pt modelId="{202EE98C-199F-44FB-9BA4-C8D0D749BABF}" type="parTrans" cxnId="{4B7459E6-5046-42D4-9010-CB80FB878022}">
      <dgm:prSet/>
      <dgm:spPr/>
      <dgm:t>
        <a:bodyPr/>
        <a:lstStyle/>
        <a:p>
          <a:endParaRPr lang="en-US"/>
        </a:p>
      </dgm:t>
    </dgm:pt>
    <dgm:pt modelId="{03184D31-9CB5-4349-AA04-9218EA92F3FB}" type="sibTrans" cxnId="{4B7459E6-5046-42D4-9010-CB80FB878022}">
      <dgm:prSet/>
      <dgm:spPr/>
      <dgm:t>
        <a:bodyPr/>
        <a:lstStyle/>
        <a:p>
          <a:endParaRPr lang="en-US"/>
        </a:p>
      </dgm:t>
    </dgm:pt>
    <dgm:pt modelId="{6B08185A-8772-44AE-AE04-B761660B9147}">
      <dgm:prSet/>
      <dgm:spPr/>
      <dgm:t>
        <a:bodyPr/>
        <a:lstStyle/>
        <a:p>
          <a:r>
            <a:rPr lang="en-US"/>
            <a:t>Early data (pre-2012) listed "Boulder/Broomfield" as a single entry.</a:t>
          </a:r>
        </a:p>
      </dgm:t>
    </dgm:pt>
    <dgm:pt modelId="{BA7AF930-DA21-4424-8EF9-058104CD33B9}" type="parTrans" cxnId="{522F7509-078E-459A-8EE8-58FE770A2D76}">
      <dgm:prSet/>
      <dgm:spPr/>
      <dgm:t>
        <a:bodyPr/>
        <a:lstStyle/>
        <a:p>
          <a:endParaRPr lang="en-US"/>
        </a:p>
      </dgm:t>
    </dgm:pt>
    <dgm:pt modelId="{8051B617-303F-45E7-8F9C-E9DEC5ADFD69}" type="sibTrans" cxnId="{522F7509-078E-459A-8EE8-58FE770A2D76}">
      <dgm:prSet/>
      <dgm:spPr/>
      <dgm:t>
        <a:bodyPr/>
        <a:lstStyle/>
        <a:p>
          <a:endParaRPr lang="en-US"/>
        </a:p>
      </dgm:t>
    </dgm:pt>
    <dgm:pt modelId="{890EFD8A-9EEE-46CB-8623-F7450AACB3EF}">
      <dgm:prSet/>
      <dgm:spPr/>
      <dgm:t>
        <a:bodyPr/>
        <a:lstStyle/>
        <a:p>
          <a:r>
            <a:rPr lang="en-US"/>
            <a:t>Later data (post-2012) split them into "Boulder" and "Broomfield" separately.</a:t>
          </a:r>
        </a:p>
      </dgm:t>
    </dgm:pt>
    <dgm:pt modelId="{D79CEC1A-9B10-4018-852D-F16B373DADC8}" type="parTrans" cxnId="{9A43B590-49EE-46BA-BC50-E7FED7E06A0F}">
      <dgm:prSet/>
      <dgm:spPr/>
      <dgm:t>
        <a:bodyPr/>
        <a:lstStyle/>
        <a:p>
          <a:endParaRPr lang="en-US"/>
        </a:p>
      </dgm:t>
    </dgm:pt>
    <dgm:pt modelId="{3A480768-680C-4DF1-A18B-1763059E74A3}" type="sibTrans" cxnId="{9A43B590-49EE-46BA-BC50-E7FED7E06A0F}">
      <dgm:prSet/>
      <dgm:spPr/>
      <dgm:t>
        <a:bodyPr/>
        <a:lstStyle/>
        <a:p>
          <a:endParaRPr lang="en-US"/>
        </a:p>
      </dgm:t>
    </dgm:pt>
    <dgm:pt modelId="{35ADC7BB-3F51-4071-9524-A3B62F28C735}">
      <dgm:prSet/>
      <dgm:spPr/>
      <dgm:t>
        <a:bodyPr/>
        <a:lstStyle/>
        <a:p>
          <a:r>
            <a:rPr lang="en-US" b="1"/>
            <a:t>The Solution:</a:t>
          </a:r>
          <a:endParaRPr lang="en-US"/>
        </a:p>
      </dgm:t>
    </dgm:pt>
    <dgm:pt modelId="{B67535E5-884E-459C-96C9-AA80780E1FE9}" type="parTrans" cxnId="{C5A7A741-FC71-49A6-851E-516FD0C7C0E8}">
      <dgm:prSet/>
      <dgm:spPr/>
      <dgm:t>
        <a:bodyPr/>
        <a:lstStyle/>
        <a:p>
          <a:endParaRPr lang="en-US"/>
        </a:p>
      </dgm:t>
    </dgm:pt>
    <dgm:pt modelId="{B1C6AAD2-ED61-4210-A3B5-3D9211461CC2}" type="sibTrans" cxnId="{C5A7A741-FC71-49A6-851E-516FD0C7C0E8}">
      <dgm:prSet/>
      <dgm:spPr/>
      <dgm:t>
        <a:bodyPr/>
        <a:lstStyle/>
        <a:p>
          <a:endParaRPr lang="en-US"/>
        </a:p>
      </dgm:t>
    </dgm:pt>
    <dgm:pt modelId="{46BE5E7B-C973-4CED-B020-968890D1D772}">
      <dgm:prSet/>
      <dgm:spPr/>
      <dgm:t>
        <a:bodyPr/>
        <a:lstStyle/>
        <a:p>
          <a:r>
            <a:rPr lang="en-US"/>
            <a:t>Created a new standardized column: County (Std).</a:t>
          </a:r>
        </a:p>
      </dgm:t>
    </dgm:pt>
    <dgm:pt modelId="{1E9A28B5-0595-47A1-B216-B66A76EFF080}" type="parTrans" cxnId="{DCB73308-EF7D-4055-AAD8-428562B2DBB1}">
      <dgm:prSet/>
      <dgm:spPr/>
      <dgm:t>
        <a:bodyPr/>
        <a:lstStyle/>
        <a:p>
          <a:endParaRPr lang="en-US"/>
        </a:p>
      </dgm:t>
    </dgm:pt>
    <dgm:pt modelId="{FE9D29C4-DA80-4C0E-8038-19CE7872F491}" type="sibTrans" cxnId="{DCB73308-EF7D-4055-AAD8-428562B2DBB1}">
      <dgm:prSet/>
      <dgm:spPr/>
      <dgm:t>
        <a:bodyPr/>
        <a:lstStyle/>
        <a:p>
          <a:endParaRPr lang="en-US"/>
        </a:p>
      </dgm:t>
    </dgm:pt>
    <dgm:pt modelId="{22FF9952-A78A-4B15-82B0-5BBAB0C54EF4}">
      <dgm:prSet/>
      <dgm:spPr/>
      <dgm:t>
        <a:bodyPr/>
        <a:lstStyle/>
        <a:p>
          <a:r>
            <a:rPr lang="en-US"/>
            <a:t>Used an Excel formula (=IF(C2="Boulder/Broomfield", "Boulder-Broomfield (Combined)", C2)) to merge them.</a:t>
          </a:r>
        </a:p>
      </dgm:t>
    </dgm:pt>
    <dgm:pt modelId="{A9BFEE68-D044-4306-A28D-1093A865983D}" type="parTrans" cxnId="{2D6284D5-826E-492C-959B-CA08B58A6DB0}">
      <dgm:prSet/>
      <dgm:spPr/>
      <dgm:t>
        <a:bodyPr/>
        <a:lstStyle/>
        <a:p>
          <a:endParaRPr lang="en-US"/>
        </a:p>
      </dgm:t>
    </dgm:pt>
    <dgm:pt modelId="{40CAB0AB-34D1-485F-903D-17805E02DA5B}" type="sibTrans" cxnId="{2D6284D5-826E-492C-959B-CA08B58A6DB0}">
      <dgm:prSet/>
      <dgm:spPr/>
      <dgm:t>
        <a:bodyPr/>
        <a:lstStyle/>
        <a:p>
          <a:endParaRPr lang="en-US"/>
        </a:p>
      </dgm:t>
    </dgm:pt>
    <dgm:pt modelId="{D4606D77-CB69-4BBE-A34B-D65286FE3371}" type="pres">
      <dgm:prSet presAssocID="{9140E588-BC59-49A8-B46E-909B4F671A65}" presName="linear" presStyleCnt="0">
        <dgm:presLayoutVars>
          <dgm:dir/>
          <dgm:animLvl val="lvl"/>
          <dgm:resizeHandles val="exact"/>
        </dgm:presLayoutVars>
      </dgm:prSet>
      <dgm:spPr/>
    </dgm:pt>
    <dgm:pt modelId="{93A394F1-B0A2-419E-AA4F-C40C2B4F628D}" type="pres">
      <dgm:prSet presAssocID="{6DE9B4CB-AC1E-4E98-8E0E-0BDED45D4A76}" presName="parentLin" presStyleCnt="0"/>
      <dgm:spPr/>
    </dgm:pt>
    <dgm:pt modelId="{202BBD15-AD0C-4F39-BDF1-DBEF40086FFD}" type="pres">
      <dgm:prSet presAssocID="{6DE9B4CB-AC1E-4E98-8E0E-0BDED45D4A76}" presName="parentLeftMargin" presStyleLbl="node1" presStyleIdx="0" presStyleCnt="2"/>
      <dgm:spPr/>
    </dgm:pt>
    <dgm:pt modelId="{1A0FDF4E-BA41-4D7B-8DA1-9CF3285D21F7}" type="pres">
      <dgm:prSet presAssocID="{6DE9B4CB-AC1E-4E98-8E0E-0BDED45D4A76}" presName="parentText" presStyleLbl="node1" presStyleIdx="0" presStyleCnt="2">
        <dgm:presLayoutVars>
          <dgm:chMax val="0"/>
          <dgm:bulletEnabled val="1"/>
        </dgm:presLayoutVars>
      </dgm:prSet>
      <dgm:spPr/>
    </dgm:pt>
    <dgm:pt modelId="{91233616-6A2F-4CCA-8EE4-7ED44A520590}" type="pres">
      <dgm:prSet presAssocID="{6DE9B4CB-AC1E-4E98-8E0E-0BDED45D4A76}" presName="negativeSpace" presStyleCnt="0"/>
      <dgm:spPr/>
    </dgm:pt>
    <dgm:pt modelId="{092E1D2B-E473-4C10-813E-11F5E47C674B}" type="pres">
      <dgm:prSet presAssocID="{6DE9B4CB-AC1E-4E98-8E0E-0BDED45D4A76}" presName="childText" presStyleLbl="conFgAcc1" presStyleIdx="0" presStyleCnt="2">
        <dgm:presLayoutVars>
          <dgm:bulletEnabled val="1"/>
        </dgm:presLayoutVars>
      </dgm:prSet>
      <dgm:spPr/>
    </dgm:pt>
    <dgm:pt modelId="{914127B0-43FC-4436-BDDF-8D4C12652B8C}" type="pres">
      <dgm:prSet presAssocID="{03184D31-9CB5-4349-AA04-9218EA92F3FB}" presName="spaceBetweenRectangles" presStyleCnt="0"/>
      <dgm:spPr/>
    </dgm:pt>
    <dgm:pt modelId="{12B75393-E8D0-47B0-92A5-E028A9632673}" type="pres">
      <dgm:prSet presAssocID="{35ADC7BB-3F51-4071-9524-A3B62F28C735}" presName="parentLin" presStyleCnt="0"/>
      <dgm:spPr/>
    </dgm:pt>
    <dgm:pt modelId="{C1FF161C-C0A2-4BA4-8193-E9EA39205AE8}" type="pres">
      <dgm:prSet presAssocID="{35ADC7BB-3F51-4071-9524-A3B62F28C735}" presName="parentLeftMargin" presStyleLbl="node1" presStyleIdx="0" presStyleCnt="2"/>
      <dgm:spPr/>
    </dgm:pt>
    <dgm:pt modelId="{2F6839B3-6CE3-4766-95A0-DCA32FBB865D}" type="pres">
      <dgm:prSet presAssocID="{35ADC7BB-3F51-4071-9524-A3B62F28C735}" presName="parentText" presStyleLbl="node1" presStyleIdx="1" presStyleCnt="2">
        <dgm:presLayoutVars>
          <dgm:chMax val="0"/>
          <dgm:bulletEnabled val="1"/>
        </dgm:presLayoutVars>
      </dgm:prSet>
      <dgm:spPr/>
    </dgm:pt>
    <dgm:pt modelId="{E48CE72E-1643-46C5-A9C2-FB62E7AC2C7B}" type="pres">
      <dgm:prSet presAssocID="{35ADC7BB-3F51-4071-9524-A3B62F28C735}" presName="negativeSpace" presStyleCnt="0"/>
      <dgm:spPr/>
    </dgm:pt>
    <dgm:pt modelId="{73E5891F-659D-43B0-881E-BA14C78B2FD7}" type="pres">
      <dgm:prSet presAssocID="{35ADC7BB-3F51-4071-9524-A3B62F28C735}" presName="childText" presStyleLbl="conFgAcc1" presStyleIdx="1" presStyleCnt="2">
        <dgm:presLayoutVars>
          <dgm:bulletEnabled val="1"/>
        </dgm:presLayoutVars>
      </dgm:prSet>
      <dgm:spPr/>
    </dgm:pt>
  </dgm:ptLst>
  <dgm:cxnLst>
    <dgm:cxn modelId="{DCB73308-EF7D-4055-AAD8-428562B2DBB1}" srcId="{35ADC7BB-3F51-4071-9524-A3B62F28C735}" destId="{46BE5E7B-C973-4CED-B020-968890D1D772}" srcOrd="0" destOrd="0" parTransId="{1E9A28B5-0595-47A1-B216-B66A76EFF080}" sibTransId="{FE9D29C4-DA80-4C0E-8038-19CE7872F491}"/>
    <dgm:cxn modelId="{522F7509-078E-459A-8EE8-58FE770A2D76}" srcId="{6DE9B4CB-AC1E-4E98-8E0E-0BDED45D4A76}" destId="{6B08185A-8772-44AE-AE04-B761660B9147}" srcOrd="0" destOrd="0" parTransId="{BA7AF930-DA21-4424-8EF9-058104CD33B9}" sibTransId="{8051B617-303F-45E7-8F9C-E9DEC5ADFD69}"/>
    <dgm:cxn modelId="{F6647D12-C1A7-4E96-BF01-FB4CA9A23B7A}" type="presOf" srcId="{35ADC7BB-3F51-4071-9524-A3B62F28C735}" destId="{2F6839B3-6CE3-4766-95A0-DCA32FBB865D}" srcOrd="1" destOrd="0" presId="urn:microsoft.com/office/officeart/2005/8/layout/list1"/>
    <dgm:cxn modelId="{84395E13-94A4-45CC-8AF8-F5C0938F8203}" type="presOf" srcId="{35ADC7BB-3F51-4071-9524-A3B62F28C735}" destId="{C1FF161C-C0A2-4BA4-8193-E9EA39205AE8}" srcOrd="0" destOrd="0" presId="urn:microsoft.com/office/officeart/2005/8/layout/list1"/>
    <dgm:cxn modelId="{E7637E15-4258-4EF8-8511-FBCFAE39F683}" type="presOf" srcId="{6DE9B4CB-AC1E-4E98-8E0E-0BDED45D4A76}" destId="{1A0FDF4E-BA41-4D7B-8DA1-9CF3285D21F7}" srcOrd="1" destOrd="0" presId="urn:microsoft.com/office/officeart/2005/8/layout/list1"/>
    <dgm:cxn modelId="{32F9461A-0FFF-4897-81A9-DAF1E7A576C0}" type="presOf" srcId="{6B08185A-8772-44AE-AE04-B761660B9147}" destId="{092E1D2B-E473-4C10-813E-11F5E47C674B}" srcOrd="0" destOrd="0" presId="urn:microsoft.com/office/officeart/2005/8/layout/list1"/>
    <dgm:cxn modelId="{C5A7A741-FC71-49A6-851E-516FD0C7C0E8}" srcId="{9140E588-BC59-49A8-B46E-909B4F671A65}" destId="{35ADC7BB-3F51-4071-9524-A3B62F28C735}" srcOrd="1" destOrd="0" parTransId="{B67535E5-884E-459C-96C9-AA80780E1FE9}" sibTransId="{B1C6AAD2-ED61-4210-A3B5-3D9211461CC2}"/>
    <dgm:cxn modelId="{6EE9A046-3BAF-4351-8F30-840F83326734}" type="presOf" srcId="{22FF9952-A78A-4B15-82B0-5BBAB0C54EF4}" destId="{73E5891F-659D-43B0-881E-BA14C78B2FD7}" srcOrd="0" destOrd="1" presId="urn:microsoft.com/office/officeart/2005/8/layout/list1"/>
    <dgm:cxn modelId="{25304956-93BF-412E-9626-5F88E91BAA94}" type="presOf" srcId="{6DE9B4CB-AC1E-4E98-8E0E-0BDED45D4A76}" destId="{202BBD15-AD0C-4F39-BDF1-DBEF40086FFD}" srcOrd="0" destOrd="0" presId="urn:microsoft.com/office/officeart/2005/8/layout/list1"/>
    <dgm:cxn modelId="{9A43B590-49EE-46BA-BC50-E7FED7E06A0F}" srcId="{6DE9B4CB-AC1E-4E98-8E0E-0BDED45D4A76}" destId="{890EFD8A-9EEE-46CB-8623-F7450AACB3EF}" srcOrd="1" destOrd="0" parTransId="{D79CEC1A-9B10-4018-852D-F16B373DADC8}" sibTransId="{3A480768-680C-4DF1-A18B-1763059E74A3}"/>
    <dgm:cxn modelId="{E1AFA5CE-87C8-4D1F-B2E9-058F04FFEDB3}" type="presOf" srcId="{890EFD8A-9EEE-46CB-8623-F7450AACB3EF}" destId="{092E1D2B-E473-4C10-813E-11F5E47C674B}" srcOrd="0" destOrd="1" presId="urn:microsoft.com/office/officeart/2005/8/layout/list1"/>
    <dgm:cxn modelId="{ED553FD4-9D5A-42AE-8DA6-F27E07B0E286}" type="presOf" srcId="{9140E588-BC59-49A8-B46E-909B4F671A65}" destId="{D4606D77-CB69-4BBE-A34B-D65286FE3371}" srcOrd="0" destOrd="0" presId="urn:microsoft.com/office/officeart/2005/8/layout/list1"/>
    <dgm:cxn modelId="{2D6284D5-826E-492C-959B-CA08B58A6DB0}" srcId="{35ADC7BB-3F51-4071-9524-A3B62F28C735}" destId="{22FF9952-A78A-4B15-82B0-5BBAB0C54EF4}" srcOrd="1" destOrd="0" parTransId="{A9BFEE68-D044-4306-A28D-1093A865983D}" sibTransId="{40CAB0AB-34D1-485F-903D-17805E02DA5B}"/>
    <dgm:cxn modelId="{820B58D6-C944-4CDE-9887-0FEF5747B4A2}" type="presOf" srcId="{46BE5E7B-C973-4CED-B020-968890D1D772}" destId="{73E5891F-659D-43B0-881E-BA14C78B2FD7}" srcOrd="0" destOrd="0" presId="urn:microsoft.com/office/officeart/2005/8/layout/list1"/>
    <dgm:cxn modelId="{4B7459E6-5046-42D4-9010-CB80FB878022}" srcId="{9140E588-BC59-49A8-B46E-909B4F671A65}" destId="{6DE9B4CB-AC1E-4E98-8E0E-0BDED45D4A76}" srcOrd="0" destOrd="0" parTransId="{202EE98C-199F-44FB-9BA4-C8D0D749BABF}" sibTransId="{03184D31-9CB5-4349-AA04-9218EA92F3FB}"/>
    <dgm:cxn modelId="{C64BE2D4-A013-41A7-BE54-0953F8243791}" type="presParOf" srcId="{D4606D77-CB69-4BBE-A34B-D65286FE3371}" destId="{93A394F1-B0A2-419E-AA4F-C40C2B4F628D}" srcOrd="0" destOrd="0" presId="urn:microsoft.com/office/officeart/2005/8/layout/list1"/>
    <dgm:cxn modelId="{49A7CA26-4A80-49B5-8858-33603B6446A3}" type="presParOf" srcId="{93A394F1-B0A2-419E-AA4F-C40C2B4F628D}" destId="{202BBD15-AD0C-4F39-BDF1-DBEF40086FFD}" srcOrd="0" destOrd="0" presId="urn:microsoft.com/office/officeart/2005/8/layout/list1"/>
    <dgm:cxn modelId="{02D10C1B-E056-4E6E-B1A4-0021D82BD8A7}" type="presParOf" srcId="{93A394F1-B0A2-419E-AA4F-C40C2B4F628D}" destId="{1A0FDF4E-BA41-4D7B-8DA1-9CF3285D21F7}" srcOrd="1" destOrd="0" presId="urn:microsoft.com/office/officeart/2005/8/layout/list1"/>
    <dgm:cxn modelId="{594C3265-A77D-4127-A6CC-5DEC9556A95D}" type="presParOf" srcId="{D4606D77-CB69-4BBE-A34B-D65286FE3371}" destId="{91233616-6A2F-4CCA-8EE4-7ED44A520590}" srcOrd="1" destOrd="0" presId="urn:microsoft.com/office/officeart/2005/8/layout/list1"/>
    <dgm:cxn modelId="{9703B946-A064-46A3-84A5-A184999C3BDF}" type="presParOf" srcId="{D4606D77-CB69-4BBE-A34B-D65286FE3371}" destId="{092E1D2B-E473-4C10-813E-11F5E47C674B}" srcOrd="2" destOrd="0" presId="urn:microsoft.com/office/officeart/2005/8/layout/list1"/>
    <dgm:cxn modelId="{E6376E20-934D-432F-B8D7-15D881AEE585}" type="presParOf" srcId="{D4606D77-CB69-4BBE-A34B-D65286FE3371}" destId="{914127B0-43FC-4436-BDDF-8D4C12652B8C}" srcOrd="3" destOrd="0" presId="urn:microsoft.com/office/officeart/2005/8/layout/list1"/>
    <dgm:cxn modelId="{CCE871FF-F200-430B-A3B2-02C505F99F44}" type="presParOf" srcId="{D4606D77-CB69-4BBE-A34B-D65286FE3371}" destId="{12B75393-E8D0-47B0-92A5-E028A9632673}" srcOrd="4" destOrd="0" presId="urn:microsoft.com/office/officeart/2005/8/layout/list1"/>
    <dgm:cxn modelId="{D9543CB3-2A4A-4CAA-9BE3-3C52175AB019}" type="presParOf" srcId="{12B75393-E8D0-47B0-92A5-E028A9632673}" destId="{C1FF161C-C0A2-4BA4-8193-E9EA39205AE8}" srcOrd="0" destOrd="0" presId="urn:microsoft.com/office/officeart/2005/8/layout/list1"/>
    <dgm:cxn modelId="{72C82C8D-599E-462E-A515-56D49EF591C9}" type="presParOf" srcId="{12B75393-E8D0-47B0-92A5-E028A9632673}" destId="{2F6839B3-6CE3-4766-95A0-DCA32FBB865D}" srcOrd="1" destOrd="0" presId="urn:microsoft.com/office/officeart/2005/8/layout/list1"/>
    <dgm:cxn modelId="{5E5F7540-A512-49AD-9E4B-455BC8B8F979}" type="presParOf" srcId="{D4606D77-CB69-4BBE-A34B-D65286FE3371}" destId="{E48CE72E-1643-46C5-A9C2-FB62E7AC2C7B}" srcOrd="5" destOrd="0" presId="urn:microsoft.com/office/officeart/2005/8/layout/list1"/>
    <dgm:cxn modelId="{D410A011-D309-4341-A8A7-D26302851600}" type="presParOf" srcId="{D4606D77-CB69-4BBE-A34B-D65286FE3371}" destId="{73E5891F-659D-43B0-881E-BA14C78B2FD7}"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3D405B58-D3A0-4869-B51D-654D21A629B9}"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US"/>
        </a:p>
      </dgm:t>
    </dgm:pt>
    <dgm:pt modelId="{7C2575B4-F8DE-4FD2-B82A-3D4FC9E3A540}">
      <dgm:prSet custT="1"/>
      <dgm:spPr/>
      <dgm:t>
        <a:bodyPr/>
        <a:lstStyle/>
        <a:p>
          <a:r>
            <a:rPr lang="en-US" sz="1400" b="1" dirty="0"/>
            <a:t>Insights:</a:t>
          </a:r>
          <a:endParaRPr lang="en-US" sz="1400" dirty="0"/>
        </a:p>
      </dgm:t>
    </dgm:pt>
    <dgm:pt modelId="{A409C04F-6372-475F-A087-247082707885}" type="parTrans" cxnId="{BDD35700-00C5-424A-8946-745B2D96947C}">
      <dgm:prSet/>
      <dgm:spPr/>
      <dgm:t>
        <a:bodyPr/>
        <a:lstStyle/>
        <a:p>
          <a:endParaRPr lang="en-US"/>
        </a:p>
      </dgm:t>
    </dgm:pt>
    <dgm:pt modelId="{5FCD78C0-C780-4619-B085-DF8C8953D0C4}" type="sibTrans" cxnId="{BDD35700-00C5-424A-8946-745B2D96947C}">
      <dgm:prSet/>
      <dgm:spPr/>
      <dgm:t>
        <a:bodyPr/>
        <a:lstStyle/>
        <a:p>
          <a:endParaRPr lang="en-US"/>
        </a:p>
      </dgm:t>
    </dgm:pt>
    <dgm:pt modelId="{AD2D96AA-3A53-4B4F-9D32-EF9F464C402D}">
      <dgm:prSet custT="1"/>
      <dgm:spPr/>
      <dgm:t>
        <a:bodyPr/>
        <a:lstStyle/>
        <a:p>
          <a:r>
            <a:rPr lang="en-US" sz="1600"/>
            <a:t>The market is healthy and has recovered strongly since 2009.</a:t>
          </a:r>
        </a:p>
      </dgm:t>
    </dgm:pt>
    <dgm:pt modelId="{0479CC1F-EFAC-4A2A-B9C7-47B3D6DCC1A0}" type="parTrans" cxnId="{77411742-AA36-471D-89EB-4983278ECD1B}">
      <dgm:prSet/>
      <dgm:spPr/>
      <dgm:t>
        <a:bodyPr/>
        <a:lstStyle/>
        <a:p>
          <a:endParaRPr lang="en-US"/>
        </a:p>
      </dgm:t>
    </dgm:pt>
    <dgm:pt modelId="{3A45E650-7500-4E3D-8FB1-F72D206BDC1D}" type="sibTrans" cxnId="{77411742-AA36-471D-89EB-4983278ECD1B}">
      <dgm:prSet/>
      <dgm:spPr/>
      <dgm:t>
        <a:bodyPr/>
        <a:lstStyle/>
        <a:p>
          <a:endParaRPr lang="en-US"/>
        </a:p>
      </dgm:t>
    </dgm:pt>
    <dgm:pt modelId="{304F203B-AAF4-4B27-9185-4232F2E0BAC6}">
      <dgm:prSet custT="1"/>
      <dgm:spPr/>
      <dgm:t>
        <a:bodyPr/>
        <a:lstStyle/>
        <a:p>
          <a:r>
            <a:rPr lang="en-US" sz="1600"/>
            <a:t>Sales are driven by a few key metropolitan counties.</a:t>
          </a:r>
        </a:p>
      </dgm:t>
    </dgm:pt>
    <dgm:pt modelId="{EF23D007-FD4A-4188-AC85-75DECA973ACB}" type="parTrans" cxnId="{CA5E7EDD-C3E4-4A69-90EF-9ED902BEE4BC}">
      <dgm:prSet/>
      <dgm:spPr/>
      <dgm:t>
        <a:bodyPr/>
        <a:lstStyle/>
        <a:p>
          <a:endParaRPr lang="en-US"/>
        </a:p>
      </dgm:t>
    </dgm:pt>
    <dgm:pt modelId="{157CF101-2854-4E9E-A9E1-B96EBEB3CE35}" type="sibTrans" cxnId="{CA5E7EDD-C3E4-4A69-90EF-9ED902BEE4BC}">
      <dgm:prSet/>
      <dgm:spPr/>
      <dgm:t>
        <a:bodyPr/>
        <a:lstStyle/>
        <a:p>
          <a:endParaRPr lang="en-US"/>
        </a:p>
      </dgm:t>
    </dgm:pt>
    <dgm:pt modelId="{F5982D95-3A82-43CF-A856-8C530F9B91BE}">
      <dgm:prSet custT="1"/>
      <dgm:spPr/>
      <dgm:t>
        <a:bodyPr/>
        <a:lstStyle/>
        <a:p>
          <a:r>
            <a:rPr lang="en-US" sz="1600" dirty="0"/>
            <a:t>Sales are highly seasonal, with Q2 being the "car buying season.“</a:t>
          </a:r>
        </a:p>
      </dgm:t>
    </dgm:pt>
    <dgm:pt modelId="{10E10E31-CE18-4D7F-A3B1-06E78356B5DC}" type="parTrans" cxnId="{D293E9E2-0071-430B-AC82-F76A66B20C64}">
      <dgm:prSet/>
      <dgm:spPr/>
      <dgm:t>
        <a:bodyPr/>
        <a:lstStyle/>
        <a:p>
          <a:endParaRPr lang="en-US"/>
        </a:p>
      </dgm:t>
    </dgm:pt>
    <dgm:pt modelId="{58D1320F-BC12-42A0-801B-3BCDEF587C48}" type="sibTrans" cxnId="{D293E9E2-0071-430B-AC82-F76A66B20C64}">
      <dgm:prSet/>
      <dgm:spPr/>
      <dgm:t>
        <a:bodyPr/>
        <a:lstStyle/>
        <a:p>
          <a:endParaRPr lang="en-US"/>
        </a:p>
      </dgm:t>
    </dgm:pt>
    <dgm:pt modelId="{27674493-37A1-4672-B3F5-EE39A1230278}">
      <dgm:prSet custT="1"/>
      <dgm:spPr/>
      <dgm:t>
        <a:bodyPr/>
        <a:lstStyle/>
        <a:p>
          <a:r>
            <a:rPr lang="en-US" sz="1400" b="1" dirty="0"/>
            <a:t>Recommendations</a:t>
          </a:r>
          <a:r>
            <a:rPr lang="en-US" sz="1200" b="1" dirty="0"/>
            <a:t>:</a:t>
          </a:r>
          <a:endParaRPr lang="en-US" sz="1200" dirty="0"/>
        </a:p>
      </dgm:t>
    </dgm:pt>
    <dgm:pt modelId="{72063FF7-A587-461F-B735-0F138F131D1D}" type="parTrans" cxnId="{960395C9-0B45-425E-8138-4499183BF47C}">
      <dgm:prSet/>
      <dgm:spPr/>
      <dgm:t>
        <a:bodyPr/>
        <a:lstStyle/>
        <a:p>
          <a:endParaRPr lang="en-US"/>
        </a:p>
      </dgm:t>
    </dgm:pt>
    <dgm:pt modelId="{F4B446BD-CE1A-45BB-9748-1EBC0E7B9DEB}" type="sibTrans" cxnId="{960395C9-0B45-425E-8138-4499183BF47C}">
      <dgm:prSet/>
      <dgm:spPr/>
      <dgm:t>
        <a:bodyPr/>
        <a:lstStyle/>
        <a:p>
          <a:endParaRPr lang="en-US"/>
        </a:p>
      </dgm:t>
    </dgm:pt>
    <dgm:pt modelId="{A74D0A3F-AC45-4792-9933-50B652B6AF97}">
      <dgm:prSet custT="1"/>
      <dgm:spPr/>
      <dgm:t>
        <a:bodyPr/>
        <a:lstStyle/>
        <a:p>
          <a:r>
            <a:rPr lang="en-US" sz="1600"/>
            <a:t>Marketing: Focus marketing budgets and campaigns to align with the Q2 peak.</a:t>
          </a:r>
        </a:p>
      </dgm:t>
    </dgm:pt>
    <dgm:pt modelId="{530D3FCE-0A9E-4F8F-B4C7-FDD192696C64}" type="parTrans" cxnId="{139BB97F-0A04-4FBF-ADBD-50A5A57ACCF2}">
      <dgm:prSet/>
      <dgm:spPr/>
      <dgm:t>
        <a:bodyPr/>
        <a:lstStyle/>
        <a:p>
          <a:endParaRPr lang="en-US"/>
        </a:p>
      </dgm:t>
    </dgm:pt>
    <dgm:pt modelId="{A3C64EE8-63B5-42C1-A2AC-3D39FCD81CF9}" type="sibTrans" cxnId="{139BB97F-0A04-4FBF-ADBD-50A5A57ACCF2}">
      <dgm:prSet/>
      <dgm:spPr/>
      <dgm:t>
        <a:bodyPr/>
        <a:lstStyle/>
        <a:p>
          <a:endParaRPr lang="en-US"/>
        </a:p>
      </dgm:t>
    </dgm:pt>
    <dgm:pt modelId="{BBDBCD53-8B3B-4F77-9CF9-2C5B0F91C797}">
      <dgm:prSet custT="1"/>
      <dgm:spPr/>
      <dgm:t>
        <a:bodyPr/>
        <a:lstStyle/>
        <a:p>
          <a:r>
            <a:rPr lang="en-US" sz="1600" dirty="0"/>
            <a:t>Inventory: Ensure inventory levels in top counties (Arapahoe, Denver) are highest leading into Q2.</a:t>
          </a:r>
        </a:p>
      </dgm:t>
    </dgm:pt>
    <dgm:pt modelId="{C096BAD4-E559-4741-9C09-0A3FB2EB2E2D}" type="parTrans" cxnId="{026710DD-0885-4962-BE7A-31B179FB8C46}">
      <dgm:prSet/>
      <dgm:spPr/>
      <dgm:t>
        <a:bodyPr/>
        <a:lstStyle/>
        <a:p>
          <a:endParaRPr lang="en-US"/>
        </a:p>
      </dgm:t>
    </dgm:pt>
    <dgm:pt modelId="{CE27DA68-F8F7-46AD-BAF4-B45C12708F23}" type="sibTrans" cxnId="{026710DD-0885-4962-BE7A-31B179FB8C46}">
      <dgm:prSet/>
      <dgm:spPr/>
      <dgm:t>
        <a:bodyPr/>
        <a:lstStyle/>
        <a:p>
          <a:endParaRPr lang="en-US"/>
        </a:p>
      </dgm:t>
    </dgm:pt>
    <dgm:pt modelId="{F05425B1-1A6D-43C4-BFF1-B8BF28295DDE}">
      <dgm:prSet custT="1"/>
      <dgm:spPr/>
      <dgm:t>
        <a:bodyPr/>
        <a:lstStyle/>
        <a:p>
          <a:r>
            <a:rPr lang="en-US" sz="1600" dirty="0"/>
            <a:t>Expansion: Use the "Rest of State" and other mid-tier counties as potential areas for market growth.</a:t>
          </a:r>
        </a:p>
      </dgm:t>
    </dgm:pt>
    <dgm:pt modelId="{CBF6EB0D-DAEF-471F-9001-092C8B28C3FF}" type="parTrans" cxnId="{794EA1E4-090E-45DA-9F19-A32036E22AA5}">
      <dgm:prSet/>
      <dgm:spPr/>
      <dgm:t>
        <a:bodyPr/>
        <a:lstStyle/>
        <a:p>
          <a:endParaRPr lang="en-US"/>
        </a:p>
      </dgm:t>
    </dgm:pt>
    <dgm:pt modelId="{60131E46-6B89-4581-AFC1-2AABD28BA3D6}" type="sibTrans" cxnId="{794EA1E4-090E-45DA-9F19-A32036E22AA5}">
      <dgm:prSet/>
      <dgm:spPr/>
      <dgm:t>
        <a:bodyPr/>
        <a:lstStyle/>
        <a:p>
          <a:endParaRPr lang="en-US"/>
        </a:p>
      </dgm:t>
    </dgm:pt>
    <dgm:pt modelId="{71EFFE6C-7896-40D0-9D8A-A5DE38547EB2}" type="pres">
      <dgm:prSet presAssocID="{3D405B58-D3A0-4869-B51D-654D21A629B9}" presName="linear" presStyleCnt="0">
        <dgm:presLayoutVars>
          <dgm:dir/>
          <dgm:animLvl val="lvl"/>
          <dgm:resizeHandles val="exact"/>
        </dgm:presLayoutVars>
      </dgm:prSet>
      <dgm:spPr/>
    </dgm:pt>
    <dgm:pt modelId="{F314CD20-D790-4DC7-9FDF-B5DB2E65EEBC}" type="pres">
      <dgm:prSet presAssocID="{7C2575B4-F8DE-4FD2-B82A-3D4FC9E3A540}" presName="parentLin" presStyleCnt="0"/>
      <dgm:spPr/>
    </dgm:pt>
    <dgm:pt modelId="{1481405A-43DD-426E-B074-3273A5D981B3}" type="pres">
      <dgm:prSet presAssocID="{7C2575B4-F8DE-4FD2-B82A-3D4FC9E3A540}" presName="parentLeftMargin" presStyleLbl="node1" presStyleIdx="0" presStyleCnt="2"/>
      <dgm:spPr/>
    </dgm:pt>
    <dgm:pt modelId="{6CB5C2B1-B5E5-46B0-BE05-52141E111CE9}" type="pres">
      <dgm:prSet presAssocID="{7C2575B4-F8DE-4FD2-B82A-3D4FC9E3A540}" presName="parentText" presStyleLbl="node1" presStyleIdx="0" presStyleCnt="2">
        <dgm:presLayoutVars>
          <dgm:chMax val="0"/>
          <dgm:bulletEnabled val="1"/>
        </dgm:presLayoutVars>
      </dgm:prSet>
      <dgm:spPr/>
    </dgm:pt>
    <dgm:pt modelId="{457EEAFC-0A7A-41ED-8013-EBDE364EAAFF}" type="pres">
      <dgm:prSet presAssocID="{7C2575B4-F8DE-4FD2-B82A-3D4FC9E3A540}" presName="negativeSpace" presStyleCnt="0"/>
      <dgm:spPr/>
    </dgm:pt>
    <dgm:pt modelId="{E882F2D9-9A2A-41C6-9D56-83250DEE7855}" type="pres">
      <dgm:prSet presAssocID="{7C2575B4-F8DE-4FD2-B82A-3D4FC9E3A540}" presName="childText" presStyleLbl="conFgAcc1" presStyleIdx="0" presStyleCnt="2">
        <dgm:presLayoutVars>
          <dgm:bulletEnabled val="1"/>
        </dgm:presLayoutVars>
      </dgm:prSet>
      <dgm:spPr/>
    </dgm:pt>
    <dgm:pt modelId="{AAE3029D-ED92-4F74-BB45-1F4E51A9DFCC}" type="pres">
      <dgm:prSet presAssocID="{5FCD78C0-C780-4619-B085-DF8C8953D0C4}" presName="spaceBetweenRectangles" presStyleCnt="0"/>
      <dgm:spPr/>
    </dgm:pt>
    <dgm:pt modelId="{EDFB1324-6F9F-4E11-86C3-E69DCF12D680}" type="pres">
      <dgm:prSet presAssocID="{27674493-37A1-4672-B3F5-EE39A1230278}" presName="parentLin" presStyleCnt="0"/>
      <dgm:spPr/>
    </dgm:pt>
    <dgm:pt modelId="{C0E21746-8E3B-4B33-9FF1-306034B9D03C}" type="pres">
      <dgm:prSet presAssocID="{27674493-37A1-4672-B3F5-EE39A1230278}" presName="parentLeftMargin" presStyleLbl="node1" presStyleIdx="0" presStyleCnt="2"/>
      <dgm:spPr/>
    </dgm:pt>
    <dgm:pt modelId="{B578230D-BCA5-466D-B8C7-F6243D38717A}" type="pres">
      <dgm:prSet presAssocID="{27674493-37A1-4672-B3F5-EE39A1230278}" presName="parentText" presStyleLbl="node1" presStyleIdx="1" presStyleCnt="2">
        <dgm:presLayoutVars>
          <dgm:chMax val="0"/>
          <dgm:bulletEnabled val="1"/>
        </dgm:presLayoutVars>
      </dgm:prSet>
      <dgm:spPr/>
    </dgm:pt>
    <dgm:pt modelId="{90F3A002-90D2-4620-BED2-EA39878131CE}" type="pres">
      <dgm:prSet presAssocID="{27674493-37A1-4672-B3F5-EE39A1230278}" presName="negativeSpace" presStyleCnt="0"/>
      <dgm:spPr/>
    </dgm:pt>
    <dgm:pt modelId="{9373DEE8-FB5A-4F0E-B396-1FD0C2D54587}" type="pres">
      <dgm:prSet presAssocID="{27674493-37A1-4672-B3F5-EE39A1230278}" presName="childText" presStyleLbl="conFgAcc1" presStyleIdx="1" presStyleCnt="2">
        <dgm:presLayoutVars>
          <dgm:bulletEnabled val="1"/>
        </dgm:presLayoutVars>
      </dgm:prSet>
      <dgm:spPr/>
    </dgm:pt>
  </dgm:ptLst>
  <dgm:cxnLst>
    <dgm:cxn modelId="{BDD35700-00C5-424A-8946-745B2D96947C}" srcId="{3D405B58-D3A0-4869-B51D-654D21A629B9}" destId="{7C2575B4-F8DE-4FD2-B82A-3D4FC9E3A540}" srcOrd="0" destOrd="0" parTransId="{A409C04F-6372-475F-A087-247082707885}" sibTransId="{5FCD78C0-C780-4619-B085-DF8C8953D0C4}"/>
    <dgm:cxn modelId="{6779FE14-DFAA-4B68-86BA-FE098E0DE409}" type="presOf" srcId="{AD2D96AA-3A53-4B4F-9D32-EF9F464C402D}" destId="{E882F2D9-9A2A-41C6-9D56-83250DEE7855}" srcOrd="0" destOrd="0" presId="urn:microsoft.com/office/officeart/2005/8/layout/list1"/>
    <dgm:cxn modelId="{65CA4B19-9CEF-4454-AF5F-4B9BD81E2E7D}" type="presOf" srcId="{BBDBCD53-8B3B-4F77-9CF9-2C5B0F91C797}" destId="{9373DEE8-FB5A-4F0E-B396-1FD0C2D54587}" srcOrd="0" destOrd="1" presId="urn:microsoft.com/office/officeart/2005/8/layout/list1"/>
    <dgm:cxn modelId="{1FAD5B3A-74DE-47B3-BB73-AF83C0FBB887}" type="presOf" srcId="{27674493-37A1-4672-B3F5-EE39A1230278}" destId="{B578230D-BCA5-466D-B8C7-F6243D38717A}" srcOrd="1" destOrd="0" presId="urn:microsoft.com/office/officeart/2005/8/layout/list1"/>
    <dgm:cxn modelId="{5959B55C-D376-44B3-AE11-C0DF1A066BE0}" type="presOf" srcId="{27674493-37A1-4672-B3F5-EE39A1230278}" destId="{C0E21746-8E3B-4B33-9FF1-306034B9D03C}" srcOrd="0" destOrd="0" presId="urn:microsoft.com/office/officeart/2005/8/layout/list1"/>
    <dgm:cxn modelId="{D3FE705E-5A69-432C-9CED-8A376EB724BE}" type="presOf" srcId="{7C2575B4-F8DE-4FD2-B82A-3D4FC9E3A540}" destId="{1481405A-43DD-426E-B074-3273A5D981B3}" srcOrd="0" destOrd="0" presId="urn:microsoft.com/office/officeart/2005/8/layout/list1"/>
    <dgm:cxn modelId="{E9B8F460-5828-400E-A5E8-68B96F64FD23}" type="presOf" srcId="{304F203B-AAF4-4B27-9185-4232F2E0BAC6}" destId="{E882F2D9-9A2A-41C6-9D56-83250DEE7855}" srcOrd="0" destOrd="1" presId="urn:microsoft.com/office/officeart/2005/8/layout/list1"/>
    <dgm:cxn modelId="{77411742-AA36-471D-89EB-4983278ECD1B}" srcId="{7C2575B4-F8DE-4FD2-B82A-3D4FC9E3A540}" destId="{AD2D96AA-3A53-4B4F-9D32-EF9F464C402D}" srcOrd="0" destOrd="0" parTransId="{0479CC1F-EFAC-4A2A-B9C7-47B3D6DCC1A0}" sibTransId="{3A45E650-7500-4E3D-8FB1-F72D206BDC1D}"/>
    <dgm:cxn modelId="{80F89A68-F223-4CEE-83BE-0576E39D5196}" type="presOf" srcId="{F05425B1-1A6D-43C4-BFF1-B8BF28295DDE}" destId="{9373DEE8-FB5A-4F0E-B396-1FD0C2D54587}" srcOrd="0" destOrd="2" presId="urn:microsoft.com/office/officeart/2005/8/layout/list1"/>
    <dgm:cxn modelId="{139BB97F-0A04-4FBF-ADBD-50A5A57ACCF2}" srcId="{27674493-37A1-4672-B3F5-EE39A1230278}" destId="{A74D0A3F-AC45-4792-9933-50B652B6AF97}" srcOrd="0" destOrd="0" parTransId="{530D3FCE-0A9E-4F8F-B4C7-FDD192696C64}" sibTransId="{A3C64EE8-63B5-42C1-A2AC-3D39FCD81CF9}"/>
    <dgm:cxn modelId="{960395C9-0B45-425E-8138-4499183BF47C}" srcId="{3D405B58-D3A0-4869-B51D-654D21A629B9}" destId="{27674493-37A1-4672-B3F5-EE39A1230278}" srcOrd="1" destOrd="0" parTransId="{72063FF7-A587-461F-B735-0F138F131D1D}" sibTransId="{F4B446BD-CE1A-45BB-9748-1EBC0E7B9DEB}"/>
    <dgm:cxn modelId="{14FE18CA-F581-4392-AC7B-D926A3F2BABE}" type="presOf" srcId="{A74D0A3F-AC45-4792-9933-50B652B6AF97}" destId="{9373DEE8-FB5A-4F0E-B396-1FD0C2D54587}" srcOrd="0" destOrd="0" presId="urn:microsoft.com/office/officeart/2005/8/layout/list1"/>
    <dgm:cxn modelId="{1F8C2BCB-BB51-4028-8CA8-AC35814A5CB4}" type="presOf" srcId="{7C2575B4-F8DE-4FD2-B82A-3D4FC9E3A540}" destId="{6CB5C2B1-B5E5-46B0-BE05-52141E111CE9}" srcOrd="1" destOrd="0" presId="urn:microsoft.com/office/officeart/2005/8/layout/list1"/>
    <dgm:cxn modelId="{0D90C6DC-4B15-4A4C-8C96-F4F92D5769CA}" type="presOf" srcId="{3D405B58-D3A0-4869-B51D-654D21A629B9}" destId="{71EFFE6C-7896-40D0-9D8A-A5DE38547EB2}" srcOrd="0" destOrd="0" presId="urn:microsoft.com/office/officeart/2005/8/layout/list1"/>
    <dgm:cxn modelId="{026710DD-0885-4962-BE7A-31B179FB8C46}" srcId="{27674493-37A1-4672-B3F5-EE39A1230278}" destId="{BBDBCD53-8B3B-4F77-9CF9-2C5B0F91C797}" srcOrd="1" destOrd="0" parTransId="{C096BAD4-E559-4741-9C09-0A3FB2EB2E2D}" sibTransId="{CE27DA68-F8F7-46AD-BAF4-B45C12708F23}"/>
    <dgm:cxn modelId="{CA5E7EDD-C3E4-4A69-90EF-9ED902BEE4BC}" srcId="{7C2575B4-F8DE-4FD2-B82A-3D4FC9E3A540}" destId="{304F203B-AAF4-4B27-9185-4232F2E0BAC6}" srcOrd="1" destOrd="0" parTransId="{EF23D007-FD4A-4188-AC85-75DECA973ACB}" sibTransId="{157CF101-2854-4E9E-A9E1-B96EBEB3CE35}"/>
    <dgm:cxn modelId="{D293E9E2-0071-430B-AC82-F76A66B20C64}" srcId="{7C2575B4-F8DE-4FD2-B82A-3D4FC9E3A540}" destId="{F5982D95-3A82-43CF-A856-8C530F9B91BE}" srcOrd="2" destOrd="0" parTransId="{10E10E31-CE18-4D7F-A3B1-06E78356B5DC}" sibTransId="{58D1320F-BC12-42A0-801B-3BCDEF587C48}"/>
    <dgm:cxn modelId="{794EA1E4-090E-45DA-9F19-A32036E22AA5}" srcId="{27674493-37A1-4672-B3F5-EE39A1230278}" destId="{F05425B1-1A6D-43C4-BFF1-B8BF28295DDE}" srcOrd="2" destOrd="0" parTransId="{CBF6EB0D-DAEF-471F-9001-092C8B28C3FF}" sibTransId="{60131E46-6B89-4581-AFC1-2AABD28BA3D6}"/>
    <dgm:cxn modelId="{FEEC4CF2-3D7C-490E-9874-683556D18E25}" type="presOf" srcId="{F5982D95-3A82-43CF-A856-8C530F9B91BE}" destId="{E882F2D9-9A2A-41C6-9D56-83250DEE7855}" srcOrd="0" destOrd="2" presId="urn:microsoft.com/office/officeart/2005/8/layout/list1"/>
    <dgm:cxn modelId="{1AEE70E3-7B27-4023-85EF-A6966C132059}" type="presParOf" srcId="{71EFFE6C-7896-40D0-9D8A-A5DE38547EB2}" destId="{F314CD20-D790-4DC7-9FDF-B5DB2E65EEBC}" srcOrd="0" destOrd="0" presId="urn:microsoft.com/office/officeart/2005/8/layout/list1"/>
    <dgm:cxn modelId="{68EDA090-88B0-41FD-84E8-6AC63493113C}" type="presParOf" srcId="{F314CD20-D790-4DC7-9FDF-B5DB2E65EEBC}" destId="{1481405A-43DD-426E-B074-3273A5D981B3}" srcOrd="0" destOrd="0" presId="urn:microsoft.com/office/officeart/2005/8/layout/list1"/>
    <dgm:cxn modelId="{31855693-2EE1-41FA-BF89-D3B5B7B48F9D}" type="presParOf" srcId="{F314CD20-D790-4DC7-9FDF-B5DB2E65EEBC}" destId="{6CB5C2B1-B5E5-46B0-BE05-52141E111CE9}" srcOrd="1" destOrd="0" presId="urn:microsoft.com/office/officeart/2005/8/layout/list1"/>
    <dgm:cxn modelId="{FCE9C4ED-48F3-4F10-B9B7-DBF98A0F6C03}" type="presParOf" srcId="{71EFFE6C-7896-40D0-9D8A-A5DE38547EB2}" destId="{457EEAFC-0A7A-41ED-8013-EBDE364EAAFF}" srcOrd="1" destOrd="0" presId="urn:microsoft.com/office/officeart/2005/8/layout/list1"/>
    <dgm:cxn modelId="{361DEC7F-E586-41D3-918F-A2AF8E9AC121}" type="presParOf" srcId="{71EFFE6C-7896-40D0-9D8A-A5DE38547EB2}" destId="{E882F2D9-9A2A-41C6-9D56-83250DEE7855}" srcOrd="2" destOrd="0" presId="urn:microsoft.com/office/officeart/2005/8/layout/list1"/>
    <dgm:cxn modelId="{0D8E7CA6-3151-4011-AC7A-34722BD338BD}" type="presParOf" srcId="{71EFFE6C-7896-40D0-9D8A-A5DE38547EB2}" destId="{AAE3029D-ED92-4F74-BB45-1F4E51A9DFCC}" srcOrd="3" destOrd="0" presId="urn:microsoft.com/office/officeart/2005/8/layout/list1"/>
    <dgm:cxn modelId="{BEA86D44-9ADC-4589-A3BD-AFF670C9FF88}" type="presParOf" srcId="{71EFFE6C-7896-40D0-9D8A-A5DE38547EB2}" destId="{EDFB1324-6F9F-4E11-86C3-E69DCF12D680}" srcOrd="4" destOrd="0" presId="urn:microsoft.com/office/officeart/2005/8/layout/list1"/>
    <dgm:cxn modelId="{D6978DA8-FA8B-470B-BFB9-5C8FCCB08BF7}" type="presParOf" srcId="{EDFB1324-6F9F-4E11-86C3-E69DCF12D680}" destId="{C0E21746-8E3B-4B33-9FF1-306034B9D03C}" srcOrd="0" destOrd="0" presId="urn:microsoft.com/office/officeart/2005/8/layout/list1"/>
    <dgm:cxn modelId="{E87209F3-A180-41D5-917F-3470F230B574}" type="presParOf" srcId="{EDFB1324-6F9F-4E11-86C3-E69DCF12D680}" destId="{B578230D-BCA5-466D-B8C7-F6243D38717A}" srcOrd="1" destOrd="0" presId="urn:microsoft.com/office/officeart/2005/8/layout/list1"/>
    <dgm:cxn modelId="{417B9F7F-B867-44BE-AC51-857B28993FB1}" type="presParOf" srcId="{71EFFE6C-7896-40D0-9D8A-A5DE38547EB2}" destId="{90F3A002-90D2-4620-BED2-EA39878131CE}" srcOrd="5" destOrd="0" presId="urn:microsoft.com/office/officeart/2005/8/layout/list1"/>
    <dgm:cxn modelId="{E5E485DB-B256-4EB8-A5F7-69FF49F2F30F}" type="presParOf" srcId="{71EFFE6C-7896-40D0-9D8A-A5DE38547EB2}" destId="{9373DEE8-FB5A-4F0E-B396-1FD0C2D54587}"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A797E967-FFA6-41AA-819E-8E695E766AB7}"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BBFD6804-C0C2-4B23-80D6-073EBC38CD55}">
      <dgm:prSet/>
      <dgm:spPr/>
      <dgm:t>
        <a:bodyPr/>
        <a:lstStyle/>
        <a:p>
          <a:r>
            <a:rPr lang="en-US" b="1"/>
            <a:t>Summary:</a:t>
          </a:r>
          <a:endParaRPr lang="en-US"/>
        </a:p>
      </dgm:t>
    </dgm:pt>
    <dgm:pt modelId="{2248091D-1AA7-4929-BC43-E713C90DA5B4}" type="parTrans" cxnId="{A6749624-429B-4C1E-A451-AC296FC30B0E}">
      <dgm:prSet/>
      <dgm:spPr/>
      <dgm:t>
        <a:bodyPr/>
        <a:lstStyle/>
        <a:p>
          <a:endParaRPr lang="en-US"/>
        </a:p>
      </dgm:t>
    </dgm:pt>
    <dgm:pt modelId="{874E6AE3-3AAB-47FA-BEBA-D318A832CC56}" type="sibTrans" cxnId="{A6749624-429B-4C1E-A451-AC296FC30B0E}">
      <dgm:prSet/>
      <dgm:spPr/>
      <dgm:t>
        <a:bodyPr/>
        <a:lstStyle/>
        <a:p>
          <a:endParaRPr lang="en-US"/>
        </a:p>
      </dgm:t>
    </dgm:pt>
    <dgm:pt modelId="{27496124-8D93-4CFF-8755-157AAFB48071}">
      <dgm:prSet/>
      <dgm:spPr/>
      <dgm:t>
        <a:bodyPr/>
        <a:lstStyle/>
        <a:p>
          <a:r>
            <a:rPr lang="en-US"/>
            <a:t>We successfully cleaned, analyzed, and modeled the Colorado motor vehicle sales data.</a:t>
          </a:r>
        </a:p>
      </dgm:t>
    </dgm:pt>
    <dgm:pt modelId="{DF341445-C8D4-4CA4-AE63-D335AC8A89BA}" type="parTrans" cxnId="{9908ED9D-2A73-4A97-8FE5-09F6A45E5E9A}">
      <dgm:prSet/>
      <dgm:spPr/>
      <dgm:t>
        <a:bodyPr/>
        <a:lstStyle/>
        <a:p>
          <a:endParaRPr lang="en-US"/>
        </a:p>
      </dgm:t>
    </dgm:pt>
    <dgm:pt modelId="{80F6273D-352E-45B5-8CB3-55E74076DF68}" type="sibTrans" cxnId="{9908ED9D-2A73-4A97-8FE5-09F6A45E5E9A}">
      <dgm:prSet/>
      <dgm:spPr/>
      <dgm:t>
        <a:bodyPr/>
        <a:lstStyle/>
        <a:p>
          <a:endParaRPr lang="en-US"/>
        </a:p>
      </dgm:t>
    </dgm:pt>
    <dgm:pt modelId="{BC544883-793C-43E4-ADE0-372BF582A5FC}">
      <dgm:prSet/>
      <dgm:spPr/>
      <dgm:t>
        <a:bodyPr/>
        <a:lstStyle/>
        <a:p>
          <a:r>
            <a:rPr lang="en-US"/>
            <a:t>We identified key trends, regional leaders, and seasonal patterns.</a:t>
          </a:r>
        </a:p>
      </dgm:t>
    </dgm:pt>
    <dgm:pt modelId="{2D690A57-D553-4964-BD21-C946279BA522}" type="parTrans" cxnId="{84C6464D-3F06-43BB-8590-807FC2094F90}">
      <dgm:prSet/>
      <dgm:spPr/>
      <dgm:t>
        <a:bodyPr/>
        <a:lstStyle/>
        <a:p>
          <a:endParaRPr lang="en-US"/>
        </a:p>
      </dgm:t>
    </dgm:pt>
    <dgm:pt modelId="{A667B0FC-A31B-461D-B558-3C78A00B3091}" type="sibTrans" cxnId="{84C6464D-3F06-43BB-8590-807FC2094F90}">
      <dgm:prSet/>
      <dgm:spPr/>
      <dgm:t>
        <a:bodyPr/>
        <a:lstStyle/>
        <a:p>
          <a:endParaRPr lang="en-US"/>
        </a:p>
      </dgm:t>
    </dgm:pt>
    <dgm:pt modelId="{409F96C8-CB64-4E54-93B5-692FDC7E71A7}">
      <dgm:prSet/>
      <dgm:spPr/>
      <dgm:t>
        <a:bodyPr/>
        <a:lstStyle/>
        <a:p>
          <a:r>
            <a:rPr lang="en-US"/>
            <a:t>We delivered a forecast and a functional dashboard for ongoing analysis.</a:t>
          </a:r>
        </a:p>
      </dgm:t>
    </dgm:pt>
    <dgm:pt modelId="{E82F2BE2-EF11-4232-BE22-D937BA65DA44}" type="parTrans" cxnId="{33360880-9C22-4ED3-90DE-2666CF682A2F}">
      <dgm:prSet/>
      <dgm:spPr/>
      <dgm:t>
        <a:bodyPr/>
        <a:lstStyle/>
        <a:p>
          <a:endParaRPr lang="en-US"/>
        </a:p>
      </dgm:t>
    </dgm:pt>
    <dgm:pt modelId="{BEE13192-C50A-4F3E-84A1-07CA1A79B86C}" type="sibTrans" cxnId="{33360880-9C22-4ED3-90DE-2666CF682A2F}">
      <dgm:prSet/>
      <dgm:spPr/>
      <dgm:t>
        <a:bodyPr/>
        <a:lstStyle/>
        <a:p>
          <a:endParaRPr lang="en-US"/>
        </a:p>
      </dgm:t>
    </dgm:pt>
    <dgm:pt modelId="{44E953F7-04B7-40FE-A8F8-965F282F4F75}" type="pres">
      <dgm:prSet presAssocID="{A797E967-FFA6-41AA-819E-8E695E766AB7}" presName="linear" presStyleCnt="0">
        <dgm:presLayoutVars>
          <dgm:animLvl val="lvl"/>
          <dgm:resizeHandles val="exact"/>
        </dgm:presLayoutVars>
      </dgm:prSet>
      <dgm:spPr/>
    </dgm:pt>
    <dgm:pt modelId="{3B371584-2809-4DA1-9467-2A8FD067D62E}" type="pres">
      <dgm:prSet presAssocID="{BBFD6804-C0C2-4B23-80D6-073EBC38CD55}" presName="parentText" presStyleLbl="node1" presStyleIdx="0" presStyleCnt="1">
        <dgm:presLayoutVars>
          <dgm:chMax val="0"/>
          <dgm:bulletEnabled val="1"/>
        </dgm:presLayoutVars>
      </dgm:prSet>
      <dgm:spPr/>
    </dgm:pt>
    <dgm:pt modelId="{68C988E4-2329-407D-8E42-3D3C8F7545CC}" type="pres">
      <dgm:prSet presAssocID="{BBFD6804-C0C2-4B23-80D6-073EBC38CD55}" presName="childText" presStyleLbl="revTx" presStyleIdx="0" presStyleCnt="1">
        <dgm:presLayoutVars>
          <dgm:bulletEnabled val="1"/>
        </dgm:presLayoutVars>
      </dgm:prSet>
      <dgm:spPr/>
    </dgm:pt>
  </dgm:ptLst>
  <dgm:cxnLst>
    <dgm:cxn modelId="{FEED8509-AEAF-4A11-8958-135301EF2B8C}" type="presOf" srcId="{27496124-8D93-4CFF-8755-157AAFB48071}" destId="{68C988E4-2329-407D-8E42-3D3C8F7545CC}" srcOrd="0" destOrd="0" presId="urn:microsoft.com/office/officeart/2005/8/layout/vList2"/>
    <dgm:cxn modelId="{A6749624-429B-4C1E-A451-AC296FC30B0E}" srcId="{A797E967-FFA6-41AA-819E-8E695E766AB7}" destId="{BBFD6804-C0C2-4B23-80D6-073EBC38CD55}" srcOrd="0" destOrd="0" parTransId="{2248091D-1AA7-4929-BC43-E713C90DA5B4}" sibTransId="{874E6AE3-3AAB-47FA-BEBA-D318A832CC56}"/>
    <dgm:cxn modelId="{84C6464D-3F06-43BB-8590-807FC2094F90}" srcId="{BBFD6804-C0C2-4B23-80D6-073EBC38CD55}" destId="{BC544883-793C-43E4-ADE0-372BF582A5FC}" srcOrd="1" destOrd="0" parTransId="{2D690A57-D553-4964-BD21-C946279BA522}" sibTransId="{A667B0FC-A31B-461D-B558-3C78A00B3091}"/>
    <dgm:cxn modelId="{9031BE52-EF64-4685-9D80-508B38980AC5}" type="presOf" srcId="{BBFD6804-C0C2-4B23-80D6-073EBC38CD55}" destId="{3B371584-2809-4DA1-9467-2A8FD067D62E}" srcOrd="0" destOrd="0" presId="urn:microsoft.com/office/officeart/2005/8/layout/vList2"/>
    <dgm:cxn modelId="{E383CF74-E0B7-4D22-A994-00D616FE2AC5}" type="presOf" srcId="{BC544883-793C-43E4-ADE0-372BF582A5FC}" destId="{68C988E4-2329-407D-8E42-3D3C8F7545CC}" srcOrd="0" destOrd="1" presId="urn:microsoft.com/office/officeart/2005/8/layout/vList2"/>
    <dgm:cxn modelId="{33360880-9C22-4ED3-90DE-2666CF682A2F}" srcId="{BBFD6804-C0C2-4B23-80D6-073EBC38CD55}" destId="{409F96C8-CB64-4E54-93B5-692FDC7E71A7}" srcOrd="2" destOrd="0" parTransId="{E82F2BE2-EF11-4232-BE22-D937BA65DA44}" sibTransId="{BEE13192-C50A-4F3E-84A1-07CA1A79B86C}"/>
    <dgm:cxn modelId="{49254F8A-CED2-4F40-81DF-47116A2E9C05}" type="presOf" srcId="{409F96C8-CB64-4E54-93B5-692FDC7E71A7}" destId="{68C988E4-2329-407D-8E42-3D3C8F7545CC}" srcOrd="0" destOrd="2" presId="urn:microsoft.com/office/officeart/2005/8/layout/vList2"/>
    <dgm:cxn modelId="{9908ED9D-2A73-4A97-8FE5-09F6A45E5E9A}" srcId="{BBFD6804-C0C2-4B23-80D6-073EBC38CD55}" destId="{27496124-8D93-4CFF-8755-157AAFB48071}" srcOrd="0" destOrd="0" parTransId="{DF341445-C8D4-4CA4-AE63-D335AC8A89BA}" sibTransId="{80F6273D-352E-45B5-8CB3-55E74076DF68}"/>
    <dgm:cxn modelId="{DF958FD6-A413-443F-983F-55C1F8729B2C}" type="presOf" srcId="{A797E967-FFA6-41AA-819E-8E695E766AB7}" destId="{44E953F7-04B7-40FE-A8F8-965F282F4F75}" srcOrd="0" destOrd="0" presId="urn:microsoft.com/office/officeart/2005/8/layout/vList2"/>
    <dgm:cxn modelId="{E737DC85-FDF3-4145-B6FB-5B1B62FAB905}" type="presParOf" srcId="{44E953F7-04B7-40FE-A8F8-965F282F4F75}" destId="{3B371584-2809-4DA1-9467-2A8FD067D62E}" srcOrd="0" destOrd="0" presId="urn:microsoft.com/office/officeart/2005/8/layout/vList2"/>
    <dgm:cxn modelId="{E74E54C5-26B7-47B5-9A75-67EF6012F787}" type="presParOf" srcId="{44E953F7-04B7-40FE-A8F8-965F282F4F75}" destId="{68C988E4-2329-407D-8E42-3D3C8F7545CC}"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6084F40-5E3A-48F9-9286-A8453A010FB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1F5EECF-B864-4DBB-A960-CD2255EA5D02}">
      <dgm:prSet/>
      <dgm:spPr/>
      <dgm:t>
        <a:bodyPr/>
        <a:lstStyle/>
        <a:p>
          <a:r>
            <a:rPr lang="en-US"/>
            <a:t>- Integrated Close Price + MA + Volatility.</a:t>
          </a:r>
        </a:p>
      </dgm:t>
    </dgm:pt>
    <dgm:pt modelId="{13B87FBE-51DC-48A2-80AB-983222B4A881}" type="parTrans" cxnId="{732EC6C7-ECAB-487E-A84B-29AA26096BC7}">
      <dgm:prSet/>
      <dgm:spPr/>
      <dgm:t>
        <a:bodyPr/>
        <a:lstStyle/>
        <a:p>
          <a:endParaRPr lang="en-US"/>
        </a:p>
      </dgm:t>
    </dgm:pt>
    <dgm:pt modelId="{4E287732-4405-4CFF-87DA-2A5608EB2175}" type="sibTrans" cxnId="{732EC6C7-ECAB-487E-A84B-29AA26096BC7}">
      <dgm:prSet/>
      <dgm:spPr/>
      <dgm:t>
        <a:bodyPr/>
        <a:lstStyle/>
        <a:p>
          <a:endParaRPr lang="en-US"/>
        </a:p>
      </dgm:t>
    </dgm:pt>
    <dgm:pt modelId="{42FF47B2-647E-436B-87C5-104F73D0D011}">
      <dgm:prSet/>
      <dgm:spPr/>
      <dgm:t>
        <a:bodyPr/>
        <a:lstStyle/>
        <a:p>
          <a:r>
            <a:rPr lang="en-US"/>
            <a:t>- Added interactivity with filters (Date, Ticker).</a:t>
          </a:r>
        </a:p>
      </dgm:t>
    </dgm:pt>
    <dgm:pt modelId="{81A400C8-3ACE-4C68-ABAF-585A1434A926}" type="parTrans" cxnId="{99D8592C-882E-42A1-A044-2F6FEA5AB58C}">
      <dgm:prSet/>
      <dgm:spPr/>
      <dgm:t>
        <a:bodyPr/>
        <a:lstStyle/>
        <a:p>
          <a:endParaRPr lang="en-US"/>
        </a:p>
      </dgm:t>
    </dgm:pt>
    <dgm:pt modelId="{5B9B3B7D-AEFF-4FF6-9BE0-C52F7D93C14B}" type="sibTrans" cxnId="{99D8592C-882E-42A1-A044-2F6FEA5AB58C}">
      <dgm:prSet/>
      <dgm:spPr/>
      <dgm:t>
        <a:bodyPr/>
        <a:lstStyle/>
        <a:p>
          <a:endParaRPr lang="en-US"/>
        </a:p>
      </dgm:t>
    </dgm:pt>
    <dgm:pt modelId="{CF5A73B0-1022-4C2D-A2C9-ADB28CB3D47A}">
      <dgm:prSet/>
      <dgm:spPr/>
      <dgm:t>
        <a:bodyPr/>
        <a:lstStyle/>
        <a:p>
          <a:r>
            <a:rPr lang="en-US"/>
            <a:t>- Enabled detailed multi-stock comparison.</a:t>
          </a:r>
        </a:p>
      </dgm:t>
    </dgm:pt>
    <dgm:pt modelId="{35134412-C4CA-46ED-B50B-B38ACE68B76A}" type="parTrans" cxnId="{E9AB6F30-98A7-4C1F-BF8F-245CDC383DC6}">
      <dgm:prSet/>
      <dgm:spPr/>
      <dgm:t>
        <a:bodyPr/>
        <a:lstStyle/>
        <a:p>
          <a:endParaRPr lang="en-US"/>
        </a:p>
      </dgm:t>
    </dgm:pt>
    <dgm:pt modelId="{CBF8DB6B-54A1-4D3E-BD51-C5B2336A76C8}" type="sibTrans" cxnId="{E9AB6F30-98A7-4C1F-BF8F-245CDC383DC6}">
      <dgm:prSet/>
      <dgm:spPr/>
      <dgm:t>
        <a:bodyPr/>
        <a:lstStyle/>
        <a:p>
          <a:endParaRPr lang="en-US"/>
        </a:p>
      </dgm:t>
    </dgm:pt>
    <dgm:pt modelId="{99689A84-2A56-4F4B-9116-4B6F003CA292}" type="pres">
      <dgm:prSet presAssocID="{26084F40-5E3A-48F9-9286-A8453A010FBA}" presName="root" presStyleCnt="0">
        <dgm:presLayoutVars>
          <dgm:dir/>
          <dgm:resizeHandles val="exact"/>
        </dgm:presLayoutVars>
      </dgm:prSet>
      <dgm:spPr/>
    </dgm:pt>
    <dgm:pt modelId="{1B35E9C2-61DB-4EE5-98B1-D914AB492CFA}" type="pres">
      <dgm:prSet presAssocID="{01F5EECF-B864-4DBB-A960-CD2255EA5D02}" presName="compNode" presStyleCnt="0"/>
      <dgm:spPr/>
    </dgm:pt>
    <dgm:pt modelId="{1B78A413-4B2C-406B-8235-A199EBDAC496}" type="pres">
      <dgm:prSet presAssocID="{01F5EECF-B864-4DBB-A960-CD2255EA5D02}" presName="bgRect" presStyleLbl="bgShp" presStyleIdx="0" presStyleCnt="3"/>
      <dgm:spPr/>
    </dgm:pt>
    <dgm:pt modelId="{C3C5D498-41F3-443C-AA8B-EFF9A9348CC9}" type="pres">
      <dgm:prSet presAssocID="{01F5EECF-B864-4DBB-A960-CD2255EA5D0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VD player"/>
        </a:ext>
      </dgm:extLst>
    </dgm:pt>
    <dgm:pt modelId="{B11B99FC-868E-4FE5-B4C7-3B870D816A44}" type="pres">
      <dgm:prSet presAssocID="{01F5EECF-B864-4DBB-A960-CD2255EA5D02}" presName="spaceRect" presStyleCnt="0"/>
      <dgm:spPr/>
    </dgm:pt>
    <dgm:pt modelId="{88BBAB09-F81A-481D-AD05-79B7967D38E7}" type="pres">
      <dgm:prSet presAssocID="{01F5EECF-B864-4DBB-A960-CD2255EA5D02}" presName="parTx" presStyleLbl="revTx" presStyleIdx="0" presStyleCnt="3">
        <dgm:presLayoutVars>
          <dgm:chMax val="0"/>
          <dgm:chPref val="0"/>
        </dgm:presLayoutVars>
      </dgm:prSet>
      <dgm:spPr/>
    </dgm:pt>
    <dgm:pt modelId="{C26D3341-20E4-42CE-8412-96CBF4AFFD23}" type="pres">
      <dgm:prSet presAssocID="{4E287732-4405-4CFF-87DA-2A5608EB2175}" presName="sibTrans" presStyleCnt="0"/>
      <dgm:spPr/>
    </dgm:pt>
    <dgm:pt modelId="{39737964-3788-42BF-ABF0-9B721B935A4D}" type="pres">
      <dgm:prSet presAssocID="{42FF47B2-647E-436B-87C5-104F73D0D011}" presName="compNode" presStyleCnt="0"/>
      <dgm:spPr/>
    </dgm:pt>
    <dgm:pt modelId="{2BE556F0-8786-424B-8C3F-2C2BE0BA48EF}" type="pres">
      <dgm:prSet presAssocID="{42FF47B2-647E-436B-87C5-104F73D0D011}" presName="bgRect" presStyleLbl="bgShp" presStyleIdx="1" presStyleCnt="3"/>
      <dgm:spPr/>
    </dgm:pt>
    <dgm:pt modelId="{C1589D36-A3D6-40C9-882C-88120A64EC60}" type="pres">
      <dgm:prSet presAssocID="{42FF47B2-647E-436B-87C5-104F73D0D01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998B3034-C3C5-45A3-BE47-0D6116B73C60}" type="pres">
      <dgm:prSet presAssocID="{42FF47B2-647E-436B-87C5-104F73D0D011}" presName="spaceRect" presStyleCnt="0"/>
      <dgm:spPr/>
    </dgm:pt>
    <dgm:pt modelId="{3A3AA1C3-E5EA-42A7-96A5-232ED87782F3}" type="pres">
      <dgm:prSet presAssocID="{42FF47B2-647E-436B-87C5-104F73D0D011}" presName="parTx" presStyleLbl="revTx" presStyleIdx="1" presStyleCnt="3">
        <dgm:presLayoutVars>
          <dgm:chMax val="0"/>
          <dgm:chPref val="0"/>
        </dgm:presLayoutVars>
      </dgm:prSet>
      <dgm:spPr/>
    </dgm:pt>
    <dgm:pt modelId="{4B578921-7E76-4371-B429-451485001B60}" type="pres">
      <dgm:prSet presAssocID="{5B9B3B7D-AEFF-4FF6-9BE0-C52F7D93C14B}" presName="sibTrans" presStyleCnt="0"/>
      <dgm:spPr/>
    </dgm:pt>
    <dgm:pt modelId="{A1E0F23A-0021-48E2-8E3C-AEA8B0A2C631}" type="pres">
      <dgm:prSet presAssocID="{CF5A73B0-1022-4C2D-A2C9-ADB28CB3D47A}" presName="compNode" presStyleCnt="0"/>
      <dgm:spPr/>
    </dgm:pt>
    <dgm:pt modelId="{4E0DBBC3-C149-4C42-A6ED-F71B7FC8719A}" type="pres">
      <dgm:prSet presAssocID="{CF5A73B0-1022-4C2D-A2C9-ADB28CB3D47A}" presName="bgRect" presStyleLbl="bgShp" presStyleIdx="2" presStyleCnt="3"/>
      <dgm:spPr/>
    </dgm:pt>
    <dgm:pt modelId="{A691A1CC-F533-4CFB-B946-F4AE935AF1AD}" type="pres">
      <dgm:prSet presAssocID="{CF5A73B0-1022-4C2D-A2C9-ADB28CB3D47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g"/>
        </a:ext>
      </dgm:extLst>
    </dgm:pt>
    <dgm:pt modelId="{D3F63CD8-0574-4AEF-B2E7-37F13B7A7A0A}" type="pres">
      <dgm:prSet presAssocID="{CF5A73B0-1022-4C2D-A2C9-ADB28CB3D47A}" presName="spaceRect" presStyleCnt="0"/>
      <dgm:spPr/>
    </dgm:pt>
    <dgm:pt modelId="{1957B20D-9DDC-4B64-A4AE-3D6210EB3919}" type="pres">
      <dgm:prSet presAssocID="{CF5A73B0-1022-4C2D-A2C9-ADB28CB3D47A}" presName="parTx" presStyleLbl="revTx" presStyleIdx="2" presStyleCnt="3">
        <dgm:presLayoutVars>
          <dgm:chMax val="0"/>
          <dgm:chPref val="0"/>
        </dgm:presLayoutVars>
      </dgm:prSet>
      <dgm:spPr/>
    </dgm:pt>
  </dgm:ptLst>
  <dgm:cxnLst>
    <dgm:cxn modelId="{99D8592C-882E-42A1-A044-2F6FEA5AB58C}" srcId="{26084F40-5E3A-48F9-9286-A8453A010FBA}" destId="{42FF47B2-647E-436B-87C5-104F73D0D011}" srcOrd="1" destOrd="0" parTransId="{81A400C8-3ACE-4C68-ABAF-585A1434A926}" sibTransId="{5B9B3B7D-AEFF-4FF6-9BE0-C52F7D93C14B}"/>
    <dgm:cxn modelId="{85B20D2F-5DAB-4810-AFA3-5570922973D9}" type="presOf" srcId="{26084F40-5E3A-48F9-9286-A8453A010FBA}" destId="{99689A84-2A56-4F4B-9116-4B6F003CA292}" srcOrd="0" destOrd="0" presId="urn:microsoft.com/office/officeart/2018/2/layout/IconVerticalSolidList"/>
    <dgm:cxn modelId="{E25B5F2F-EA45-4E09-8801-5F60F1BDA23C}" type="presOf" srcId="{42FF47B2-647E-436B-87C5-104F73D0D011}" destId="{3A3AA1C3-E5EA-42A7-96A5-232ED87782F3}" srcOrd="0" destOrd="0" presId="urn:microsoft.com/office/officeart/2018/2/layout/IconVerticalSolidList"/>
    <dgm:cxn modelId="{E9AB6F30-98A7-4C1F-BF8F-245CDC383DC6}" srcId="{26084F40-5E3A-48F9-9286-A8453A010FBA}" destId="{CF5A73B0-1022-4C2D-A2C9-ADB28CB3D47A}" srcOrd="2" destOrd="0" parTransId="{35134412-C4CA-46ED-B50B-B38ACE68B76A}" sibTransId="{CBF8DB6B-54A1-4D3E-BD51-C5B2336A76C8}"/>
    <dgm:cxn modelId="{47B1DE32-83F4-44E6-8BF0-F8F205047F23}" type="presOf" srcId="{CF5A73B0-1022-4C2D-A2C9-ADB28CB3D47A}" destId="{1957B20D-9DDC-4B64-A4AE-3D6210EB3919}" srcOrd="0" destOrd="0" presId="urn:microsoft.com/office/officeart/2018/2/layout/IconVerticalSolidList"/>
    <dgm:cxn modelId="{D4C3083F-8D51-4BC2-9DF0-AC72156BEE25}" type="presOf" srcId="{01F5EECF-B864-4DBB-A960-CD2255EA5D02}" destId="{88BBAB09-F81A-481D-AD05-79B7967D38E7}" srcOrd="0" destOrd="0" presId="urn:microsoft.com/office/officeart/2018/2/layout/IconVerticalSolidList"/>
    <dgm:cxn modelId="{732EC6C7-ECAB-487E-A84B-29AA26096BC7}" srcId="{26084F40-5E3A-48F9-9286-A8453A010FBA}" destId="{01F5EECF-B864-4DBB-A960-CD2255EA5D02}" srcOrd="0" destOrd="0" parTransId="{13B87FBE-51DC-48A2-80AB-983222B4A881}" sibTransId="{4E287732-4405-4CFF-87DA-2A5608EB2175}"/>
    <dgm:cxn modelId="{71DD7D0C-2CEF-4B5F-9F1D-F14FA398841D}" type="presParOf" srcId="{99689A84-2A56-4F4B-9116-4B6F003CA292}" destId="{1B35E9C2-61DB-4EE5-98B1-D914AB492CFA}" srcOrd="0" destOrd="0" presId="urn:microsoft.com/office/officeart/2018/2/layout/IconVerticalSolidList"/>
    <dgm:cxn modelId="{B24A28F1-B8CC-459D-81B9-392C18AB305C}" type="presParOf" srcId="{1B35E9C2-61DB-4EE5-98B1-D914AB492CFA}" destId="{1B78A413-4B2C-406B-8235-A199EBDAC496}" srcOrd="0" destOrd="0" presId="urn:microsoft.com/office/officeart/2018/2/layout/IconVerticalSolidList"/>
    <dgm:cxn modelId="{E828EEC0-30C1-4B50-999F-E010EAC8C441}" type="presParOf" srcId="{1B35E9C2-61DB-4EE5-98B1-D914AB492CFA}" destId="{C3C5D498-41F3-443C-AA8B-EFF9A9348CC9}" srcOrd="1" destOrd="0" presId="urn:microsoft.com/office/officeart/2018/2/layout/IconVerticalSolidList"/>
    <dgm:cxn modelId="{7F93E073-A3FE-4385-AEC9-550597B497F0}" type="presParOf" srcId="{1B35E9C2-61DB-4EE5-98B1-D914AB492CFA}" destId="{B11B99FC-868E-4FE5-B4C7-3B870D816A44}" srcOrd="2" destOrd="0" presId="urn:microsoft.com/office/officeart/2018/2/layout/IconVerticalSolidList"/>
    <dgm:cxn modelId="{56B7C269-874D-4A31-A28F-CF5BD03F3C86}" type="presParOf" srcId="{1B35E9C2-61DB-4EE5-98B1-D914AB492CFA}" destId="{88BBAB09-F81A-481D-AD05-79B7967D38E7}" srcOrd="3" destOrd="0" presId="urn:microsoft.com/office/officeart/2018/2/layout/IconVerticalSolidList"/>
    <dgm:cxn modelId="{2B6E60A0-DE97-4E6C-82A2-5877BD4B0D6F}" type="presParOf" srcId="{99689A84-2A56-4F4B-9116-4B6F003CA292}" destId="{C26D3341-20E4-42CE-8412-96CBF4AFFD23}" srcOrd="1" destOrd="0" presId="urn:microsoft.com/office/officeart/2018/2/layout/IconVerticalSolidList"/>
    <dgm:cxn modelId="{8E404607-1C6F-4574-82D2-4689F0F0197D}" type="presParOf" srcId="{99689A84-2A56-4F4B-9116-4B6F003CA292}" destId="{39737964-3788-42BF-ABF0-9B721B935A4D}" srcOrd="2" destOrd="0" presId="urn:microsoft.com/office/officeart/2018/2/layout/IconVerticalSolidList"/>
    <dgm:cxn modelId="{97A65193-04D9-4350-AE2E-6F5E971CC5DF}" type="presParOf" srcId="{39737964-3788-42BF-ABF0-9B721B935A4D}" destId="{2BE556F0-8786-424B-8C3F-2C2BE0BA48EF}" srcOrd="0" destOrd="0" presId="urn:microsoft.com/office/officeart/2018/2/layout/IconVerticalSolidList"/>
    <dgm:cxn modelId="{797019E8-F8D8-483A-8D17-8385B5D9DFB1}" type="presParOf" srcId="{39737964-3788-42BF-ABF0-9B721B935A4D}" destId="{C1589D36-A3D6-40C9-882C-88120A64EC60}" srcOrd="1" destOrd="0" presId="urn:microsoft.com/office/officeart/2018/2/layout/IconVerticalSolidList"/>
    <dgm:cxn modelId="{81B6AAFA-CB34-47D1-A919-F43151CE4509}" type="presParOf" srcId="{39737964-3788-42BF-ABF0-9B721B935A4D}" destId="{998B3034-C3C5-45A3-BE47-0D6116B73C60}" srcOrd="2" destOrd="0" presId="urn:microsoft.com/office/officeart/2018/2/layout/IconVerticalSolidList"/>
    <dgm:cxn modelId="{51046776-640C-4FB3-92D8-486AB4D50E37}" type="presParOf" srcId="{39737964-3788-42BF-ABF0-9B721B935A4D}" destId="{3A3AA1C3-E5EA-42A7-96A5-232ED87782F3}" srcOrd="3" destOrd="0" presId="urn:microsoft.com/office/officeart/2018/2/layout/IconVerticalSolidList"/>
    <dgm:cxn modelId="{D403188E-F2D4-4B34-A463-FF6187B81D70}" type="presParOf" srcId="{99689A84-2A56-4F4B-9116-4B6F003CA292}" destId="{4B578921-7E76-4371-B429-451485001B60}" srcOrd="3" destOrd="0" presId="urn:microsoft.com/office/officeart/2018/2/layout/IconVerticalSolidList"/>
    <dgm:cxn modelId="{24432D2F-E863-460F-9CA6-3ACBBD747DF9}" type="presParOf" srcId="{99689A84-2A56-4F4B-9116-4B6F003CA292}" destId="{A1E0F23A-0021-48E2-8E3C-AEA8B0A2C631}" srcOrd="4" destOrd="0" presId="urn:microsoft.com/office/officeart/2018/2/layout/IconVerticalSolidList"/>
    <dgm:cxn modelId="{8A685532-DA60-4BA6-B176-88D6B08E6BDD}" type="presParOf" srcId="{A1E0F23A-0021-48E2-8E3C-AEA8B0A2C631}" destId="{4E0DBBC3-C149-4C42-A6ED-F71B7FC8719A}" srcOrd="0" destOrd="0" presId="urn:microsoft.com/office/officeart/2018/2/layout/IconVerticalSolidList"/>
    <dgm:cxn modelId="{7B832C70-40BC-47EA-9F0B-3DFB4D426B92}" type="presParOf" srcId="{A1E0F23A-0021-48E2-8E3C-AEA8B0A2C631}" destId="{A691A1CC-F533-4CFB-B946-F4AE935AF1AD}" srcOrd="1" destOrd="0" presId="urn:microsoft.com/office/officeart/2018/2/layout/IconVerticalSolidList"/>
    <dgm:cxn modelId="{DA4F2F48-3965-43F9-A0D0-9AC18FDB5830}" type="presParOf" srcId="{A1E0F23A-0021-48E2-8E3C-AEA8B0A2C631}" destId="{D3F63CD8-0574-4AEF-B2E7-37F13B7A7A0A}" srcOrd="2" destOrd="0" presId="urn:microsoft.com/office/officeart/2018/2/layout/IconVerticalSolidList"/>
    <dgm:cxn modelId="{6801A3AF-52EF-4180-9103-0D4F46556D9A}" type="presParOf" srcId="{A1E0F23A-0021-48E2-8E3C-AEA8B0A2C631}" destId="{1957B20D-9DDC-4B64-A4AE-3D6210EB391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A00638-6D35-4477-8D3B-AC725275C8E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E3DAC0E-97DC-42AA-9A30-2B7D98A0C7C0}">
      <dgm:prSet/>
      <dgm:spPr/>
      <dgm:t>
        <a:bodyPr/>
        <a:lstStyle/>
        <a:p>
          <a:pPr>
            <a:lnSpc>
              <a:spcPct val="100000"/>
            </a:lnSpc>
          </a:pPr>
          <a:r>
            <a:rPr lang="en-US"/>
            <a:t>- Pivoted data to wide format (each ticker as column).</a:t>
          </a:r>
        </a:p>
      </dgm:t>
    </dgm:pt>
    <dgm:pt modelId="{B6170FAD-52B6-403E-99D2-0401A9437B84}" type="parTrans" cxnId="{E55E43A9-FFC3-4CA7-8F06-A662CDD26BC1}">
      <dgm:prSet/>
      <dgm:spPr/>
      <dgm:t>
        <a:bodyPr/>
        <a:lstStyle/>
        <a:p>
          <a:endParaRPr lang="en-US"/>
        </a:p>
      </dgm:t>
    </dgm:pt>
    <dgm:pt modelId="{2FCA76F3-A67A-4E4D-9437-2DA6A7E1EC12}" type="sibTrans" cxnId="{E55E43A9-FFC3-4CA7-8F06-A662CDD26BC1}">
      <dgm:prSet/>
      <dgm:spPr/>
      <dgm:t>
        <a:bodyPr/>
        <a:lstStyle/>
        <a:p>
          <a:endParaRPr lang="en-US"/>
        </a:p>
      </dgm:t>
    </dgm:pt>
    <dgm:pt modelId="{3EEAA003-9233-4581-9351-BF7EE91FB4B2}">
      <dgm:prSet/>
      <dgm:spPr/>
      <dgm:t>
        <a:bodyPr/>
        <a:lstStyle/>
        <a:p>
          <a:pPr>
            <a:lnSpc>
              <a:spcPct val="100000"/>
            </a:lnSpc>
          </a:pPr>
          <a:r>
            <a:rPr lang="en-US"/>
            <a:t>- Created scatter plots: AAPL vs MSFT, GOOGL vs NFLX etc.</a:t>
          </a:r>
        </a:p>
      </dgm:t>
    </dgm:pt>
    <dgm:pt modelId="{A6BE211C-DD85-4A12-B5DF-24CD5D653013}" type="parTrans" cxnId="{E3306CC9-D5B8-485D-86A4-9D34CC751A9D}">
      <dgm:prSet/>
      <dgm:spPr/>
      <dgm:t>
        <a:bodyPr/>
        <a:lstStyle/>
        <a:p>
          <a:endParaRPr lang="en-US"/>
        </a:p>
      </dgm:t>
    </dgm:pt>
    <dgm:pt modelId="{8B4C8BB0-830F-4884-B124-2239772BF9E5}" type="sibTrans" cxnId="{E3306CC9-D5B8-485D-86A4-9D34CC751A9D}">
      <dgm:prSet/>
      <dgm:spPr/>
      <dgm:t>
        <a:bodyPr/>
        <a:lstStyle/>
        <a:p>
          <a:endParaRPr lang="en-US"/>
        </a:p>
      </dgm:t>
    </dgm:pt>
    <dgm:pt modelId="{5BBD290F-E52A-4307-8F74-F9A21B1E038E}">
      <dgm:prSet/>
      <dgm:spPr/>
      <dgm:t>
        <a:bodyPr/>
        <a:lstStyle/>
        <a:p>
          <a:pPr>
            <a:lnSpc>
              <a:spcPct val="100000"/>
            </a:lnSpc>
          </a:pPr>
          <a:r>
            <a:rPr lang="en-US"/>
            <a:t>- Added linear trendlines to show R² values.</a:t>
          </a:r>
        </a:p>
      </dgm:t>
    </dgm:pt>
    <dgm:pt modelId="{1F2B3274-692E-4DA3-B238-51C12C2BA70F}" type="parTrans" cxnId="{4E8A2E92-A870-4478-9D14-3777E129749F}">
      <dgm:prSet/>
      <dgm:spPr/>
      <dgm:t>
        <a:bodyPr/>
        <a:lstStyle/>
        <a:p>
          <a:endParaRPr lang="en-US"/>
        </a:p>
      </dgm:t>
    </dgm:pt>
    <dgm:pt modelId="{860F4FF9-C60F-44D7-A905-C804B06311B8}" type="sibTrans" cxnId="{4E8A2E92-A870-4478-9D14-3777E129749F}">
      <dgm:prSet/>
      <dgm:spPr/>
      <dgm:t>
        <a:bodyPr/>
        <a:lstStyle/>
        <a:p>
          <a:endParaRPr lang="en-US"/>
        </a:p>
      </dgm:t>
    </dgm:pt>
    <dgm:pt modelId="{B1F0200B-4C30-4A8E-9F7B-8E2D60794871}" type="pres">
      <dgm:prSet presAssocID="{BBA00638-6D35-4477-8D3B-AC725275C8E5}" presName="root" presStyleCnt="0">
        <dgm:presLayoutVars>
          <dgm:dir/>
          <dgm:resizeHandles val="exact"/>
        </dgm:presLayoutVars>
      </dgm:prSet>
      <dgm:spPr/>
    </dgm:pt>
    <dgm:pt modelId="{A46B44C1-BCB3-4663-BE3D-E50BEC00B215}" type="pres">
      <dgm:prSet presAssocID="{DE3DAC0E-97DC-42AA-9A30-2B7D98A0C7C0}" presName="compNode" presStyleCnt="0"/>
      <dgm:spPr/>
    </dgm:pt>
    <dgm:pt modelId="{AEE65958-585B-46F7-8788-E51F0C6C3D96}" type="pres">
      <dgm:prSet presAssocID="{DE3DAC0E-97DC-42AA-9A30-2B7D98A0C7C0}" presName="bgRect" presStyleLbl="bgShp" presStyleIdx="0" presStyleCnt="3"/>
      <dgm:spPr/>
    </dgm:pt>
    <dgm:pt modelId="{54AB1AAF-3573-4F65-8C4A-CDFDC0BEB5B7}" type="pres">
      <dgm:prSet presAssocID="{DE3DAC0E-97DC-42AA-9A30-2B7D98A0C7C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A05EC3A2-0B2D-430A-8011-2A80939BCF4C}" type="pres">
      <dgm:prSet presAssocID="{DE3DAC0E-97DC-42AA-9A30-2B7D98A0C7C0}" presName="spaceRect" presStyleCnt="0"/>
      <dgm:spPr/>
    </dgm:pt>
    <dgm:pt modelId="{B9637747-1AA3-42B4-B49D-CDF632FC4244}" type="pres">
      <dgm:prSet presAssocID="{DE3DAC0E-97DC-42AA-9A30-2B7D98A0C7C0}" presName="parTx" presStyleLbl="revTx" presStyleIdx="0" presStyleCnt="3">
        <dgm:presLayoutVars>
          <dgm:chMax val="0"/>
          <dgm:chPref val="0"/>
        </dgm:presLayoutVars>
      </dgm:prSet>
      <dgm:spPr/>
    </dgm:pt>
    <dgm:pt modelId="{E1B3C347-35C7-4848-B4B7-35E620C179F3}" type="pres">
      <dgm:prSet presAssocID="{2FCA76F3-A67A-4E4D-9437-2DA6A7E1EC12}" presName="sibTrans" presStyleCnt="0"/>
      <dgm:spPr/>
    </dgm:pt>
    <dgm:pt modelId="{3FD98426-A12B-408E-86F4-D3E58E272229}" type="pres">
      <dgm:prSet presAssocID="{3EEAA003-9233-4581-9351-BF7EE91FB4B2}" presName="compNode" presStyleCnt="0"/>
      <dgm:spPr/>
    </dgm:pt>
    <dgm:pt modelId="{A9368895-9CEE-411A-AA4B-63300B6C210F}" type="pres">
      <dgm:prSet presAssocID="{3EEAA003-9233-4581-9351-BF7EE91FB4B2}" presName="bgRect" presStyleLbl="bgShp" presStyleIdx="1" presStyleCnt="3"/>
      <dgm:spPr/>
    </dgm:pt>
    <dgm:pt modelId="{EBC370F0-E2EB-4E14-BC15-3C417693CCDB}" type="pres">
      <dgm:prSet presAssocID="{3EEAA003-9233-4581-9351-BF7EE91FB4B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10E3AEB6-4C37-4EE0-8B60-C1FB293A2C59}" type="pres">
      <dgm:prSet presAssocID="{3EEAA003-9233-4581-9351-BF7EE91FB4B2}" presName="spaceRect" presStyleCnt="0"/>
      <dgm:spPr/>
    </dgm:pt>
    <dgm:pt modelId="{1CC489E6-B245-47A9-BDE7-D13F76A475E4}" type="pres">
      <dgm:prSet presAssocID="{3EEAA003-9233-4581-9351-BF7EE91FB4B2}" presName="parTx" presStyleLbl="revTx" presStyleIdx="1" presStyleCnt="3">
        <dgm:presLayoutVars>
          <dgm:chMax val="0"/>
          <dgm:chPref val="0"/>
        </dgm:presLayoutVars>
      </dgm:prSet>
      <dgm:spPr/>
    </dgm:pt>
    <dgm:pt modelId="{832A7E6F-F20A-469F-8B93-9D80DC6C1FE9}" type="pres">
      <dgm:prSet presAssocID="{8B4C8BB0-830F-4884-B124-2239772BF9E5}" presName="sibTrans" presStyleCnt="0"/>
      <dgm:spPr/>
    </dgm:pt>
    <dgm:pt modelId="{ECE31C5B-98C4-4B91-931D-3E2A08D89011}" type="pres">
      <dgm:prSet presAssocID="{5BBD290F-E52A-4307-8F74-F9A21B1E038E}" presName="compNode" presStyleCnt="0"/>
      <dgm:spPr/>
    </dgm:pt>
    <dgm:pt modelId="{770117AE-50D5-4A2B-AA32-83D2F6BD618E}" type="pres">
      <dgm:prSet presAssocID="{5BBD290F-E52A-4307-8F74-F9A21B1E038E}" presName="bgRect" presStyleLbl="bgShp" presStyleIdx="2" presStyleCnt="3"/>
      <dgm:spPr/>
    </dgm:pt>
    <dgm:pt modelId="{CD6F9D97-01E4-4FD8-A400-98C61C368083}" type="pres">
      <dgm:prSet presAssocID="{5BBD290F-E52A-4307-8F74-F9A21B1E038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enn Diagram"/>
        </a:ext>
      </dgm:extLst>
    </dgm:pt>
    <dgm:pt modelId="{63A25D4F-3D98-4F1E-93F6-063FE4482600}" type="pres">
      <dgm:prSet presAssocID="{5BBD290F-E52A-4307-8F74-F9A21B1E038E}" presName="spaceRect" presStyleCnt="0"/>
      <dgm:spPr/>
    </dgm:pt>
    <dgm:pt modelId="{81D191FF-7EF4-46B1-A7B2-58E097AD0B81}" type="pres">
      <dgm:prSet presAssocID="{5BBD290F-E52A-4307-8F74-F9A21B1E038E}" presName="parTx" presStyleLbl="revTx" presStyleIdx="2" presStyleCnt="3">
        <dgm:presLayoutVars>
          <dgm:chMax val="0"/>
          <dgm:chPref val="0"/>
        </dgm:presLayoutVars>
      </dgm:prSet>
      <dgm:spPr/>
    </dgm:pt>
  </dgm:ptLst>
  <dgm:cxnLst>
    <dgm:cxn modelId="{5BE5F960-1103-420D-80D1-FD697F49063C}" type="presOf" srcId="{5BBD290F-E52A-4307-8F74-F9A21B1E038E}" destId="{81D191FF-7EF4-46B1-A7B2-58E097AD0B81}" srcOrd="0" destOrd="0" presId="urn:microsoft.com/office/officeart/2018/2/layout/IconVerticalSolidList"/>
    <dgm:cxn modelId="{C8F11F42-9DBF-4235-9075-C616209C1DF0}" type="presOf" srcId="{3EEAA003-9233-4581-9351-BF7EE91FB4B2}" destId="{1CC489E6-B245-47A9-BDE7-D13F76A475E4}" srcOrd="0" destOrd="0" presId="urn:microsoft.com/office/officeart/2018/2/layout/IconVerticalSolidList"/>
    <dgm:cxn modelId="{E7BF7A85-F918-4276-8388-DA1714A9237D}" type="presOf" srcId="{DE3DAC0E-97DC-42AA-9A30-2B7D98A0C7C0}" destId="{B9637747-1AA3-42B4-B49D-CDF632FC4244}" srcOrd="0" destOrd="0" presId="urn:microsoft.com/office/officeart/2018/2/layout/IconVerticalSolidList"/>
    <dgm:cxn modelId="{4E8A2E92-A870-4478-9D14-3777E129749F}" srcId="{BBA00638-6D35-4477-8D3B-AC725275C8E5}" destId="{5BBD290F-E52A-4307-8F74-F9A21B1E038E}" srcOrd="2" destOrd="0" parTransId="{1F2B3274-692E-4DA3-B238-51C12C2BA70F}" sibTransId="{860F4FF9-C60F-44D7-A905-C804B06311B8}"/>
    <dgm:cxn modelId="{E55E43A9-FFC3-4CA7-8F06-A662CDD26BC1}" srcId="{BBA00638-6D35-4477-8D3B-AC725275C8E5}" destId="{DE3DAC0E-97DC-42AA-9A30-2B7D98A0C7C0}" srcOrd="0" destOrd="0" parTransId="{B6170FAD-52B6-403E-99D2-0401A9437B84}" sibTransId="{2FCA76F3-A67A-4E4D-9437-2DA6A7E1EC12}"/>
    <dgm:cxn modelId="{E3306CC9-D5B8-485D-86A4-9D34CC751A9D}" srcId="{BBA00638-6D35-4477-8D3B-AC725275C8E5}" destId="{3EEAA003-9233-4581-9351-BF7EE91FB4B2}" srcOrd="1" destOrd="0" parTransId="{A6BE211C-DD85-4A12-B5DF-24CD5D653013}" sibTransId="{8B4C8BB0-830F-4884-B124-2239772BF9E5}"/>
    <dgm:cxn modelId="{497106D1-FE48-40EC-868B-24B945DC6E22}" type="presOf" srcId="{BBA00638-6D35-4477-8D3B-AC725275C8E5}" destId="{B1F0200B-4C30-4A8E-9F7B-8E2D60794871}" srcOrd="0" destOrd="0" presId="urn:microsoft.com/office/officeart/2018/2/layout/IconVerticalSolidList"/>
    <dgm:cxn modelId="{22201367-3A46-417E-88DF-5FEAA41F0DDE}" type="presParOf" srcId="{B1F0200B-4C30-4A8E-9F7B-8E2D60794871}" destId="{A46B44C1-BCB3-4663-BE3D-E50BEC00B215}" srcOrd="0" destOrd="0" presId="urn:microsoft.com/office/officeart/2018/2/layout/IconVerticalSolidList"/>
    <dgm:cxn modelId="{1352823A-63BF-47A6-BAE0-1B7786CF5331}" type="presParOf" srcId="{A46B44C1-BCB3-4663-BE3D-E50BEC00B215}" destId="{AEE65958-585B-46F7-8788-E51F0C6C3D96}" srcOrd="0" destOrd="0" presId="urn:microsoft.com/office/officeart/2018/2/layout/IconVerticalSolidList"/>
    <dgm:cxn modelId="{CD788B59-3BDD-470B-A3E1-582FCC67F674}" type="presParOf" srcId="{A46B44C1-BCB3-4663-BE3D-E50BEC00B215}" destId="{54AB1AAF-3573-4F65-8C4A-CDFDC0BEB5B7}" srcOrd="1" destOrd="0" presId="urn:microsoft.com/office/officeart/2018/2/layout/IconVerticalSolidList"/>
    <dgm:cxn modelId="{E3E3107B-6262-4455-807E-E3E056D422A9}" type="presParOf" srcId="{A46B44C1-BCB3-4663-BE3D-E50BEC00B215}" destId="{A05EC3A2-0B2D-430A-8011-2A80939BCF4C}" srcOrd="2" destOrd="0" presId="urn:microsoft.com/office/officeart/2018/2/layout/IconVerticalSolidList"/>
    <dgm:cxn modelId="{479BB285-A5DE-4FF8-A876-C8EE7BF08747}" type="presParOf" srcId="{A46B44C1-BCB3-4663-BE3D-E50BEC00B215}" destId="{B9637747-1AA3-42B4-B49D-CDF632FC4244}" srcOrd="3" destOrd="0" presId="urn:microsoft.com/office/officeart/2018/2/layout/IconVerticalSolidList"/>
    <dgm:cxn modelId="{BC388097-B99D-4226-ACA2-F6C4B7C42699}" type="presParOf" srcId="{B1F0200B-4C30-4A8E-9F7B-8E2D60794871}" destId="{E1B3C347-35C7-4848-B4B7-35E620C179F3}" srcOrd="1" destOrd="0" presId="urn:microsoft.com/office/officeart/2018/2/layout/IconVerticalSolidList"/>
    <dgm:cxn modelId="{C5FA8C8A-0FEA-4E7A-8694-A598B9362F35}" type="presParOf" srcId="{B1F0200B-4C30-4A8E-9F7B-8E2D60794871}" destId="{3FD98426-A12B-408E-86F4-D3E58E272229}" srcOrd="2" destOrd="0" presId="urn:microsoft.com/office/officeart/2018/2/layout/IconVerticalSolidList"/>
    <dgm:cxn modelId="{C7DAB6A9-6764-4F37-9A4E-0405985067D0}" type="presParOf" srcId="{3FD98426-A12B-408E-86F4-D3E58E272229}" destId="{A9368895-9CEE-411A-AA4B-63300B6C210F}" srcOrd="0" destOrd="0" presId="urn:microsoft.com/office/officeart/2018/2/layout/IconVerticalSolidList"/>
    <dgm:cxn modelId="{0BB3BA13-9243-4B92-B556-B71C76B58E84}" type="presParOf" srcId="{3FD98426-A12B-408E-86F4-D3E58E272229}" destId="{EBC370F0-E2EB-4E14-BC15-3C417693CCDB}" srcOrd="1" destOrd="0" presId="urn:microsoft.com/office/officeart/2018/2/layout/IconVerticalSolidList"/>
    <dgm:cxn modelId="{A4A044A2-4D41-4602-8C97-35A9FBE4EBBA}" type="presParOf" srcId="{3FD98426-A12B-408E-86F4-D3E58E272229}" destId="{10E3AEB6-4C37-4EE0-8B60-C1FB293A2C59}" srcOrd="2" destOrd="0" presId="urn:microsoft.com/office/officeart/2018/2/layout/IconVerticalSolidList"/>
    <dgm:cxn modelId="{244EDA03-AB17-4232-AF24-FC55C0C1E650}" type="presParOf" srcId="{3FD98426-A12B-408E-86F4-D3E58E272229}" destId="{1CC489E6-B245-47A9-BDE7-D13F76A475E4}" srcOrd="3" destOrd="0" presId="urn:microsoft.com/office/officeart/2018/2/layout/IconVerticalSolidList"/>
    <dgm:cxn modelId="{93E61CD1-DAB2-4131-8D9D-2E105C662AA4}" type="presParOf" srcId="{B1F0200B-4C30-4A8E-9F7B-8E2D60794871}" destId="{832A7E6F-F20A-469F-8B93-9D80DC6C1FE9}" srcOrd="3" destOrd="0" presId="urn:microsoft.com/office/officeart/2018/2/layout/IconVerticalSolidList"/>
    <dgm:cxn modelId="{6C322A36-DAAA-4E65-969D-194591240792}" type="presParOf" srcId="{B1F0200B-4C30-4A8E-9F7B-8E2D60794871}" destId="{ECE31C5B-98C4-4B91-931D-3E2A08D89011}" srcOrd="4" destOrd="0" presId="urn:microsoft.com/office/officeart/2018/2/layout/IconVerticalSolidList"/>
    <dgm:cxn modelId="{4F183FCE-267D-43F4-BF30-CD1EEEFB368D}" type="presParOf" srcId="{ECE31C5B-98C4-4B91-931D-3E2A08D89011}" destId="{770117AE-50D5-4A2B-AA32-83D2F6BD618E}" srcOrd="0" destOrd="0" presId="urn:microsoft.com/office/officeart/2018/2/layout/IconVerticalSolidList"/>
    <dgm:cxn modelId="{7F958486-FFBE-495C-8119-63504A1AA469}" type="presParOf" srcId="{ECE31C5B-98C4-4B91-931D-3E2A08D89011}" destId="{CD6F9D97-01E4-4FD8-A400-98C61C368083}" srcOrd="1" destOrd="0" presId="urn:microsoft.com/office/officeart/2018/2/layout/IconVerticalSolidList"/>
    <dgm:cxn modelId="{0E4DA4AD-DD03-4C94-8831-58112EDAAC6D}" type="presParOf" srcId="{ECE31C5B-98C4-4B91-931D-3E2A08D89011}" destId="{63A25D4F-3D98-4F1E-93F6-063FE4482600}" srcOrd="2" destOrd="0" presId="urn:microsoft.com/office/officeart/2018/2/layout/IconVerticalSolidList"/>
    <dgm:cxn modelId="{2A6B39EE-8043-44AD-B0BB-D961F1F19E1B}" type="presParOf" srcId="{ECE31C5B-98C4-4B91-931D-3E2A08D89011}" destId="{81D191FF-7EF4-46B1-A7B2-58E097AD0B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924DE44-1D14-4FDD-B152-597343BC4E53}" type="doc">
      <dgm:prSet loTypeId="urn:microsoft.com/office/officeart/2016/7/layout/ChevronBlockProcess" loCatId="process" qsTypeId="urn:microsoft.com/office/officeart/2005/8/quickstyle/simple4" qsCatId="simple" csTypeId="urn:microsoft.com/office/officeart/2005/8/colors/accent1_2" csCatId="accent1"/>
      <dgm:spPr/>
      <dgm:t>
        <a:bodyPr/>
        <a:lstStyle/>
        <a:p>
          <a:endParaRPr lang="en-US"/>
        </a:p>
      </dgm:t>
    </dgm:pt>
    <dgm:pt modelId="{CEBBBEB0-AE6E-433B-84D3-2D6D8021F611}">
      <dgm:prSet/>
      <dgm:spPr/>
      <dgm:t>
        <a:bodyPr/>
        <a:lstStyle/>
        <a:p>
          <a:r>
            <a:rPr lang="en-US"/>
            <a:t>Price</a:t>
          </a:r>
        </a:p>
      </dgm:t>
    </dgm:pt>
    <dgm:pt modelId="{2B06C043-DC54-4F1E-9F0E-AFC3718C1B00}" type="parTrans" cxnId="{A4205CEF-9DFD-404B-8C1E-D2A3F0105C91}">
      <dgm:prSet/>
      <dgm:spPr/>
      <dgm:t>
        <a:bodyPr/>
        <a:lstStyle/>
        <a:p>
          <a:endParaRPr lang="en-US"/>
        </a:p>
      </dgm:t>
    </dgm:pt>
    <dgm:pt modelId="{26C64922-592C-4907-95CB-642BE5C9DE58}" type="sibTrans" cxnId="{A4205CEF-9DFD-404B-8C1E-D2A3F0105C91}">
      <dgm:prSet/>
      <dgm:spPr/>
      <dgm:t>
        <a:bodyPr/>
        <a:lstStyle/>
        <a:p>
          <a:endParaRPr lang="en-US"/>
        </a:p>
      </dgm:t>
    </dgm:pt>
    <dgm:pt modelId="{C193076F-DCEE-4F5B-9792-2CDAB0488225}">
      <dgm:prSet/>
      <dgm:spPr/>
      <dgm:t>
        <a:bodyPr/>
        <a:lstStyle/>
        <a:p>
          <a:r>
            <a:rPr lang="en-US"/>
            <a:t>- Features: Close price, MA7, MA14, Volatility.</a:t>
          </a:r>
        </a:p>
      </dgm:t>
    </dgm:pt>
    <dgm:pt modelId="{BC6E50B1-DFB2-4E44-8481-EE9B5007F5D5}" type="parTrans" cxnId="{65074ACB-6240-461B-9BBA-41009C926293}">
      <dgm:prSet/>
      <dgm:spPr/>
      <dgm:t>
        <a:bodyPr/>
        <a:lstStyle/>
        <a:p>
          <a:endParaRPr lang="en-US"/>
        </a:p>
      </dgm:t>
    </dgm:pt>
    <dgm:pt modelId="{1118754A-A137-4FC1-9724-08799054394A}" type="sibTrans" cxnId="{65074ACB-6240-461B-9BBA-41009C926293}">
      <dgm:prSet/>
      <dgm:spPr/>
      <dgm:t>
        <a:bodyPr/>
        <a:lstStyle/>
        <a:p>
          <a:endParaRPr lang="en-US"/>
        </a:p>
      </dgm:t>
    </dgm:pt>
    <dgm:pt modelId="{BD632012-C729-4908-945E-59D55551B127}">
      <dgm:prSet/>
      <dgm:spPr/>
      <dgm:t>
        <a:bodyPr/>
        <a:lstStyle/>
        <a:p>
          <a:r>
            <a:rPr lang="en-US"/>
            <a:t>Model</a:t>
          </a:r>
        </a:p>
      </dgm:t>
    </dgm:pt>
    <dgm:pt modelId="{1636978B-782E-4A18-9A68-8712728842F7}" type="parTrans" cxnId="{69763286-6960-4024-B41B-AA1D1B273A48}">
      <dgm:prSet/>
      <dgm:spPr/>
      <dgm:t>
        <a:bodyPr/>
        <a:lstStyle/>
        <a:p>
          <a:endParaRPr lang="en-US"/>
        </a:p>
      </dgm:t>
    </dgm:pt>
    <dgm:pt modelId="{4556A4BF-0304-4856-ABC0-F6E646A7A27C}" type="sibTrans" cxnId="{69763286-6960-4024-B41B-AA1D1B273A48}">
      <dgm:prSet/>
      <dgm:spPr/>
      <dgm:t>
        <a:bodyPr/>
        <a:lstStyle/>
        <a:p>
          <a:endParaRPr lang="en-US"/>
        </a:p>
      </dgm:t>
    </dgm:pt>
    <dgm:pt modelId="{0250D547-FE25-4020-8EE9-EF28DC536515}">
      <dgm:prSet/>
      <dgm:spPr/>
      <dgm:t>
        <a:bodyPr/>
        <a:lstStyle/>
        <a:p>
          <a:r>
            <a:rPr lang="en-US"/>
            <a:t>- Model: Linear Regression, XGBoost (Planned).</a:t>
          </a:r>
        </a:p>
      </dgm:t>
    </dgm:pt>
    <dgm:pt modelId="{939C5BDD-C1B2-4D18-A226-1DD2538A52D3}" type="parTrans" cxnId="{6FA41A6D-1803-460E-9DC7-2741A5C48EEA}">
      <dgm:prSet/>
      <dgm:spPr/>
      <dgm:t>
        <a:bodyPr/>
        <a:lstStyle/>
        <a:p>
          <a:endParaRPr lang="en-US"/>
        </a:p>
      </dgm:t>
    </dgm:pt>
    <dgm:pt modelId="{9A4473B4-B35A-4FD1-9A53-AC4F45BF336E}" type="sibTrans" cxnId="{6FA41A6D-1803-460E-9DC7-2741A5C48EEA}">
      <dgm:prSet/>
      <dgm:spPr/>
      <dgm:t>
        <a:bodyPr/>
        <a:lstStyle/>
        <a:p>
          <a:endParaRPr lang="en-US"/>
        </a:p>
      </dgm:t>
    </dgm:pt>
    <dgm:pt modelId="{BBA3A7FC-D85D-43A7-8905-11B2D57D374D}">
      <dgm:prSet/>
      <dgm:spPr/>
      <dgm:t>
        <a:bodyPr/>
        <a:lstStyle/>
        <a:p>
          <a:r>
            <a:rPr lang="en-US"/>
            <a:t>Goal</a:t>
          </a:r>
        </a:p>
      </dgm:t>
    </dgm:pt>
    <dgm:pt modelId="{9A9202F9-587F-4606-8245-CB5E70DBAFE6}" type="parTrans" cxnId="{EFC3F09E-5F3E-4B14-8FA8-A7ED6A5109AF}">
      <dgm:prSet/>
      <dgm:spPr/>
      <dgm:t>
        <a:bodyPr/>
        <a:lstStyle/>
        <a:p>
          <a:endParaRPr lang="en-US"/>
        </a:p>
      </dgm:t>
    </dgm:pt>
    <dgm:pt modelId="{BEB8119E-862C-47B3-A744-35BC2C5532BF}" type="sibTrans" cxnId="{EFC3F09E-5F3E-4B14-8FA8-A7ED6A5109AF}">
      <dgm:prSet/>
      <dgm:spPr/>
      <dgm:t>
        <a:bodyPr/>
        <a:lstStyle/>
        <a:p>
          <a:endParaRPr lang="en-US"/>
        </a:p>
      </dgm:t>
    </dgm:pt>
    <dgm:pt modelId="{EBED690F-4ECF-43AC-BD17-A1065D063681}">
      <dgm:prSet/>
      <dgm:spPr/>
      <dgm:t>
        <a:bodyPr/>
        <a:lstStyle/>
        <a:p>
          <a:r>
            <a:rPr lang="en-US"/>
            <a:t>- Goal: Short-term movement classification.</a:t>
          </a:r>
        </a:p>
      </dgm:t>
    </dgm:pt>
    <dgm:pt modelId="{5CD5B069-7E17-46DB-B7B9-9094E3DBB7ED}" type="parTrans" cxnId="{02CAD6B7-803A-4C87-904C-DDECE6FACB53}">
      <dgm:prSet/>
      <dgm:spPr/>
      <dgm:t>
        <a:bodyPr/>
        <a:lstStyle/>
        <a:p>
          <a:endParaRPr lang="en-US"/>
        </a:p>
      </dgm:t>
    </dgm:pt>
    <dgm:pt modelId="{D32CC2D2-840A-4444-A834-1DFB18971F58}" type="sibTrans" cxnId="{02CAD6B7-803A-4C87-904C-DDECE6FACB53}">
      <dgm:prSet/>
      <dgm:spPr/>
      <dgm:t>
        <a:bodyPr/>
        <a:lstStyle/>
        <a:p>
          <a:endParaRPr lang="en-US"/>
        </a:p>
      </dgm:t>
    </dgm:pt>
    <dgm:pt modelId="{4A5717F0-4D8D-4699-9149-BF1A28D85C9E}" type="pres">
      <dgm:prSet presAssocID="{A924DE44-1D14-4FDD-B152-597343BC4E53}" presName="Name0" presStyleCnt="0">
        <dgm:presLayoutVars>
          <dgm:dir/>
          <dgm:animLvl val="lvl"/>
          <dgm:resizeHandles val="exact"/>
        </dgm:presLayoutVars>
      </dgm:prSet>
      <dgm:spPr/>
    </dgm:pt>
    <dgm:pt modelId="{9B680A67-FE18-44C2-95B7-516585F2C85E}" type="pres">
      <dgm:prSet presAssocID="{CEBBBEB0-AE6E-433B-84D3-2D6D8021F611}" presName="composite" presStyleCnt="0"/>
      <dgm:spPr/>
    </dgm:pt>
    <dgm:pt modelId="{F641C273-9EDD-45D6-A846-FDEDA32C49F3}" type="pres">
      <dgm:prSet presAssocID="{CEBBBEB0-AE6E-433B-84D3-2D6D8021F611}" presName="parTx" presStyleLbl="alignNode1" presStyleIdx="0" presStyleCnt="3">
        <dgm:presLayoutVars>
          <dgm:chMax val="0"/>
          <dgm:chPref val="0"/>
        </dgm:presLayoutVars>
      </dgm:prSet>
      <dgm:spPr/>
    </dgm:pt>
    <dgm:pt modelId="{6DA2CCBC-6F0D-47CA-9A04-CB47A464A4A8}" type="pres">
      <dgm:prSet presAssocID="{CEBBBEB0-AE6E-433B-84D3-2D6D8021F611}" presName="desTx" presStyleLbl="alignAccFollowNode1" presStyleIdx="0" presStyleCnt="3">
        <dgm:presLayoutVars/>
      </dgm:prSet>
      <dgm:spPr/>
    </dgm:pt>
    <dgm:pt modelId="{09A20DC4-6A16-4F0C-ABF3-C38EA5FA5F45}" type="pres">
      <dgm:prSet presAssocID="{26C64922-592C-4907-95CB-642BE5C9DE58}" presName="space" presStyleCnt="0"/>
      <dgm:spPr/>
    </dgm:pt>
    <dgm:pt modelId="{2E3AEB5D-92B0-4933-9790-57F60D8F4230}" type="pres">
      <dgm:prSet presAssocID="{BD632012-C729-4908-945E-59D55551B127}" presName="composite" presStyleCnt="0"/>
      <dgm:spPr/>
    </dgm:pt>
    <dgm:pt modelId="{D1B11B13-FE05-4B7B-9634-EDCB38C1563D}" type="pres">
      <dgm:prSet presAssocID="{BD632012-C729-4908-945E-59D55551B127}" presName="parTx" presStyleLbl="alignNode1" presStyleIdx="1" presStyleCnt="3">
        <dgm:presLayoutVars>
          <dgm:chMax val="0"/>
          <dgm:chPref val="0"/>
        </dgm:presLayoutVars>
      </dgm:prSet>
      <dgm:spPr/>
    </dgm:pt>
    <dgm:pt modelId="{0C500F94-0608-4E10-9E09-4C35D32C609C}" type="pres">
      <dgm:prSet presAssocID="{BD632012-C729-4908-945E-59D55551B127}" presName="desTx" presStyleLbl="alignAccFollowNode1" presStyleIdx="1" presStyleCnt="3">
        <dgm:presLayoutVars/>
      </dgm:prSet>
      <dgm:spPr/>
    </dgm:pt>
    <dgm:pt modelId="{7B7C1A49-6AF8-47E5-A3FA-DE876993D103}" type="pres">
      <dgm:prSet presAssocID="{4556A4BF-0304-4856-ABC0-F6E646A7A27C}" presName="space" presStyleCnt="0"/>
      <dgm:spPr/>
    </dgm:pt>
    <dgm:pt modelId="{D6ACE230-0EA5-44A2-9AE9-18253DFB1B57}" type="pres">
      <dgm:prSet presAssocID="{BBA3A7FC-D85D-43A7-8905-11B2D57D374D}" presName="composite" presStyleCnt="0"/>
      <dgm:spPr/>
    </dgm:pt>
    <dgm:pt modelId="{47885CBB-05CA-4B83-A161-0A9ACC908B82}" type="pres">
      <dgm:prSet presAssocID="{BBA3A7FC-D85D-43A7-8905-11B2D57D374D}" presName="parTx" presStyleLbl="alignNode1" presStyleIdx="2" presStyleCnt="3">
        <dgm:presLayoutVars>
          <dgm:chMax val="0"/>
          <dgm:chPref val="0"/>
        </dgm:presLayoutVars>
      </dgm:prSet>
      <dgm:spPr/>
    </dgm:pt>
    <dgm:pt modelId="{2D8808D2-71C8-4C72-88DB-DB014D6D0512}" type="pres">
      <dgm:prSet presAssocID="{BBA3A7FC-D85D-43A7-8905-11B2D57D374D}" presName="desTx" presStyleLbl="alignAccFollowNode1" presStyleIdx="2" presStyleCnt="3">
        <dgm:presLayoutVars/>
      </dgm:prSet>
      <dgm:spPr/>
    </dgm:pt>
  </dgm:ptLst>
  <dgm:cxnLst>
    <dgm:cxn modelId="{4D4D420D-3DF1-4BFC-A2BE-D0E7DD4AE9C9}" type="presOf" srcId="{CEBBBEB0-AE6E-433B-84D3-2D6D8021F611}" destId="{F641C273-9EDD-45D6-A846-FDEDA32C49F3}" srcOrd="0" destOrd="0" presId="urn:microsoft.com/office/officeart/2016/7/layout/ChevronBlockProcess"/>
    <dgm:cxn modelId="{9FE7CC18-6145-441C-ADC2-CFEEED6FF41A}" type="presOf" srcId="{BD632012-C729-4908-945E-59D55551B127}" destId="{D1B11B13-FE05-4B7B-9634-EDCB38C1563D}" srcOrd="0" destOrd="0" presId="urn:microsoft.com/office/officeart/2016/7/layout/ChevronBlockProcess"/>
    <dgm:cxn modelId="{64183F26-C81E-4C26-B5E1-F9152032E876}" type="presOf" srcId="{A924DE44-1D14-4FDD-B152-597343BC4E53}" destId="{4A5717F0-4D8D-4699-9149-BF1A28D85C9E}" srcOrd="0" destOrd="0" presId="urn:microsoft.com/office/officeart/2016/7/layout/ChevronBlockProcess"/>
    <dgm:cxn modelId="{438D9241-2090-4858-98D2-EFD1D5B8A1FE}" type="presOf" srcId="{BBA3A7FC-D85D-43A7-8905-11B2D57D374D}" destId="{47885CBB-05CA-4B83-A161-0A9ACC908B82}" srcOrd="0" destOrd="0" presId="urn:microsoft.com/office/officeart/2016/7/layout/ChevronBlockProcess"/>
    <dgm:cxn modelId="{7C970868-1646-468D-9399-6EAAAD22FA45}" type="presOf" srcId="{0250D547-FE25-4020-8EE9-EF28DC536515}" destId="{0C500F94-0608-4E10-9E09-4C35D32C609C}" srcOrd="0" destOrd="0" presId="urn:microsoft.com/office/officeart/2016/7/layout/ChevronBlockProcess"/>
    <dgm:cxn modelId="{5FECEF6B-6242-4811-A850-52C21CACAE12}" type="presOf" srcId="{EBED690F-4ECF-43AC-BD17-A1065D063681}" destId="{2D8808D2-71C8-4C72-88DB-DB014D6D0512}" srcOrd="0" destOrd="0" presId="urn:microsoft.com/office/officeart/2016/7/layout/ChevronBlockProcess"/>
    <dgm:cxn modelId="{6FA41A6D-1803-460E-9DC7-2741A5C48EEA}" srcId="{BD632012-C729-4908-945E-59D55551B127}" destId="{0250D547-FE25-4020-8EE9-EF28DC536515}" srcOrd="0" destOrd="0" parTransId="{939C5BDD-C1B2-4D18-A226-1DD2538A52D3}" sibTransId="{9A4473B4-B35A-4FD1-9A53-AC4F45BF336E}"/>
    <dgm:cxn modelId="{69763286-6960-4024-B41B-AA1D1B273A48}" srcId="{A924DE44-1D14-4FDD-B152-597343BC4E53}" destId="{BD632012-C729-4908-945E-59D55551B127}" srcOrd="1" destOrd="0" parTransId="{1636978B-782E-4A18-9A68-8712728842F7}" sibTransId="{4556A4BF-0304-4856-ABC0-F6E646A7A27C}"/>
    <dgm:cxn modelId="{EFC3F09E-5F3E-4B14-8FA8-A7ED6A5109AF}" srcId="{A924DE44-1D14-4FDD-B152-597343BC4E53}" destId="{BBA3A7FC-D85D-43A7-8905-11B2D57D374D}" srcOrd="2" destOrd="0" parTransId="{9A9202F9-587F-4606-8245-CB5E70DBAFE6}" sibTransId="{BEB8119E-862C-47B3-A744-35BC2C5532BF}"/>
    <dgm:cxn modelId="{02CAD6B7-803A-4C87-904C-DDECE6FACB53}" srcId="{BBA3A7FC-D85D-43A7-8905-11B2D57D374D}" destId="{EBED690F-4ECF-43AC-BD17-A1065D063681}" srcOrd="0" destOrd="0" parTransId="{5CD5B069-7E17-46DB-B7B9-9094E3DBB7ED}" sibTransId="{D32CC2D2-840A-4444-A834-1DFB18971F58}"/>
    <dgm:cxn modelId="{65074ACB-6240-461B-9BBA-41009C926293}" srcId="{CEBBBEB0-AE6E-433B-84D3-2D6D8021F611}" destId="{C193076F-DCEE-4F5B-9792-2CDAB0488225}" srcOrd="0" destOrd="0" parTransId="{BC6E50B1-DFB2-4E44-8481-EE9B5007F5D5}" sibTransId="{1118754A-A137-4FC1-9724-08799054394A}"/>
    <dgm:cxn modelId="{A4205CEF-9DFD-404B-8C1E-D2A3F0105C91}" srcId="{A924DE44-1D14-4FDD-B152-597343BC4E53}" destId="{CEBBBEB0-AE6E-433B-84D3-2D6D8021F611}" srcOrd="0" destOrd="0" parTransId="{2B06C043-DC54-4F1E-9F0E-AFC3718C1B00}" sibTransId="{26C64922-592C-4907-95CB-642BE5C9DE58}"/>
    <dgm:cxn modelId="{D74441F9-BFBF-4239-A8E5-88F092E86100}" type="presOf" srcId="{C193076F-DCEE-4F5B-9792-2CDAB0488225}" destId="{6DA2CCBC-6F0D-47CA-9A04-CB47A464A4A8}" srcOrd="0" destOrd="0" presId="urn:microsoft.com/office/officeart/2016/7/layout/ChevronBlockProcess"/>
    <dgm:cxn modelId="{2B8AA780-AA74-42E5-9FAC-8F0EF1563F82}" type="presParOf" srcId="{4A5717F0-4D8D-4699-9149-BF1A28D85C9E}" destId="{9B680A67-FE18-44C2-95B7-516585F2C85E}" srcOrd="0" destOrd="0" presId="urn:microsoft.com/office/officeart/2016/7/layout/ChevronBlockProcess"/>
    <dgm:cxn modelId="{3F422CC8-8F6A-4D56-AD8D-7887151B5C98}" type="presParOf" srcId="{9B680A67-FE18-44C2-95B7-516585F2C85E}" destId="{F641C273-9EDD-45D6-A846-FDEDA32C49F3}" srcOrd="0" destOrd="0" presId="urn:microsoft.com/office/officeart/2016/7/layout/ChevronBlockProcess"/>
    <dgm:cxn modelId="{44B19E07-9896-4537-A363-1A378D9A393B}" type="presParOf" srcId="{9B680A67-FE18-44C2-95B7-516585F2C85E}" destId="{6DA2CCBC-6F0D-47CA-9A04-CB47A464A4A8}" srcOrd="1" destOrd="0" presId="urn:microsoft.com/office/officeart/2016/7/layout/ChevronBlockProcess"/>
    <dgm:cxn modelId="{76FCDDFD-70CC-4DE9-A97E-3D65D7220C4C}" type="presParOf" srcId="{4A5717F0-4D8D-4699-9149-BF1A28D85C9E}" destId="{09A20DC4-6A16-4F0C-ABF3-C38EA5FA5F45}" srcOrd="1" destOrd="0" presId="urn:microsoft.com/office/officeart/2016/7/layout/ChevronBlockProcess"/>
    <dgm:cxn modelId="{15C19565-022F-4CF2-A125-169D76A7FE20}" type="presParOf" srcId="{4A5717F0-4D8D-4699-9149-BF1A28D85C9E}" destId="{2E3AEB5D-92B0-4933-9790-57F60D8F4230}" srcOrd="2" destOrd="0" presId="urn:microsoft.com/office/officeart/2016/7/layout/ChevronBlockProcess"/>
    <dgm:cxn modelId="{527DA537-D8F0-4873-A8A8-6F5CAAA98EE5}" type="presParOf" srcId="{2E3AEB5D-92B0-4933-9790-57F60D8F4230}" destId="{D1B11B13-FE05-4B7B-9634-EDCB38C1563D}" srcOrd="0" destOrd="0" presId="urn:microsoft.com/office/officeart/2016/7/layout/ChevronBlockProcess"/>
    <dgm:cxn modelId="{AB4E380F-BDCB-4BCF-B8A9-252676C14659}" type="presParOf" srcId="{2E3AEB5D-92B0-4933-9790-57F60D8F4230}" destId="{0C500F94-0608-4E10-9E09-4C35D32C609C}" srcOrd="1" destOrd="0" presId="urn:microsoft.com/office/officeart/2016/7/layout/ChevronBlockProcess"/>
    <dgm:cxn modelId="{00841F8D-9B2E-429F-97BB-DBC7B7672D61}" type="presParOf" srcId="{4A5717F0-4D8D-4699-9149-BF1A28D85C9E}" destId="{7B7C1A49-6AF8-47E5-A3FA-DE876993D103}" srcOrd="3" destOrd="0" presId="urn:microsoft.com/office/officeart/2016/7/layout/ChevronBlockProcess"/>
    <dgm:cxn modelId="{72956CF0-B24C-4D1D-A9A2-90816692532F}" type="presParOf" srcId="{4A5717F0-4D8D-4699-9149-BF1A28D85C9E}" destId="{D6ACE230-0EA5-44A2-9AE9-18253DFB1B57}" srcOrd="4" destOrd="0" presId="urn:microsoft.com/office/officeart/2016/7/layout/ChevronBlockProcess"/>
    <dgm:cxn modelId="{D342658E-EBA6-4436-9C37-16CEED690839}" type="presParOf" srcId="{D6ACE230-0EA5-44A2-9AE9-18253DFB1B57}" destId="{47885CBB-05CA-4B83-A161-0A9ACC908B82}" srcOrd="0" destOrd="0" presId="urn:microsoft.com/office/officeart/2016/7/layout/ChevronBlockProcess"/>
    <dgm:cxn modelId="{DF6E02AF-4980-4ADA-AF69-B68AAA723CB0}" type="presParOf" srcId="{D6ACE230-0EA5-44A2-9AE9-18253DFB1B57}" destId="{2D8808D2-71C8-4C72-88DB-DB014D6D0512}"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24BB53F-3334-4CB9-81C7-BE7DBE34B67B}"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2A1A680D-6EEF-4A0F-896C-AF5641CAB763}">
      <dgm:prSet/>
      <dgm:spPr/>
      <dgm:t>
        <a:bodyPr/>
        <a:lstStyle/>
        <a:p>
          <a:r>
            <a:rPr lang="en-US"/>
            <a:t>- Missing trendline options in latest Tableau (v2025.1)</a:t>
          </a:r>
        </a:p>
      </dgm:t>
    </dgm:pt>
    <dgm:pt modelId="{E8D48F8D-3185-4386-8D83-297D1D097E0D}" type="parTrans" cxnId="{D772E6BC-E9F9-48E9-A6D3-0AFD30543ACD}">
      <dgm:prSet/>
      <dgm:spPr/>
      <dgm:t>
        <a:bodyPr/>
        <a:lstStyle/>
        <a:p>
          <a:endParaRPr lang="en-US"/>
        </a:p>
      </dgm:t>
    </dgm:pt>
    <dgm:pt modelId="{8DA0FFEF-FF80-4E42-8BE9-565DBCA23E02}" type="sibTrans" cxnId="{D772E6BC-E9F9-48E9-A6D3-0AFD30543ACD}">
      <dgm:prSet/>
      <dgm:spPr/>
      <dgm:t>
        <a:bodyPr/>
        <a:lstStyle/>
        <a:p>
          <a:endParaRPr lang="en-US"/>
        </a:p>
      </dgm:t>
    </dgm:pt>
    <dgm:pt modelId="{D092E0BE-2F86-430A-97CE-10C53AF6126D}">
      <dgm:prSet/>
      <dgm:spPr/>
      <dgm:t>
        <a:bodyPr/>
        <a:lstStyle/>
        <a:p>
          <a:r>
            <a:rPr lang="en-US"/>
            <a:t>- Required data reshaping outside Tableau.</a:t>
          </a:r>
        </a:p>
      </dgm:t>
    </dgm:pt>
    <dgm:pt modelId="{0818947C-CC84-4D7C-80A9-3C4FBA5E2CD7}" type="parTrans" cxnId="{FB700437-B4B5-4D4F-A6A1-22A7D2CC855E}">
      <dgm:prSet/>
      <dgm:spPr/>
      <dgm:t>
        <a:bodyPr/>
        <a:lstStyle/>
        <a:p>
          <a:endParaRPr lang="en-US"/>
        </a:p>
      </dgm:t>
    </dgm:pt>
    <dgm:pt modelId="{9828C7A1-D6A0-43F3-9043-7EBF6050E9A3}" type="sibTrans" cxnId="{FB700437-B4B5-4D4F-A6A1-22A7D2CC855E}">
      <dgm:prSet/>
      <dgm:spPr/>
      <dgm:t>
        <a:bodyPr/>
        <a:lstStyle/>
        <a:p>
          <a:endParaRPr lang="en-US"/>
        </a:p>
      </dgm:t>
    </dgm:pt>
    <dgm:pt modelId="{BC089C71-9290-4AC6-A851-71055A7FE721}">
      <dgm:prSet/>
      <dgm:spPr/>
      <dgm:t>
        <a:bodyPr/>
        <a:lstStyle/>
        <a:p>
          <a:r>
            <a:rPr lang="en-US"/>
            <a:t>- Visualization limit with long-format data.</a:t>
          </a:r>
        </a:p>
      </dgm:t>
    </dgm:pt>
    <dgm:pt modelId="{464B9435-E6C4-4F72-8B97-4ACEE7A36CEA}" type="parTrans" cxnId="{79DE7780-70DF-441D-B971-8D571E8FED9B}">
      <dgm:prSet/>
      <dgm:spPr/>
      <dgm:t>
        <a:bodyPr/>
        <a:lstStyle/>
        <a:p>
          <a:endParaRPr lang="en-US"/>
        </a:p>
      </dgm:t>
    </dgm:pt>
    <dgm:pt modelId="{E1F699A5-6C3C-4401-BC84-53F8423D10BA}" type="sibTrans" cxnId="{79DE7780-70DF-441D-B971-8D571E8FED9B}">
      <dgm:prSet/>
      <dgm:spPr/>
      <dgm:t>
        <a:bodyPr/>
        <a:lstStyle/>
        <a:p>
          <a:endParaRPr lang="en-US"/>
        </a:p>
      </dgm:t>
    </dgm:pt>
    <dgm:pt modelId="{59D2E8AB-1A29-4444-A66C-ACC2C3E7B4F0}" type="pres">
      <dgm:prSet presAssocID="{B24BB53F-3334-4CB9-81C7-BE7DBE34B67B}" presName="linear" presStyleCnt="0">
        <dgm:presLayoutVars>
          <dgm:animLvl val="lvl"/>
          <dgm:resizeHandles val="exact"/>
        </dgm:presLayoutVars>
      </dgm:prSet>
      <dgm:spPr/>
    </dgm:pt>
    <dgm:pt modelId="{1AE45A08-8024-47D3-91EE-D6FE28B31271}" type="pres">
      <dgm:prSet presAssocID="{2A1A680D-6EEF-4A0F-896C-AF5641CAB763}" presName="parentText" presStyleLbl="node1" presStyleIdx="0" presStyleCnt="3">
        <dgm:presLayoutVars>
          <dgm:chMax val="0"/>
          <dgm:bulletEnabled val="1"/>
        </dgm:presLayoutVars>
      </dgm:prSet>
      <dgm:spPr/>
    </dgm:pt>
    <dgm:pt modelId="{141C70E7-7A0B-4DB0-967A-54AC5D313184}" type="pres">
      <dgm:prSet presAssocID="{8DA0FFEF-FF80-4E42-8BE9-565DBCA23E02}" presName="spacer" presStyleCnt="0"/>
      <dgm:spPr/>
    </dgm:pt>
    <dgm:pt modelId="{389B3369-10EC-4D61-8C0A-0DE74A621720}" type="pres">
      <dgm:prSet presAssocID="{D092E0BE-2F86-430A-97CE-10C53AF6126D}" presName="parentText" presStyleLbl="node1" presStyleIdx="1" presStyleCnt="3">
        <dgm:presLayoutVars>
          <dgm:chMax val="0"/>
          <dgm:bulletEnabled val="1"/>
        </dgm:presLayoutVars>
      </dgm:prSet>
      <dgm:spPr/>
    </dgm:pt>
    <dgm:pt modelId="{A0E77E58-A8A1-4CAA-A95A-D92DC0BB4869}" type="pres">
      <dgm:prSet presAssocID="{9828C7A1-D6A0-43F3-9043-7EBF6050E9A3}" presName="spacer" presStyleCnt="0"/>
      <dgm:spPr/>
    </dgm:pt>
    <dgm:pt modelId="{7397D8F7-56ED-4244-A67D-76F494E69DCD}" type="pres">
      <dgm:prSet presAssocID="{BC089C71-9290-4AC6-A851-71055A7FE721}" presName="parentText" presStyleLbl="node1" presStyleIdx="2" presStyleCnt="3">
        <dgm:presLayoutVars>
          <dgm:chMax val="0"/>
          <dgm:bulletEnabled val="1"/>
        </dgm:presLayoutVars>
      </dgm:prSet>
      <dgm:spPr/>
    </dgm:pt>
  </dgm:ptLst>
  <dgm:cxnLst>
    <dgm:cxn modelId="{EE6A1028-4977-4C98-B584-96D69D6E438D}" type="presOf" srcId="{B24BB53F-3334-4CB9-81C7-BE7DBE34B67B}" destId="{59D2E8AB-1A29-4444-A66C-ACC2C3E7B4F0}" srcOrd="0" destOrd="0" presId="urn:microsoft.com/office/officeart/2005/8/layout/vList2"/>
    <dgm:cxn modelId="{FB700437-B4B5-4D4F-A6A1-22A7D2CC855E}" srcId="{B24BB53F-3334-4CB9-81C7-BE7DBE34B67B}" destId="{D092E0BE-2F86-430A-97CE-10C53AF6126D}" srcOrd="1" destOrd="0" parTransId="{0818947C-CC84-4D7C-80A9-3C4FBA5E2CD7}" sibTransId="{9828C7A1-D6A0-43F3-9043-7EBF6050E9A3}"/>
    <dgm:cxn modelId="{3216A959-9251-4EC7-80B2-5E2C8D98FD13}" type="presOf" srcId="{D092E0BE-2F86-430A-97CE-10C53AF6126D}" destId="{389B3369-10EC-4D61-8C0A-0DE74A621720}" srcOrd="0" destOrd="0" presId="urn:microsoft.com/office/officeart/2005/8/layout/vList2"/>
    <dgm:cxn modelId="{79DE7780-70DF-441D-B971-8D571E8FED9B}" srcId="{B24BB53F-3334-4CB9-81C7-BE7DBE34B67B}" destId="{BC089C71-9290-4AC6-A851-71055A7FE721}" srcOrd="2" destOrd="0" parTransId="{464B9435-E6C4-4F72-8B97-4ACEE7A36CEA}" sibTransId="{E1F699A5-6C3C-4401-BC84-53F8423D10BA}"/>
    <dgm:cxn modelId="{C55B70AA-809E-436F-9ED7-51F0CE72C184}" type="presOf" srcId="{BC089C71-9290-4AC6-A851-71055A7FE721}" destId="{7397D8F7-56ED-4244-A67D-76F494E69DCD}" srcOrd="0" destOrd="0" presId="urn:microsoft.com/office/officeart/2005/8/layout/vList2"/>
    <dgm:cxn modelId="{D772E6BC-E9F9-48E9-A6D3-0AFD30543ACD}" srcId="{B24BB53F-3334-4CB9-81C7-BE7DBE34B67B}" destId="{2A1A680D-6EEF-4A0F-896C-AF5641CAB763}" srcOrd="0" destOrd="0" parTransId="{E8D48F8D-3185-4386-8D83-297D1D097E0D}" sibTransId="{8DA0FFEF-FF80-4E42-8BE9-565DBCA23E02}"/>
    <dgm:cxn modelId="{4C1766FC-3F0D-4A09-B7C5-D6C6B7C0233A}" type="presOf" srcId="{2A1A680D-6EEF-4A0F-896C-AF5641CAB763}" destId="{1AE45A08-8024-47D3-91EE-D6FE28B31271}" srcOrd="0" destOrd="0" presId="urn:microsoft.com/office/officeart/2005/8/layout/vList2"/>
    <dgm:cxn modelId="{C202F25B-DBE6-4A5D-89E9-451F0A4E1540}" type="presParOf" srcId="{59D2E8AB-1A29-4444-A66C-ACC2C3E7B4F0}" destId="{1AE45A08-8024-47D3-91EE-D6FE28B31271}" srcOrd="0" destOrd="0" presId="urn:microsoft.com/office/officeart/2005/8/layout/vList2"/>
    <dgm:cxn modelId="{B728C4D7-5C65-469C-9039-1978187DC242}" type="presParOf" srcId="{59D2E8AB-1A29-4444-A66C-ACC2C3E7B4F0}" destId="{141C70E7-7A0B-4DB0-967A-54AC5D313184}" srcOrd="1" destOrd="0" presId="urn:microsoft.com/office/officeart/2005/8/layout/vList2"/>
    <dgm:cxn modelId="{2FC58E78-59CD-4C10-AFEB-B1303384FDAE}" type="presParOf" srcId="{59D2E8AB-1A29-4444-A66C-ACC2C3E7B4F0}" destId="{389B3369-10EC-4D61-8C0A-0DE74A621720}" srcOrd="2" destOrd="0" presId="urn:microsoft.com/office/officeart/2005/8/layout/vList2"/>
    <dgm:cxn modelId="{1C9569D1-B2F8-4727-95ED-2668D4165084}" type="presParOf" srcId="{59D2E8AB-1A29-4444-A66C-ACC2C3E7B4F0}" destId="{A0E77E58-A8A1-4CAA-A95A-D92DC0BB4869}" srcOrd="3" destOrd="0" presId="urn:microsoft.com/office/officeart/2005/8/layout/vList2"/>
    <dgm:cxn modelId="{CB1F65EA-90AB-4B6D-81E7-9DD264340A5C}" type="presParOf" srcId="{59D2E8AB-1A29-4444-A66C-ACC2C3E7B4F0}" destId="{7397D8F7-56ED-4244-A67D-76F494E69DC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D16C27A-93BF-4D24-BE8E-B6E02DD5AFA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B9BD799-7DF9-4327-AD8C-B13440179CEA}">
      <dgm:prSet/>
      <dgm:spPr/>
      <dgm:t>
        <a:bodyPr/>
        <a:lstStyle/>
        <a:p>
          <a:r>
            <a:rPr lang="en-US"/>
            <a:t>- Use pivoted data model for correlation tasks.</a:t>
          </a:r>
        </a:p>
      </dgm:t>
    </dgm:pt>
    <dgm:pt modelId="{83FD69FA-CAB4-42E9-A73F-91DA46E4297E}" type="parTrans" cxnId="{9AAA2A3B-3B84-41C8-8004-A76305BCE6A3}">
      <dgm:prSet/>
      <dgm:spPr/>
      <dgm:t>
        <a:bodyPr/>
        <a:lstStyle/>
        <a:p>
          <a:endParaRPr lang="en-US"/>
        </a:p>
      </dgm:t>
    </dgm:pt>
    <dgm:pt modelId="{ECC2A8A1-64CA-40C1-9820-5F5548CF23BD}" type="sibTrans" cxnId="{9AAA2A3B-3B84-41C8-8004-A76305BCE6A3}">
      <dgm:prSet/>
      <dgm:spPr/>
      <dgm:t>
        <a:bodyPr/>
        <a:lstStyle/>
        <a:p>
          <a:endParaRPr lang="en-US"/>
        </a:p>
      </dgm:t>
    </dgm:pt>
    <dgm:pt modelId="{7939DDF6-FB75-454A-9978-F4C6BEE4088A}">
      <dgm:prSet/>
      <dgm:spPr/>
      <dgm:t>
        <a:bodyPr/>
        <a:lstStyle/>
        <a:p>
          <a:r>
            <a:rPr lang="en-US"/>
            <a:t>- Incorporate Python preprocessing for complex metrics.</a:t>
          </a:r>
        </a:p>
      </dgm:t>
    </dgm:pt>
    <dgm:pt modelId="{A044B5AC-B123-4AE2-80E8-F019305BCA70}" type="parTrans" cxnId="{BFB33048-63F7-475D-A5DB-D36A40E6513F}">
      <dgm:prSet/>
      <dgm:spPr/>
      <dgm:t>
        <a:bodyPr/>
        <a:lstStyle/>
        <a:p>
          <a:endParaRPr lang="en-US"/>
        </a:p>
      </dgm:t>
    </dgm:pt>
    <dgm:pt modelId="{7F73D0A1-B041-406A-9803-9CA8B6BA295D}" type="sibTrans" cxnId="{BFB33048-63F7-475D-A5DB-D36A40E6513F}">
      <dgm:prSet/>
      <dgm:spPr/>
      <dgm:t>
        <a:bodyPr/>
        <a:lstStyle/>
        <a:p>
          <a:endParaRPr lang="en-US"/>
        </a:p>
      </dgm:t>
    </dgm:pt>
    <dgm:pt modelId="{C57C38AF-C1B0-4B57-8682-62EA586527F7}">
      <dgm:prSet/>
      <dgm:spPr/>
      <dgm:t>
        <a:bodyPr/>
        <a:lstStyle/>
        <a:p>
          <a:r>
            <a:rPr lang="en-US"/>
            <a:t>- Explore ML model deployment using Tableau extensions.</a:t>
          </a:r>
        </a:p>
      </dgm:t>
    </dgm:pt>
    <dgm:pt modelId="{D4647FF2-E63A-4171-8659-2C54EBFF982A}" type="parTrans" cxnId="{657135DE-3BE6-489B-AABB-53EF4056D8D1}">
      <dgm:prSet/>
      <dgm:spPr/>
      <dgm:t>
        <a:bodyPr/>
        <a:lstStyle/>
        <a:p>
          <a:endParaRPr lang="en-US"/>
        </a:p>
      </dgm:t>
    </dgm:pt>
    <dgm:pt modelId="{785901B6-BC63-4CA3-BE17-2ED1FCAAF126}" type="sibTrans" cxnId="{657135DE-3BE6-489B-AABB-53EF4056D8D1}">
      <dgm:prSet/>
      <dgm:spPr/>
      <dgm:t>
        <a:bodyPr/>
        <a:lstStyle/>
        <a:p>
          <a:endParaRPr lang="en-US"/>
        </a:p>
      </dgm:t>
    </dgm:pt>
    <dgm:pt modelId="{BF56CD29-7519-496F-BDDF-824B9AC851B4}" type="pres">
      <dgm:prSet presAssocID="{5D16C27A-93BF-4D24-BE8E-B6E02DD5AFA1}" presName="root" presStyleCnt="0">
        <dgm:presLayoutVars>
          <dgm:dir/>
          <dgm:resizeHandles val="exact"/>
        </dgm:presLayoutVars>
      </dgm:prSet>
      <dgm:spPr/>
    </dgm:pt>
    <dgm:pt modelId="{2C3FFD35-5C89-4894-97DF-4B217F97FF08}" type="pres">
      <dgm:prSet presAssocID="{FB9BD799-7DF9-4327-AD8C-B13440179CEA}" presName="compNode" presStyleCnt="0"/>
      <dgm:spPr/>
    </dgm:pt>
    <dgm:pt modelId="{3F6093DB-A61B-43B2-992A-97D83A88DC0B}" type="pres">
      <dgm:prSet presAssocID="{FB9BD799-7DF9-4327-AD8C-B13440179CE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D8626B3D-1767-44D1-8B2C-15FB37E61F00}" type="pres">
      <dgm:prSet presAssocID="{FB9BD799-7DF9-4327-AD8C-B13440179CEA}" presName="spaceRect" presStyleCnt="0"/>
      <dgm:spPr/>
    </dgm:pt>
    <dgm:pt modelId="{57E17479-A119-446B-ABFD-47BFB7FA7452}" type="pres">
      <dgm:prSet presAssocID="{FB9BD799-7DF9-4327-AD8C-B13440179CEA}" presName="textRect" presStyleLbl="revTx" presStyleIdx="0" presStyleCnt="3">
        <dgm:presLayoutVars>
          <dgm:chMax val="1"/>
          <dgm:chPref val="1"/>
        </dgm:presLayoutVars>
      </dgm:prSet>
      <dgm:spPr/>
    </dgm:pt>
    <dgm:pt modelId="{55974CDA-BA19-4FB9-935F-6D53B9CF1094}" type="pres">
      <dgm:prSet presAssocID="{ECC2A8A1-64CA-40C1-9820-5F5548CF23BD}" presName="sibTrans" presStyleCnt="0"/>
      <dgm:spPr/>
    </dgm:pt>
    <dgm:pt modelId="{489FED2A-9F60-4A0D-BEBB-7B3B16CD5436}" type="pres">
      <dgm:prSet presAssocID="{7939DDF6-FB75-454A-9978-F4C6BEE4088A}" presName="compNode" presStyleCnt="0"/>
      <dgm:spPr/>
    </dgm:pt>
    <dgm:pt modelId="{0FD5D986-E74D-435C-9297-670DA486DF2C}" type="pres">
      <dgm:prSet presAssocID="{7939DDF6-FB75-454A-9978-F4C6BEE4088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1F3D4D32-CCD0-4057-985B-FED0AC08B91F}" type="pres">
      <dgm:prSet presAssocID="{7939DDF6-FB75-454A-9978-F4C6BEE4088A}" presName="spaceRect" presStyleCnt="0"/>
      <dgm:spPr/>
    </dgm:pt>
    <dgm:pt modelId="{07A24F55-E878-4C10-A242-B14355B3247F}" type="pres">
      <dgm:prSet presAssocID="{7939DDF6-FB75-454A-9978-F4C6BEE4088A}" presName="textRect" presStyleLbl="revTx" presStyleIdx="1" presStyleCnt="3">
        <dgm:presLayoutVars>
          <dgm:chMax val="1"/>
          <dgm:chPref val="1"/>
        </dgm:presLayoutVars>
      </dgm:prSet>
      <dgm:spPr/>
    </dgm:pt>
    <dgm:pt modelId="{042D32FB-DFD1-47D4-80AB-69E342368D49}" type="pres">
      <dgm:prSet presAssocID="{7F73D0A1-B041-406A-9803-9CA8B6BA295D}" presName="sibTrans" presStyleCnt="0"/>
      <dgm:spPr/>
    </dgm:pt>
    <dgm:pt modelId="{ADCE7D69-7449-4D45-B020-CE95C52EDFD8}" type="pres">
      <dgm:prSet presAssocID="{C57C38AF-C1B0-4B57-8682-62EA586527F7}" presName="compNode" presStyleCnt="0"/>
      <dgm:spPr/>
    </dgm:pt>
    <dgm:pt modelId="{6C618535-244B-422F-8C06-B1381A724905}" type="pres">
      <dgm:prSet presAssocID="{C57C38AF-C1B0-4B57-8682-62EA586527F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67409A63-920F-4BDA-8ED1-0ACE8A964F07}" type="pres">
      <dgm:prSet presAssocID="{C57C38AF-C1B0-4B57-8682-62EA586527F7}" presName="spaceRect" presStyleCnt="0"/>
      <dgm:spPr/>
    </dgm:pt>
    <dgm:pt modelId="{22C44DEC-2EAB-40E2-A159-0530C896BD2E}" type="pres">
      <dgm:prSet presAssocID="{C57C38AF-C1B0-4B57-8682-62EA586527F7}" presName="textRect" presStyleLbl="revTx" presStyleIdx="2" presStyleCnt="3">
        <dgm:presLayoutVars>
          <dgm:chMax val="1"/>
          <dgm:chPref val="1"/>
        </dgm:presLayoutVars>
      </dgm:prSet>
      <dgm:spPr/>
    </dgm:pt>
  </dgm:ptLst>
  <dgm:cxnLst>
    <dgm:cxn modelId="{B1157D26-5453-4F5A-8365-A737F55A46DC}" type="presOf" srcId="{5D16C27A-93BF-4D24-BE8E-B6E02DD5AFA1}" destId="{BF56CD29-7519-496F-BDDF-824B9AC851B4}" srcOrd="0" destOrd="0" presId="urn:microsoft.com/office/officeart/2018/2/layout/IconLabelList"/>
    <dgm:cxn modelId="{F55C7936-6A54-443D-B936-695FDCB05D1D}" type="presOf" srcId="{C57C38AF-C1B0-4B57-8682-62EA586527F7}" destId="{22C44DEC-2EAB-40E2-A159-0530C896BD2E}" srcOrd="0" destOrd="0" presId="urn:microsoft.com/office/officeart/2018/2/layout/IconLabelList"/>
    <dgm:cxn modelId="{9AAA2A3B-3B84-41C8-8004-A76305BCE6A3}" srcId="{5D16C27A-93BF-4D24-BE8E-B6E02DD5AFA1}" destId="{FB9BD799-7DF9-4327-AD8C-B13440179CEA}" srcOrd="0" destOrd="0" parTransId="{83FD69FA-CAB4-42E9-A73F-91DA46E4297E}" sibTransId="{ECC2A8A1-64CA-40C1-9820-5F5548CF23BD}"/>
    <dgm:cxn modelId="{BFB33048-63F7-475D-A5DB-D36A40E6513F}" srcId="{5D16C27A-93BF-4D24-BE8E-B6E02DD5AFA1}" destId="{7939DDF6-FB75-454A-9978-F4C6BEE4088A}" srcOrd="1" destOrd="0" parTransId="{A044B5AC-B123-4AE2-80E8-F019305BCA70}" sibTransId="{7F73D0A1-B041-406A-9803-9CA8B6BA295D}"/>
    <dgm:cxn modelId="{D43F5A4F-47D8-4C94-B405-4FBEE4F46BDD}" type="presOf" srcId="{7939DDF6-FB75-454A-9978-F4C6BEE4088A}" destId="{07A24F55-E878-4C10-A242-B14355B3247F}" srcOrd="0" destOrd="0" presId="urn:microsoft.com/office/officeart/2018/2/layout/IconLabelList"/>
    <dgm:cxn modelId="{9C23B8CE-B703-44AC-A984-566B4B332E40}" type="presOf" srcId="{FB9BD799-7DF9-4327-AD8C-B13440179CEA}" destId="{57E17479-A119-446B-ABFD-47BFB7FA7452}" srcOrd="0" destOrd="0" presId="urn:microsoft.com/office/officeart/2018/2/layout/IconLabelList"/>
    <dgm:cxn modelId="{657135DE-3BE6-489B-AABB-53EF4056D8D1}" srcId="{5D16C27A-93BF-4D24-BE8E-B6E02DD5AFA1}" destId="{C57C38AF-C1B0-4B57-8682-62EA586527F7}" srcOrd="2" destOrd="0" parTransId="{D4647FF2-E63A-4171-8659-2C54EBFF982A}" sibTransId="{785901B6-BC63-4CA3-BE17-2ED1FCAAF126}"/>
    <dgm:cxn modelId="{5684452C-9EE9-4628-8A16-817173618E94}" type="presParOf" srcId="{BF56CD29-7519-496F-BDDF-824B9AC851B4}" destId="{2C3FFD35-5C89-4894-97DF-4B217F97FF08}" srcOrd="0" destOrd="0" presId="urn:microsoft.com/office/officeart/2018/2/layout/IconLabelList"/>
    <dgm:cxn modelId="{E6EBD1D3-3868-4211-B916-4FBD5DAC6392}" type="presParOf" srcId="{2C3FFD35-5C89-4894-97DF-4B217F97FF08}" destId="{3F6093DB-A61B-43B2-992A-97D83A88DC0B}" srcOrd="0" destOrd="0" presId="urn:microsoft.com/office/officeart/2018/2/layout/IconLabelList"/>
    <dgm:cxn modelId="{42F787FC-51BD-4275-A345-C4B10CD751A3}" type="presParOf" srcId="{2C3FFD35-5C89-4894-97DF-4B217F97FF08}" destId="{D8626B3D-1767-44D1-8B2C-15FB37E61F00}" srcOrd="1" destOrd="0" presId="urn:microsoft.com/office/officeart/2018/2/layout/IconLabelList"/>
    <dgm:cxn modelId="{7983AFD6-DEB1-42D8-8B68-F1D065896A0B}" type="presParOf" srcId="{2C3FFD35-5C89-4894-97DF-4B217F97FF08}" destId="{57E17479-A119-446B-ABFD-47BFB7FA7452}" srcOrd="2" destOrd="0" presId="urn:microsoft.com/office/officeart/2018/2/layout/IconLabelList"/>
    <dgm:cxn modelId="{68CCD2B7-F10C-4D0E-9739-8A8C045A803D}" type="presParOf" srcId="{BF56CD29-7519-496F-BDDF-824B9AC851B4}" destId="{55974CDA-BA19-4FB9-935F-6D53B9CF1094}" srcOrd="1" destOrd="0" presId="urn:microsoft.com/office/officeart/2018/2/layout/IconLabelList"/>
    <dgm:cxn modelId="{59D750F8-A46A-4EAD-A24A-5F499B255034}" type="presParOf" srcId="{BF56CD29-7519-496F-BDDF-824B9AC851B4}" destId="{489FED2A-9F60-4A0D-BEBB-7B3B16CD5436}" srcOrd="2" destOrd="0" presId="urn:microsoft.com/office/officeart/2018/2/layout/IconLabelList"/>
    <dgm:cxn modelId="{2E006DB8-0A4F-440C-8DBA-034F65DB5DEC}" type="presParOf" srcId="{489FED2A-9F60-4A0D-BEBB-7B3B16CD5436}" destId="{0FD5D986-E74D-435C-9297-670DA486DF2C}" srcOrd="0" destOrd="0" presId="urn:microsoft.com/office/officeart/2018/2/layout/IconLabelList"/>
    <dgm:cxn modelId="{14F97062-4083-44C6-8203-A4C26441A709}" type="presParOf" srcId="{489FED2A-9F60-4A0D-BEBB-7B3B16CD5436}" destId="{1F3D4D32-CCD0-4057-985B-FED0AC08B91F}" srcOrd="1" destOrd="0" presId="urn:microsoft.com/office/officeart/2018/2/layout/IconLabelList"/>
    <dgm:cxn modelId="{DF095B33-7C22-45A6-8CAF-D1820B1F9FDA}" type="presParOf" srcId="{489FED2A-9F60-4A0D-BEBB-7B3B16CD5436}" destId="{07A24F55-E878-4C10-A242-B14355B3247F}" srcOrd="2" destOrd="0" presId="urn:microsoft.com/office/officeart/2018/2/layout/IconLabelList"/>
    <dgm:cxn modelId="{68303E32-E24E-4FF3-A31C-8BFEA22F7774}" type="presParOf" srcId="{BF56CD29-7519-496F-BDDF-824B9AC851B4}" destId="{042D32FB-DFD1-47D4-80AB-69E342368D49}" srcOrd="3" destOrd="0" presId="urn:microsoft.com/office/officeart/2018/2/layout/IconLabelList"/>
    <dgm:cxn modelId="{92FA92CA-BE2B-4B6D-9E9B-1A5038E467B0}" type="presParOf" srcId="{BF56CD29-7519-496F-BDDF-824B9AC851B4}" destId="{ADCE7D69-7449-4D45-B020-CE95C52EDFD8}" srcOrd="4" destOrd="0" presId="urn:microsoft.com/office/officeart/2018/2/layout/IconLabelList"/>
    <dgm:cxn modelId="{48C0C8E3-3E69-400E-A692-FFF6D20CBE13}" type="presParOf" srcId="{ADCE7D69-7449-4D45-B020-CE95C52EDFD8}" destId="{6C618535-244B-422F-8C06-B1381A724905}" srcOrd="0" destOrd="0" presId="urn:microsoft.com/office/officeart/2018/2/layout/IconLabelList"/>
    <dgm:cxn modelId="{F92BF593-8460-4DEF-BE50-28AB35C55117}" type="presParOf" srcId="{ADCE7D69-7449-4D45-B020-CE95C52EDFD8}" destId="{67409A63-920F-4BDA-8ED1-0ACE8A964F07}" srcOrd="1" destOrd="0" presId="urn:microsoft.com/office/officeart/2018/2/layout/IconLabelList"/>
    <dgm:cxn modelId="{2901F64C-A217-4AE2-98DE-B55B4C9C7B7C}" type="presParOf" srcId="{ADCE7D69-7449-4D45-B020-CE95C52EDFD8}" destId="{22C44DEC-2EAB-40E2-A159-0530C896BD2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4AB4D47-C183-41AA-90CA-A0B3A107A8EE}"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US"/>
        </a:p>
      </dgm:t>
    </dgm:pt>
    <dgm:pt modelId="{7A6794D8-706B-44E4-A13F-D7B4FF777C30}">
      <dgm:prSet/>
      <dgm:spPr/>
      <dgm:t>
        <a:bodyPr/>
        <a:lstStyle/>
        <a:p>
          <a:r>
            <a:rPr lang="en-US" b="1"/>
            <a:t>Dataset:</a:t>
          </a:r>
          <a:r>
            <a:rPr lang="en-US"/>
            <a:t> "Daily Household Transactions“</a:t>
          </a:r>
        </a:p>
      </dgm:t>
    </dgm:pt>
    <dgm:pt modelId="{C394A251-2225-4CC1-A1D9-4664CC347127}" type="parTrans" cxnId="{FDA00274-D1E0-44AA-A9D0-12CE5C4E7BD0}">
      <dgm:prSet/>
      <dgm:spPr/>
      <dgm:t>
        <a:bodyPr/>
        <a:lstStyle/>
        <a:p>
          <a:endParaRPr lang="en-US"/>
        </a:p>
      </dgm:t>
    </dgm:pt>
    <dgm:pt modelId="{FAF32BE6-4604-4622-BAA7-A6A7AECE1CFF}" type="sibTrans" cxnId="{FDA00274-D1E0-44AA-A9D0-12CE5C4E7BD0}">
      <dgm:prSet/>
      <dgm:spPr/>
      <dgm:t>
        <a:bodyPr/>
        <a:lstStyle/>
        <a:p>
          <a:endParaRPr lang="en-US"/>
        </a:p>
      </dgm:t>
    </dgm:pt>
    <dgm:pt modelId="{C70A88C5-F434-4E25-83AB-E1D727DC7D34}">
      <dgm:prSet/>
      <dgm:spPr/>
      <dgm:t>
        <a:bodyPr/>
        <a:lstStyle/>
        <a:p>
          <a:r>
            <a:rPr lang="en-US" b="1"/>
            <a:t>2,461</a:t>
          </a:r>
          <a:r>
            <a:rPr lang="en-US"/>
            <a:t> total transactions </a:t>
          </a:r>
        </a:p>
      </dgm:t>
    </dgm:pt>
    <dgm:pt modelId="{EF28E1CD-3E21-44AC-8E83-B8282A6BB0A0}" type="parTrans" cxnId="{13AD6791-FF82-465C-BCFD-939E33DE2A8F}">
      <dgm:prSet/>
      <dgm:spPr/>
      <dgm:t>
        <a:bodyPr/>
        <a:lstStyle/>
        <a:p>
          <a:endParaRPr lang="en-US"/>
        </a:p>
      </dgm:t>
    </dgm:pt>
    <dgm:pt modelId="{470BCCF6-2849-4E07-BC34-B8CC6F331641}" type="sibTrans" cxnId="{13AD6791-FF82-465C-BCFD-939E33DE2A8F}">
      <dgm:prSet/>
      <dgm:spPr/>
      <dgm:t>
        <a:bodyPr/>
        <a:lstStyle/>
        <a:p>
          <a:endParaRPr lang="en-US"/>
        </a:p>
      </dgm:t>
    </dgm:pt>
    <dgm:pt modelId="{D1806B63-B13F-4335-8875-36C29FC75FBD}">
      <dgm:prSet/>
      <dgm:spPr/>
      <dgm:t>
        <a:bodyPr/>
        <a:lstStyle/>
        <a:p>
          <a:r>
            <a:rPr lang="en-US" b="1"/>
            <a:t>8</a:t>
          </a:r>
          <a:r>
            <a:rPr lang="en-US"/>
            <a:t> key columns : Date , Mode , Category , Subcategory , Amount , Income/Expense , Note , Currency </a:t>
          </a:r>
        </a:p>
      </dgm:t>
    </dgm:pt>
    <dgm:pt modelId="{9CB744DE-236C-4400-981C-26DBEE33EEAE}" type="parTrans" cxnId="{3C0D0A5C-ECAE-4347-9D4D-F7CC8E55B57F}">
      <dgm:prSet/>
      <dgm:spPr/>
      <dgm:t>
        <a:bodyPr/>
        <a:lstStyle/>
        <a:p>
          <a:endParaRPr lang="en-US"/>
        </a:p>
      </dgm:t>
    </dgm:pt>
    <dgm:pt modelId="{C28861E0-54EC-450C-ACDA-184985F4F342}" type="sibTrans" cxnId="{3C0D0A5C-ECAE-4347-9D4D-F7CC8E55B57F}">
      <dgm:prSet/>
      <dgm:spPr/>
      <dgm:t>
        <a:bodyPr/>
        <a:lstStyle/>
        <a:p>
          <a:endParaRPr lang="en-US"/>
        </a:p>
      </dgm:t>
    </dgm:pt>
    <dgm:pt modelId="{D26136A0-8784-4070-8F0F-DC1BB55DA633}">
      <dgm:prSet/>
      <dgm:spPr/>
      <dgm:t>
        <a:bodyPr/>
        <a:lstStyle/>
        <a:p>
          <a:r>
            <a:rPr lang="en-US"/>
            <a:t>All transactions are recorded in </a:t>
          </a:r>
          <a:r>
            <a:rPr lang="en-US" b="1"/>
            <a:t>INR.</a:t>
          </a:r>
          <a:endParaRPr lang="en-US"/>
        </a:p>
      </dgm:t>
    </dgm:pt>
    <dgm:pt modelId="{A4B8A677-B251-4E66-BBEF-9F849CAF9143}" type="parTrans" cxnId="{30A56688-3839-4E48-849D-D7F672649FFB}">
      <dgm:prSet/>
      <dgm:spPr/>
      <dgm:t>
        <a:bodyPr/>
        <a:lstStyle/>
        <a:p>
          <a:endParaRPr lang="en-US"/>
        </a:p>
      </dgm:t>
    </dgm:pt>
    <dgm:pt modelId="{BF3DECAC-7716-4AB5-9398-E64F7AE27B45}" type="sibTrans" cxnId="{30A56688-3839-4E48-849D-D7F672649FFB}">
      <dgm:prSet/>
      <dgm:spPr/>
      <dgm:t>
        <a:bodyPr/>
        <a:lstStyle/>
        <a:p>
          <a:endParaRPr lang="en-US"/>
        </a:p>
      </dgm:t>
    </dgm:pt>
    <dgm:pt modelId="{72D535C9-2BDF-4EE0-ADB7-CBB47AF3A589}">
      <dgm:prSet/>
      <dgm:spPr/>
      <dgm:t>
        <a:bodyPr/>
        <a:lstStyle/>
        <a:p>
          <a:r>
            <a:rPr lang="en-US" b="1"/>
            <a:t>Primary Tool:</a:t>
          </a:r>
          <a:endParaRPr lang="en-US"/>
        </a:p>
      </dgm:t>
    </dgm:pt>
    <dgm:pt modelId="{DB93A9C6-C7C0-415B-902C-53D3C4AF4CA0}" type="parTrans" cxnId="{6398BA22-E016-410C-A26A-DA9229AC3D18}">
      <dgm:prSet/>
      <dgm:spPr/>
      <dgm:t>
        <a:bodyPr/>
        <a:lstStyle/>
        <a:p>
          <a:endParaRPr lang="en-US"/>
        </a:p>
      </dgm:t>
    </dgm:pt>
    <dgm:pt modelId="{D2063D14-A504-4984-BF62-3605E8D3AF7C}" type="sibTrans" cxnId="{6398BA22-E016-410C-A26A-DA9229AC3D18}">
      <dgm:prSet/>
      <dgm:spPr/>
      <dgm:t>
        <a:bodyPr/>
        <a:lstStyle/>
        <a:p>
          <a:endParaRPr lang="en-US"/>
        </a:p>
      </dgm:t>
    </dgm:pt>
    <dgm:pt modelId="{B6AEED8A-418D-4A1A-A34C-72404BD3CA52}">
      <dgm:prSet/>
      <dgm:spPr/>
      <dgm:t>
        <a:bodyPr/>
        <a:lstStyle/>
        <a:p>
          <a:r>
            <a:rPr lang="en-US" b="1"/>
            <a:t>Tableau Desktop:</a:t>
          </a:r>
          <a:r>
            <a:rPr lang="en-US"/>
            <a:t> Used for all data cleaning, preparation, analysis, and visualization.</a:t>
          </a:r>
        </a:p>
      </dgm:t>
    </dgm:pt>
    <dgm:pt modelId="{23C14E14-FDF8-4847-8958-EAFDC3BEE77F}" type="parTrans" cxnId="{0D4EC9ED-C751-47D8-B74C-68F7827186FE}">
      <dgm:prSet/>
      <dgm:spPr/>
      <dgm:t>
        <a:bodyPr/>
        <a:lstStyle/>
        <a:p>
          <a:endParaRPr lang="en-US"/>
        </a:p>
      </dgm:t>
    </dgm:pt>
    <dgm:pt modelId="{447EF4A3-DE54-4FE0-A3A6-7EE503CC9709}" type="sibTrans" cxnId="{0D4EC9ED-C751-47D8-B74C-68F7827186FE}">
      <dgm:prSet/>
      <dgm:spPr/>
      <dgm:t>
        <a:bodyPr/>
        <a:lstStyle/>
        <a:p>
          <a:endParaRPr lang="en-US"/>
        </a:p>
      </dgm:t>
    </dgm:pt>
    <dgm:pt modelId="{47021489-4D85-4D05-9C85-8A9809BA7140}" type="pres">
      <dgm:prSet presAssocID="{A4AB4D47-C183-41AA-90CA-A0B3A107A8EE}" presName="linear" presStyleCnt="0">
        <dgm:presLayoutVars>
          <dgm:dir/>
          <dgm:animLvl val="lvl"/>
          <dgm:resizeHandles val="exact"/>
        </dgm:presLayoutVars>
      </dgm:prSet>
      <dgm:spPr/>
    </dgm:pt>
    <dgm:pt modelId="{DDA45895-5C3B-4BB1-82B6-D80E34A0B21D}" type="pres">
      <dgm:prSet presAssocID="{7A6794D8-706B-44E4-A13F-D7B4FF777C30}" presName="parentLin" presStyleCnt="0"/>
      <dgm:spPr/>
    </dgm:pt>
    <dgm:pt modelId="{2BCA676F-9ACE-4AB3-A097-B358F0EFC76D}" type="pres">
      <dgm:prSet presAssocID="{7A6794D8-706B-44E4-A13F-D7B4FF777C30}" presName="parentLeftMargin" presStyleLbl="node1" presStyleIdx="0" presStyleCnt="2"/>
      <dgm:spPr/>
    </dgm:pt>
    <dgm:pt modelId="{FC9BE2A9-DBAC-44D5-98C8-C1088FA4598D}" type="pres">
      <dgm:prSet presAssocID="{7A6794D8-706B-44E4-A13F-D7B4FF777C30}" presName="parentText" presStyleLbl="node1" presStyleIdx="0" presStyleCnt="2">
        <dgm:presLayoutVars>
          <dgm:chMax val="0"/>
          <dgm:bulletEnabled val="1"/>
        </dgm:presLayoutVars>
      </dgm:prSet>
      <dgm:spPr/>
    </dgm:pt>
    <dgm:pt modelId="{FCEE2A03-C4B0-4AC7-8F9B-60A6597AFA26}" type="pres">
      <dgm:prSet presAssocID="{7A6794D8-706B-44E4-A13F-D7B4FF777C30}" presName="negativeSpace" presStyleCnt="0"/>
      <dgm:spPr/>
    </dgm:pt>
    <dgm:pt modelId="{D365C294-89B1-467A-B8E6-4633CE5C8A10}" type="pres">
      <dgm:prSet presAssocID="{7A6794D8-706B-44E4-A13F-D7B4FF777C30}" presName="childText" presStyleLbl="conFgAcc1" presStyleIdx="0" presStyleCnt="2">
        <dgm:presLayoutVars>
          <dgm:bulletEnabled val="1"/>
        </dgm:presLayoutVars>
      </dgm:prSet>
      <dgm:spPr/>
    </dgm:pt>
    <dgm:pt modelId="{2989E49C-DEE7-4D12-A95D-C6A4099E23AA}" type="pres">
      <dgm:prSet presAssocID="{FAF32BE6-4604-4622-BAA7-A6A7AECE1CFF}" presName="spaceBetweenRectangles" presStyleCnt="0"/>
      <dgm:spPr/>
    </dgm:pt>
    <dgm:pt modelId="{E1F69C08-BB25-4F21-9EEC-30D5FF19AA75}" type="pres">
      <dgm:prSet presAssocID="{72D535C9-2BDF-4EE0-ADB7-CBB47AF3A589}" presName="parentLin" presStyleCnt="0"/>
      <dgm:spPr/>
    </dgm:pt>
    <dgm:pt modelId="{16F6357D-58B7-45F5-A8BC-C1054E45A987}" type="pres">
      <dgm:prSet presAssocID="{72D535C9-2BDF-4EE0-ADB7-CBB47AF3A589}" presName="parentLeftMargin" presStyleLbl="node1" presStyleIdx="0" presStyleCnt="2"/>
      <dgm:spPr/>
    </dgm:pt>
    <dgm:pt modelId="{D5AB6617-EFB0-4C0E-B5B6-5E512C498FA3}" type="pres">
      <dgm:prSet presAssocID="{72D535C9-2BDF-4EE0-ADB7-CBB47AF3A589}" presName="parentText" presStyleLbl="node1" presStyleIdx="1" presStyleCnt="2">
        <dgm:presLayoutVars>
          <dgm:chMax val="0"/>
          <dgm:bulletEnabled val="1"/>
        </dgm:presLayoutVars>
      </dgm:prSet>
      <dgm:spPr/>
    </dgm:pt>
    <dgm:pt modelId="{72AC3C35-4A9E-4CC6-AC96-AEED46E1D577}" type="pres">
      <dgm:prSet presAssocID="{72D535C9-2BDF-4EE0-ADB7-CBB47AF3A589}" presName="negativeSpace" presStyleCnt="0"/>
      <dgm:spPr/>
    </dgm:pt>
    <dgm:pt modelId="{138CE54F-7DB6-4434-802E-0239CC349532}" type="pres">
      <dgm:prSet presAssocID="{72D535C9-2BDF-4EE0-ADB7-CBB47AF3A589}" presName="childText" presStyleLbl="conFgAcc1" presStyleIdx="1" presStyleCnt="2">
        <dgm:presLayoutVars>
          <dgm:bulletEnabled val="1"/>
        </dgm:presLayoutVars>
      </dgm:prSet>
      <dgm:spPr/>
    </dgm:pt>
  </dgm:ptLst>
  <dgm:cxnLst>
    <dgm:cxn modelId="{F37B3206-745C-4D8A-84FE-0EA15344C9B7}" type="presOf" srcId="{7A6794D8-706B-44E4-A13F-D7B4FF777C30}" destId="{FC9BE2A9-DBAC-44D5-98C8-C1088FA4598D}" srcOrd="1" destOrd="0" presId="urn:microsoft.com/office/officeart/2005/8/layout/list1"/>
    <dgm:cxn modelId="{4C467217-1B4B-44C2-98B3-D537271A52FA}" type="presOf" srcId="{A4AB4D47-C183-41AA-90CA-A0B3A107A8EE}" destId="{47021489-4D85-4D05-9C85-8A9809BA7140}" srcOrd="0" destOrd="0" presId="urn:microsoft.com/office/officeart/2005/8/layout/list1"/>
    <dgm:cxn modelId="{CCAE8919-9D83-419D-A941-EDE18E163F23}" type="presOf" srcId="{B6AEED8A-418D-4A1A-A34C-72404BD3CA52}" destId="{138CE54F-7DB6-4434-802E-0239CC349532}" srcOrd="0" destOrd="0" presId="urn:microsoft.com/office/officeart/2005/8/layout/list1"/>
    <dgm:cxn modelId="{6398BA22-E016-410C-A26A-DA9229AC3D18}" srcId="{A4AB4D47-C183-41AA-90CA-A0B3A107A8EE}" destId="{72D535C9-2BDF-4EE0-ADB7-CBB47AF3A589}" srcOrd="1" destOrd="0" parTransId="{DB93A9C6-C7C0-415B-902C-53D3C4AF4CA0}" sibTransId="{D2063D14-A504-4984-BF62-3605E8D3AF7C}"/>
    <dgm:cxn modelId="{3C0D0A5C-ECAE-4347-9D4D-F7CC8E55B57F}" srcId="{7A6794D8-706B-44E4-A13F-D7B4FF777C30}" destId="{D1806B63-B13F-4335-8875-36C29FC75FBD}" srcOrd="1" destOrd="0" parTransId="{9CB744DE-236C-4400-981C-26DBEE33EEAE}" sibTransId="{C28861E0-54EC-450C-ACDA-184985F4F342}"/>
    <dgm:cxn modelId="{23479660-D9B2-4ED4-A3BF-B7A248F72EF6}" type="presOf" srcId="{72D535C9-2BDF-4EE0-ADB7-CBB47AF3A589}" destId="{16F6357D-58B7-45F5-A8BC-C1054E45A987}" srcOrd="0" destOrd="0" presId="urn:microsoft.com/office/officeart/2005/8/layout/list1"/>
    <dgm:cxn modelId="{34757D44-0AD8-4E5E-A0D2-7EBA56A7DBA3}" type="presOf" srcId="{C70A88C5-F434-4E25-83AB-E1D727DC7D34}" destId="{D365C294-89B1-467A-B8E6-4633CE5C8A10}" srcOrd="0" destOrd="0" presId="urn:microsoft.com/office/officeart/2005/8/layout/list1"/>
    <dgm:cxn modelId="{CD58EE47-CD7E-4DDA-A949-986F8F3C626D}" type="presOf" srcId="{72D535C9-2BDF-4EE0-ADB7-CBB47AF3A589}" destId="{D5AB6617-EFB0-4C0E-B5B6-5E512C498FA3}" srcOrd="1" destOrd="0" presId="urn:microsoft.com/office/officeart/2005/8/layout/list1"/>
    <dgm:cxn modelId="{FDA00274-D1E0-44AA-A9D0-12CE5C4E7BD0}" srcId="{A4AB4D47-C183-41AA-90CA-A0B3A107A8EE}" destId="{7A6794D8-706B-44E4-A13F-D7B4FF777C30}" srcOrd="0" destOrd="0" parTransId="{C394A251-2225-4CC1-A1D9-4664CC347127}" sibTransId="{FAF32BE6-4604-4622-BAA7-A6A7AECE1CFF}"/>
    <dgm:cxn modelId="{49748386-0F6A-4332-AF66-AFCE8FF697F1}" type="presOf" srcId="{D1806B63-B13F-4335-8875-36C29FC75FBD}" destId="{D365C294-89B1-467A-B8E6-4633CE5C8A10}" srcOrd="0" destOrd="1" presId="urn:microsoft.com/office/officeart/2005/8/layout/list1"/>
    <dgm:cxn modelId="{30A56688-3839-4E48-849D-D7F672649FFB}" srcId="{7A6794D8-706B-44E4-A13F-D7B4FF777C30}" destId="{D26136A0-8784-4070-8F0F-DC1BB55DA633}" srcOrd="2" destOrd="0" parTransId="{A4B8A677-B251-4E66-BBEF-9F849CAF9143}" sibTransId="{BF3DECAC-7716-4AB5-9398-E64F7AE27B45}"/>
    <dgm:cxn modelId="{13AD6791-FF82-465C-BCFD-939E33DE2A8F}" srcId="{7A6794D8-706B-44E4-A13F-D7B4FF777C30}" destId="{C70A88C5-F434-4E25-83AB-E1D727DC7D34}" srcOrd="0" destOrd="0" parTransId="{EF28E1CD-3E21-44AC-8E83-B8282A6BB0A0}" sibTransId="{470BCCF6-2849-4E07-BC34-B8CC6F331641}"/>
    <dgm:cxn modelId="{B5EBE6AE-0431-4BCF-99C3-04AA28E444DA}" type="presOf" srcId="{D26136A0-8784-4070-8F0F-DC1BB55DA633}" destId="{D365C294-89B1-467A-B8E6-4633CE5C8A10}" srcOrd="0" destOrd="2" presId="urn:microsoft.com/office/officeart/2005/8/layout/list1"/>
    <dgm:cxn modelId="{8F4709BA-6813-4A4D-9ED8-BCF5AA6CE488}" type="presOf" srcId="{7A6794D8-706B-44E4-A13F-D7B4FF777C30}" destId="{2BCA676F-9ACE-4AB3-A097-B358F0EFC76D}" srcOrd="0" destOrd="0" presId="urn:microsoft.com/office/officeart/2005/8/layout/list1"/>
    <dgm:cxn modelId="{0D4EC9ED-C751-47D8-B74C-68F7827186FE}" srcId="{72D535C9-2BDF-4EE0-ADB7-CBB47AF3A589}" destId="{B6AEED8A-418D-4A1A-A34C-72404BD3CA52}" srcOrd="0" destOrd="0" parTransId="{23C14E14-FDF8-4847-8958-EAFDC3BEE77F}" sibTransId="{447EF4A3-DE54-4FE0-A3A6-7EE503CC9709}"/>
    <dgm:cxn modelId="{24482F98-0F77-4F97-A6C4-66BCF4E920A5}" type="presParOf" srcId="{47021489-4D85-4D05-9C85-8A9809BA7140}" destId="{DDA45895-5C3B-4BB1-82B6-D80E34A0B21D}" srcOrd="0" destOrd="0" presId="urn:microsoft.com/office/officeart/2005/8/layout/list1"/>
    <dgm:cxn modelId="{F68FEE4C-515C-4907-B587-3D54581E009E}" type="presParOf" srcId="{DDA45895-5C3B-4BB1-82B6-D80E34A0B21D}" destId="{2BCA676F-9ACE-4AB3-A097-B358F0EFC76D}" srcOrd="0" destOrd="0" presId="urn:microsoft.com/office/officeart/2005/8/layout/list1"/>
    <dgm:cxn modelId="{1CAF82E2-3EB2-4137-AB93-3B63E1EB47A1}" type="presParOf" srcId="{DDA45895-5C3B-4BB1-82B6-D80E34A0B21D}" destId="{FC9BE2A9-DBAC-44D5-98C8-C1088FA4598D}" srcOrd="1" destOrd="0" presId="urn:microsoft.com/office/officeart/2005/8/layout/list1"/>
    <dgm:cxn modelId="{B6951C7B-558C-4729-A540-C67E8B72DA4D}" type="presParOf" srcId="{47021489-4D85-4D05-9C85-8A9809BA7140}" destId="{FCEE2A03-C4B0-4AC7-8F9B-60A6597AFA26}" srcOrd="1" destOrd="0" presId="urn:microsoft.com/office/officeart/2005/8/layout/list1"/>
    <dgm:cxn modelId="{0C0639B6-DCB1-435D-96A9-27A8B80C6994}" type="presParOf" srcId="{47021489-4D85-4D05-9C85-8A9809BA7140}" destId="{D365C294-89B1-467A-B8E6-4633CE5C8A10}" srcOrd="2" destOrd="0" presId="urn:microsoft.com/office/officeart/2005/8/layout/list1"/>
    <dgm:cxn modelId="{1448F4E3-5EFB-4543-BD24-99AFE3AD13AA}" type="presParOf" srcId="{47021489-4D85-4D05-9C85-8A9809BA7140}" destId="{2989E49C-DEE7-4D12-A95D-C6A4099E23AA}" srcOrd="3" destOrd="0" presId="urn:microsoft.com/office/officeart/2005/8/layout/list1"/>
    <dgm:cxn modelId="{86003812-3F8B-4EB7-BC60-3883351789EF}" type="presParOf" srcId="{47021489-4D85-4D05-9C85-8A9809BA7140}" destId="{E1F69C08-BB25-4F21-9EEC-30D5FF19AA75}" srcOrd="4" destOrd="0" presId="urn:microsoft.com/office/officeart/2005/8/layout/list1"/>
    <dgm:cxn modelId="{844221AF-FD18-4FDC-A78B-71197010C0C4}" type="presParOf" srcId="{E1F69C08-BB25-4F21-9EEC-30D5FF19AA75}" destId="{16F6357D-58B7-45F5-A8BC-C1054E45A987}" srcOrd="0" destOrd="0" presId="urn:microsoft.com/office/officeart/2005/8/layout/list1"/>
    <dgm:cxn modelId="{0B887F0F-A0ED-44C5-9F10-1DC82076AAD0}" type="presParOf" srcId="{E1F69C08-BB25-4F21-9EEC-30D5FF19AA75}" destId="{D5AB6617-EFB0-4C0E-B5B6-5E512C498FA3}" srcOrd="1" destOrd="0" presId="urn:microsoft.com/office/officeart/2005/8/layout/list1"/>
    <dgm:cxn modelId="{FDBDDB47-7C77-4702-8BBA-D49A17EAE984}" type="presParOf" srcId="{47021489-4D85-4D05-9C85-8A9809BA7140}" destId="{72AC3C35-4A9E-4CC6-AC96-AEED46E1D577}" srcOrd="5" destOrd="0" presId="urn:microsoft.com/office/officeart/2005/8/layout/list1"/>
    <dgm:cxn modelId="{A7FDB5CA-CDDD-4ACF-A5CF-E127B553135B}" type="presParOf" srcId="{47021489-4D85-4D05-9C85-8A9809BA7140}" destId="{138CE54F-7DB6-4434-802E-0239CC349532}"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BACD37-7E2C-412C-84D8-5121B3119515}">
      <dsp:nvSpPr>
        <dsp:cNvPr id="0" name=""/>
        <dsp:cNvSpPr/>
      </dsp:nvSpPr>
      <dsp:spPr>
        <a:xfrm>
          <a:off x="0" y="1396"/>
          <a:ext cx="7915275" cy="7077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06309A-9B99-4BBA-A75D-0CE96EADD9FA}">
      <dsp:nvSpPr>
        <dsp:cNvPr id="0" name=""/>
        <dsp:cNvSpPr/>
      </dsp:nvSpPr>
      <dsp:spPr>
        <a:xfrm>
          <a:off x="214103" y="160646"/>
          <a:ext cx="389278" cy="3892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91C7203-AB98-4C6B-90FC-9279E1E3A14B}">
      <dsp:nvSpPr>
        <dsp:cNvPr id="0" name=""/>
        <dsp:cNvSpPr/>
      </dsp:nvSpPr>
      <dsp:spPr>
        <a:xfrm>
          <a:off x="817484" y="1396"/>
          <a:ext cx="7097790" cy="7077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907" tIns="74907" rIns="74907" bIns="74907" numCol="1" spcCol="1270" anchor="ctr" anchorCtr="0">
          <a:noAutofit/>
        </a:bodyPr>
        <a:lstStyle/>
        <a:p>
          <a:pPr marL="0" lvl="0" indent="0" algn="l" defTabSz="889000">
            <a:lnSpc>
              <a:spcPct val="90000"/>
            </a:lnSpc>
            <a:spcBef>
              <a:spcPct val="0"/>
            </a:spcBef>
            <a:spcAft>
              <a:spcPct val="35000"/>
            </a:spcAft>
            <a:buNone/>
          </a:pPr>
          <a:r>
            <a:rPr lang="en-US" sz="2000" kern="1200"/>
            <a:t>- Analyze stock price patterns of major tech companies.</a:t>
          </a:r>
        </a:p>
      </dsp:txBody>
      <dsp:txXfrm>
        <a:off x="817484" y="1396"/>
        <a:ext cx="7097790" cy="707778"/>
      </dsp:txXfrm>
    </dsp:sp>
    <dsp:sp modelId="{75ED2286-64BE-4B7D-9428-5C0A2E3D2451}">
      <dsp:nvSpPr>
        <dsp:cNvPr id="0" name=""/>
        <dsp:cNvSpPr/>
      </dsp:nvSpPr>
      <dsp:spPr>
        <a:xfrm>
          <a:off x="0" y="886119"/>
          <a:ext cx="7915275" cy="7077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80D0B3-A9D5-4908-B765-BF390D7D7677}">
      <dsp:nvSpPr>
        <dsp:cNvPr id="0" name=""/>
        <dsp:cNvSpPr/>
      </dsp:nvSpPr>
      <dsp:spPr>
        <a:xfrm>
          <a:off x="214103" y="1045369"/>
          <a:ext cx="389278" cy="3892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FE786B1-A653-4E86-ADF4-617FEA570AAA}">
      <dsp:nvSpPr>
        <dsp:cNvPr id="0" name=""/>
        <dsp:cNvSpPr/>
      </dsp:nvSpPr>
      <dsp:spPr>
        <a:xfrm>
          <a:off x="817484" y="886119"/>
          <a:ext cx="7097790" cy="7077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907" tIns="74907" rIns="74907" bIns="74907" numCol="1" spcCol="1270" anchor="ctr" anchorCtr="0">
          <a:noAutofit/>
        </a:bodyPr>
        <a:lstStyle/>
        <a:p>
          <a:pPr marL="0" lvl="0" indent="0" algn="l" defTabSz="889000">
            <a:lnSpc>
              <a:spcPct val="90000"/>
            </a:lnSpc>
            <a:spcBef>
              <a:spcPct val="0"/>
            </a:spcBef>
            <a:spcAft>
              <a:spcPct val="35000"/>
            </a:spcAft>
            <a:buNone/>
          </a:pPr>
          <a:r>
            <a:rPr lang="en-US" sz="2000" kern="1200"/>
            <a:t>- Identify moving averages and volatility.</a:t>
          </a:r>
        </a:p>
      </dsp:txBody>
      <dsp:txXfrm>
        <a:off x="817484" y="886119"/>
        <a:ext cx="7097790" cy="707778"/>
      </dsp:txXfrm>
    </dsp:sp>
    <dsp:sp modelId="{F6558B0B-79BB-479D-89DC-3288372C2E71}">
      <dsp:nvSpPr>
        <dsp:cNvPr id="0" name=""/>
        <dsp:cNvSpPr/>
      </dsp:nvSpPr>
      <dsp:spPr>
        <a:xfrm>
          <a:off x="0" y="1770842"/>
          <a:ext cx="7915275" cy="7077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23EF78-23D1-4216-96BF-CCDD25BD4B54}">
      <dsp:nvSpPr>
        <dsp:cNvPr id="0" name=""/>
        <dsp:cNvSpPr/>
      </dsp:nvSpPr>
      <dsp:spPr>
        <a:xfrm>
          <a:off x="214103" y="1930092"/>
          <a:ext cx="389278" cy="3892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329BB17-DD17-454F-A465-EB31C1A2BC9C}">
      <dsp:nvSpPr>
        <dsp:cNvPr id="0" name=""/>
        <dsp:cNvSpPr/>
      </dsp:nvSpPr>
      <dsp:spPr>
        <a:xfrm>
          <a:off x="817484" y="1770842"/>
          <a:ext cx="7097790" cy="7077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907" tIns="74907" rIns="74907" bIns="74907" numCol="1" spcCol="1270" anchor="ctr" anchorCtr="0">
          <a:noAutofit/>
        </a:bodyPr>
        <a:lstStyle/>
        <a:p>
          <a:pPr marL="0" lvl="0" indent="0" algn="l" defTabSz="889000">
            <a:lnSpc>
              <a:spcPct val="90000"/>
            </a:lnSpc>
            <a:spcBef>
              <a:spcPct val="0"/>
            </a:spcBef>
            <a:spcAft>
              <a:spcPct val="35000"/>
            </a:spcAft>
            <a:buNone/>
          </a:pPr>
          <a:r>
            <a:rPr lang="en-US" sz="2000" kern="1200"/>
            <a:t>- Examine correlations between stock prices.</a:t>
          </a:r>
        </a:p>
      </dsp:txBody>
      <dsp:txXfrm>
        <a:off x="817484" y="1770842"/>
        <a:ext cx="7097790" cy="707778"/>
      </dsp:txXfrm>
    </dsp:sp>
    <dsp:sp modelId="{004BF96A-E64A-4D56-B400-2BF4897C9522}">
      <dsp:nvSpPr>
        <dsp:cNvPr id="0" name=""/>
        <dsp:cNvSpPr/>
      </dsp:nvSpPr>
      <dsp:spPr>
        <a:xfrm>
          <a:off x="0" y="2655565"/>
          <a:ext cx="7915275" cy="7077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A23D0F-D457-4212-93E9-9ADF463F8990}">
      <dsp:nvSpPr>
        <dsp:cNvPr id="0" name=""/>
        <dsp:cNvSpPr/>
      </dsp:nvSpPr>
      <dsp:spPr>
        <a:xfrm>
          <a:off x="214103" y="2814816"/>
          <a:ext cx="389278" cy="38927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F16EFD9-C34E-4987-A4A2-1D0FA9CBF0CF}">
      <dsp:nvSpPr>
        <dsp:cNvPr id="0" name=""/>
        <dsp:cNvSpPr/>
      </dsp:nvSpPr>
      <dsp:spPr>
        <a:xfrm>
          <a:off x="817484" y="2655565"/>
          <a:ext cx="7097790" cy="7077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907" tIns="74907" rIns="74907" bIns="74907" numCol="1" spcCol="1270" anchor="ctr" anchorCtr="0">
          <a:noAutofit/>
        </a:bodyPr>
        <a:lstStyle/>
        <a:p>
          <a:pPr marL="0" lvl="0" indent="0" algn="l" defTabSz="889000">
            <a:lnSpc>
              <a:spcPct val="90000"/>
            </a:lnSpc>
            <a:spcBef>
              <a:spcPct val="0"/>
            </a:spcBef>
            <a:spcAft>
              <a:spcPct val="35000"/>
            </a:spcAft>
            <a:buNone/>
          </a:pPr>
          <a:r>
            <a:rPr lang="en-US" sz="2000" kern="1200"/>
            <a:t>- Use insights to predict potential market behavior.</a:t>
          </a:r>
        </a:p>
      </dsp:txBody>
      <dsp:txXfrm>
        <a:off x="817484" y="2655565"/>
        <a:ext cx="7097790" cy="70777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49DC6F-A9E3-402C-891E-E5C6DA5AC12A}">
      <dsp:nvSpPr>
        <dsp:cNvPr id="0" name=""/>
        <dsp:cNvSpPr/>
      </dsp:nvSpPr>
      <dsp:spPr>
        <a:xfrm>
          <a:off x="1184758" y="282249"/>
          <a:ext cx="1272796" cy="12727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2A528C3-4681-46F4-B403-A6095C7DDC7E}">
      <dsp:nvSpPr>
        <dsp:cNvPr id="0" name=""/>
        <dsp:cNvSpPr/>
      </dsp:nvSpPr>
      <dsp:spPr>
        <a:xfrm>
          <a:off x="2875" y="1699164"/>
          <a:ext cx="3636562" cy="801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1" kern="1200" dirty="0"/>
            <a:t>Data Type Correction:</a:t>
          </a:r>
          <a:r>
            <a:rPr lang="en-US" sz="1400" kern="1200" dirty="0"/>
            <a:t> </a:t>
          </a:r>
          <a:r>
            <a:rPr lang="en-US" sz="1400" b="0" kern="1200" dirty="0"/>
            <a:t>Converted the Date field from a text string to a formal Date data type to enable time-series analysis</a:t>
          </a:r>
        </a:p>
      </dsp:txBody>
      <dsp:txXfrm>
        <a:off x="2875" y="1699164"/>
        <a:ext cx="3636562" cy="801180"/>
      </dsp:txXfrm>
    </dsp:sp>
    <dsp:sp modelId="{C9F3D861-21D0-4DA2-90AE-777C86C91E3B}">
      <dsp:nvSpPr>
        <dsp:cNvPr id="0" name=""/>
        <dsp:cNvSpPr/>
      </dsp:nvSpPr>
      <dsp:spPr>
        <a:xfrm>
          <a:off x="2875" y="2567376"/>
          <a:ext cx="3636562" cy="1066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1" kern="1200" dirty="0"/>
            <a:t>Handling Nulls:</a:t>
          </a:r>
          <a:r>
            <a:rPr lang="en-US" sz="1200" kern="1200" dirty="0"/>
            <a:t> Addressed missing data in key analytical fields:</a:t>
          </a:r>
        </a:p>
        <a:p>
          <a:pPr marL="0" lvl="0" indent="0" algn="ctr" defTabSz="533400">
            <a:lnSpc>
              <a:spcPct val="90000"/>
            </a:lnSpc>
            <a:spcBef>
              <a:spcPct val="0"/>
            </a:spcBef>
            <a:spcAft>
              <a:spcPct val="35000"/>
            </a:spcAft>
            <a:buNone/>
          </a:pPr>
          <a:r>
            <a:rPr lang="en-US" sz="1200" b="1" kern="1200" dirty="0"/>
            <a:t>635</a:t>
          </a:r>
          <a:r>
            <a:rPr lang="en-US" sz="1200" kern="1200" dirty="0"/>
            <a:t> null values in Subcategory</a:t>
          </a:r>
        </a:p>
        <a:p>
          <a:pPr marL="0" lvl="0" indent="0" algn="ctr" defTabSz="533400">
            <a:lnSpc>
              <a:spcPct val="90000"/>
            </a:lnSpc>
            <a:spcBef>
              <a:spcPct val="0"/>
            </a:spcBef>
            <a:spcAft>
              <a:spcPct val="35000"/>
            </a:spcAft>
            <a:buNone/>
          </a:pPr>
          <a:r>
            <a:rPr lang="en-US" sz="1200" b="1" kern="1200" dirty="0"/>
            <a:t>521</a:t>
          </a:r>
          <a:r>
            <a:rPr lang="en-US" sz="1200" kern="1200" dirty="0"/>
            <a:t> null values in Note</a:t>
          </a:r>
        </a:p>
      </dsp:txBody>
      <dsp:txXfrm>
        <a:off x="2875" y="2567376"/>
        <a:ext cx="3636562" cy="1066463"/>
      </dsp:txXfrm>
    </dsp:sp>
    <dsp:sp modelId="{A71B1A01-BE8F-4503-AA4E-254F20DB6951}">
      <dsp:nvSpPr>
        <dsp:cNvPr id="0" name=""/>
        <dsp:cNvSpPr/>
      </dsp:nvSpPr>
      <dsp:spPr>
        <a:xfrm>
          <a:off x="5457719" y="282249"/>
          <a:ext cx="1272796" cy="12727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71B23AB-DFFF-4AD0-8C7E-8C1793C274A5}">
      <dsp:nvSpPr>
        <dsp:cNvPr id="0" name=""/>
        <dsp:cNvSpPr/>
      </dsp:nvSpPr>
      <dsp:spPr>
        <a:xfrm>
          <a:off x="4275836" y="1699164"/>
          <a:ext cx="3636562" cy="801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1" kern="1200"/>
            <a:t>Calculated Fields:</a:t>
          </a:r>
          <a:endParaRPr lang="en-US" sz="1400" kern="1200"/>
        </a:p>
      </dsp:txBody>
      <dsp:txXfrm>
        <a:off x="4275836" y="1699164"/>
        <a:ext cx="3636562" cy="801180"/>
      </dsp:txXfrm>
    </dsp:sp>
    <dsp:sp modelId="{CA32345D-BA43-413A-AF9A-55DA0F1BA526}">
      <dsp:nvSpPr>
        <dsp:cNvPr id="0" name=""/>
        <dsp:cNvSpPr/>
      </dsp:nvSpPr>
      <dsp:spPr>
        <a:xfrm>
          <a:off x="4278712" y="2023299"/>
          <a:ext cx="3636562" cy="1066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Created Income, Expense, and Transfer-Out measures from the Amount column to properly segment financial flows.</a:t>
          </a:r>
        </a:p>
        <a:p>
          <a:pPr marL="0" lvl="0" indent="0" algn="ctr" defTabSz="622300">
            <a:lnSpc>
              <a:spcPct val="90000"/>
            </a:lnSpc>
            <a:spcBef>
              <a:spcPct val="0"/>
            </a:spcBef>
            <a:spcAft>
              <a:spcPct val="35000"/>
            </a:spcAft>
            <a:buNone/>
          </a:pPr>
          <a:r>
            <a:rPr lang="en-US" sz="1400" kern="1200" dirty="0"/>
            <a:t>Grouped similar subcategories (e.g., 'Train' and 'train') for cleaner analysis.</a:t>
          </a:r>
        </a:p>
      </dsp:txBody>
      <dsp:txXfrm>
        <a:off x="4278712" y="2023299"/>
        <a:ext cx="3636562" cy="106646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1B9841-4AD6-41B4-A331-AD2B0046F470}">
      <dsp:nvSpPr>
        <dsp:cNvPr id="0" name=""/>
        <dsp:cNvSpPr/>
      </dsp:nvSpPr>
      <dsp:spPr>
        <a:xfrm>
          <a:off x="0" y="2430"/>
          <a:ext cx="7915275" cy="431730"/>
        </a:xfrm>
        <a:prstGeom prst="roundRect">
          <a:avLst/>
        </a:prstGeom>
        <a:blipFill rotWithShape="1">
          <a:blip xmlns:r="http://schemas.openxmlformats.org/officeDocument/2006/relationships" r:embed="rId1">
            <a:duotone>
              <a:schemeClr val="accent2">
                <a:hueOff val="0"/>
                <a:satOff val="0"/>
                <a:lumOff val="0"/>
                <a:alphaOff val="0"/>
                <a:tint val="98000"/>
                <a:lumMod val="102000"/>
              </a:schemeClr>
              <a:schemeClr val="accent2">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Challenges:</a:t>
          </a:r>
          <a:endParaRPr lang="en-US" sz="1800" kern="1200"/>
        </a:p>
      </dsp:txBody>
      <dsp:txXfrm>
        <a:off x="21075" y="23505"/>
        <a:ext cx="7873125" cy="389580"/>
      </dsp:txXfrm>
    </dsp:sp>
    <dsp:sp modelId="{A065C494-FE29-42AD-9B08-172668916E1B}">
      <dsp:nvSpPr>
        <dsp:cNvPr id="0" name=""/>
        <dsp:cNvSpPr/>
      </dsp:nvSpPr>
      <dsp:spPr>
        <a:xfrm>
          <a:off x="0" y="434160"/>
          <a:ext cx="7915275" cy="1006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310"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b="1" kern="1200" dirty="0"/>
            <a:t>Data Inconsistency:</a:t>
          </a:r>
          <a:r>
            <a:rPr lang="en-US" sz="1600" kern="1200" dirty="0"/>
            <a:t> The Subcategory field had </a:t>
          </a:r>
          <a:r>
            <a:rPr lang="en-US" sz="1600" b="1" kern="1200" dirty="0"/>
            <a:t>635</a:t>
          </a:r>
          <a:r>
            <a:rPr lang="en-US" sz="1600" kern="1200" dirty="0"/>
            <a:t> null values , and free-text Note field made some categorization difficult.</a:t>
          </a:r>
        </a:p>
        <a:p>
          <a:pPr marL="171450" lvl="1" indent="-171450" algn="l" defTabSz="711200">
            <a:lnSpc>
              <a:spcPct val="90000"/>
            </a:lnSpc>
            <a:spcBef>
              <a:spcPct val="0"/>
            </a:spcBef>
            <a:spcAft>
              <a:spcPct val="20000"/>
            </a:spcAft>
            <a:buChar char="•"/>
          </a:pPr>
          <a:r>
            <a:rPr lang="en-US" sz="1600" b="1" kern="1200" dirty="0"/>
            <a:t>Manual Data:</a:t>
          </a:r>
          <a:r>
            <a:rPr lang="en-US" sz="1600" kern="1200" dirty="0"/>
            <a:t> The dataset is a snapshot and not a live feed, limiting real-time analysis.</a:t>
          </a:r>
        </a:p>
      </dsp:txBody>
      <dsp:txXfrm>
        <a:off x="0" y="434160"/>
        <a:ext cx="7915275" cy="1006020"/>
      </dsp:txXfrm>
    </dsp:sp>
    <dsp:sp modelId="{B4BFF44B-3969-4138-A402-CCE7B5F4A904}">
      <dsp:nvSpPr>
        <dsp:cNvPr id="0" name=""/>
        <dsp:cNvSpPr/>
      </dsp:nvSpPr>
      <dsp:spPr>
        <a:xfrm>
          <a:off x="0" y="1440180"/>
          <a:ext cx="7915275" cy="431730"/>
        </a:xfrm>
        <a:prstGeom prst="roundRect">
          <a:avLst/>
        </a:prstGeom>
        <a:blipFill rotWithShape="1">
          <a:blip xmlns:r="http://schemas.openxmlformats.org/officeDocument/2006/relationships" r:embed="rId1">
            <a:duotone>
              <a:schemeClr val="accent2">
                <a:hueOff val="-3878375"/>
                <a:satOff val="-8771"/>
                <a:lumOff val="-5686"/>
                <a:alphaOff val="0"/>
                <a:tint val="98000"/>
                <a:lumMod val="102000"/>
              </a:schemeClr>
              <a:schemeClr val="accent2">
                <a:hueOff val="-3878375"/>
                <a:satOff val="-8771"/>
                <a:lumOff val="-5686"/>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Future Scope:</a:t>
          </a:r>
          <a:endParaRPr lang="en-US" sz="1800" kern="1200"/>
        </a:p>
      </dsp:txBody>
      <dsp:txXfrm>
        <a:off x="21075" y="1461255"/>
        <a:ext cx="7873125" cy="389580"/>
      </dsp:txXfrm>
    </dsp:sp>
    <dsp:sp modelId="{8D18938B-3579-41F9-8893-831AD8F0621E}">
      <dsp:nvSpPr>
        <dsp:cNvPr id="0" name=""/>
        <dsp:cNvSpPr/>
      </dsp:nvSpPr>
      <dsp:spPr>
        <a:xfrm>
          <a:off x="0" y="1871910"/>
          <a:ext cx="7915275" cy="1490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310"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b="1" kern="1200" dirty="0"/>
            <a:t>Forecasting:</a:t>
          </a:r>
          <a:r>
            <a:rPr lang="en-US" sz="1600" kern="1200" dirty="0"/>
            <a:t> Use Tableau's forecasting tools to predict future spending based on past trends.</a:t>
          </a:r>
        </a:p>
        <a:p>
          <a:pPr marL="171450" lvl="1" indent="-171450" algn="l" defTabSz="711200">
            <a:lnSpc>
              <a:spcPct val="90000"/>
            </a:lnSpc>
            <a:spcBef>
              <a:spcPct val="0"/>
            </a:spcBef>
            <a:spcAft>
              <a:spcPct val="20000"/>
            </a:spcAft>
            <a:buChar char="•"/>
          </a:pPr>
          <a:r>
            <a:rPr lang="en-US" sz="1600" b="1" kern="1200"/>
            <a:t>NLP on Notes:</a:t>
          </a:r>
          <a:r>
            <a:rPr lang="en-US" sz="1600" kern="1200"/>
            <a:t> Apply Natural Language Processing to the Note field to extract entities (like "Netflix", "Ola cab") to automate subcategory creation.</a:t>
          </a:r>
        </a:p>
        <a:p>
          <a:pPr marL="171450" lvl="1" indent="-171450" algn="l" defTabSz="711200">
            <a:lnSpc>
              <a:spcPct val="90000"/>
            </a:lnSpc>
            <a:spcBef>
              <a:spcPct val="0"/>
            </a:spcBef>
            <a:spcAft>
              <a:spcPct val="20000"/>
            </a:spcAft>
            <a:buChar char="•"/>
          </a:pPr>
          <a:r>
            <a:rPr lang="en-US" sz="1600" b="1" kern="1200" dirty="0"/>
            <a:t>What-If Analysis:</a:t>
          </a:r>
          <a:r>
            <a:rPr lang="en-US" sz="1600" kern="1200" dirty="0"/>
            <a:t> Create parameters to see how (e.g.) a 10% reduction in "Food" spending would impact overall savings.</a:t>
          </a:r>
        </a:p>
      </dsp:txBody>
      <dsp:txXfrm>
        <a:off x="0" y="1871910"/>
        <a:ext cx="7915275" cy="14904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A9B6B8-2525-400F-8757-1674BD3E7293}">
      <dsp:nvSpPr>
        <dsp:cNvPr id="0" name=""/>
        <dsp:cNvSpPr/>
      </dsp:nvSpPr>
      <dsp:spPr>
        <a:xfrm>
          <a:off x="0" y="36923"/>
          <a:ext cx="7915275" cy="455715"/>
        </a:xfrm>
        <a:prstGeom prst="roundRect">
          <a:avLst/>
        </a:prstGeom>
        <a:blipFill rotWithShape="1">
          <a:blip xmlns:r="http://schemas.openxmlformats.org/officeDocument/2006/relationships" r:embed="rId1">
            <a:duotone>
              <a:schemeClr val="accent2">
                <a:hueOff val="0"/>
                <a:satOff val="0"/>
                <a:lumOff val="0"/>
                <a:alphaOff val="0"/>
                <a:tint val="98000"/>
                <a:lumMod val="102000"/>
              </a:schemeClr>
              <a:schemeClr val="accent2">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Conclusion:</a:t>
          </a:r>
          <a:r>
            <a:rPr lang="en-US" sz="1900" kern="1200"/>
            <a:t> </a:t>
          </a:r>
        </a:p>
      </dsp:txBody>
      <dsp:txXfrm>
        <a:off x="22246" y="59169"/>
        <a:ext cx="7870783" cy="411223"/>
      </dsp:txXfrm>
    </dsp:sp>
    <dsp:sp modelId="{37008121-64FA-4452-9423-8B7D71D90411}">
      <dsp:nvSpPr>
        <dsp:cNvPr id="0" name=""/>
        <dsp:cNvSpPr/>
      </dsp:nvSpPr>
      <dsp:spPr>
        <a:xfrm>
          <a:off x="0" y="492638"/>
          <a:ext cx="7915275" cy="1042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310" tIns="20320" rIns="113792" bIns="20320" numCol="1" spcCol="1270" anchor="t" anchorCtr="0">
          <a:noAutofit/>
        </a:bodyPr>
        <a:lstStyle/>
        <a:p>
          <a:pPr marL="171450" lvl="1" indent="-171450" algn="l" defTabSz="711200">
            <a:lnSpc>
              <a:spcPct val="100000"/>
            </a:lnSpc>
            <a:spcBef>
              <a:spcPct val="0"/>
            </a:spcBef>
            <a:spcAft>
              <a:spcPct val="20000"/>
            </a:spcAft>
            <a:buChar char="•"/>
          </a:pPr>
          <a:r>
            <a:rPr lang="en-US" sz="1600" kern="1200" dirty="0"/>
            <a:t>This Tableau dashboard successfully transformed a raw CSV into an interactive financial tool. It clearly identifies that </a:t>
          </a:r>
          <a:r>
            <a:rPr lang="en-US" sz="1600" b="1" kern="1200" dirty="0"/>
            <a:t>Food</a:t>
          </a:r>
          <a:r>
            <a:rPr lang="en-US" sz="1600" kern="1200" dirty="0"/>
            <a:t> and </a:t>
          </a:r>
          <a:r>
            <a:rPr lang="en-US" sz="1600" b="1" kern="1200" dirty="0"/>
            <a:t>Transportation</a:t>
          </a:r>
          <a:r>
            <a:rPr lang="en-US" sz="1600" kern="1200" dirty="0"/>
            <a:t> are the primary areas of expenditure, mostly paid for by </a:t>
          </a:r>
          <a:r>
            <a:rPr lang="en-US" sz="1600" b="1" kern="1200" dirty="0"/>
            <a:t>Bank Account</a:t>
          </a:r>
          <a:r>
            <a:rPr lang="en-US" sz="1600" kern="1200" dirty="0"/>
            <a:t> and </a:t>
          </a:r>
          <a:r>
            <a:rPr lang="en-US" sz="1600" b="1" kern="1200" dirty="0"/>
            <a:t>Cash</a:t>
          </a:r>
          <a:r>
            <a:rPr lang="en-US" sz="1600" kern="1200" dirty="0"/>
            <a:t>.</a:t>
          </a:r>
        </a:p>
      </dsp:txBody>
      <dsp:txXfrm>
        <a:off x="0" y="492638"/>
        <a:ext cx="7915275" cy="1042245"/>
      </dsp:txXfrm>
    </dsp:sp>
    <dsp:sp modelId="{CAE64B21-B1A4-426B-B395-81F75FE44868}">
      <dsp:nvSpPr>
        <dsp:cNvPr id="0" name=""/>
        <dsp:cNvSpPr/>
      </dsp:nvSpPr>
      <dsp:spPr>
        <a:xfrm>
          <a:off x="0" y="1534883"/>
          <a:ext cx="7915275" cy="455715"/>
        </a:xfrm>
        <a:prstGeom prst="roundRect">
          <a:avLst/>
        </a:prstGeom>
        <a:blipFill rotWithShape="1">
          <a:blip xmlns:r="http://schemas.openxmlformats.org/officeDocument/2006/relationships" r:embed="rId1">
            <a:duotone>
              <a:schemeClr val="accent2">
                <a:hueOff val="-3878375"/>
                <a:satOff val="-8771"/>
                <a:lumOff val="-5686"/>
                <a:alphaOff val="0"/>
                <a:tint val="98000"/>
                <a:lumMod val="102000"/>
              </a:schemeClr>
              <a:schemeClr val="accent2">
                <a:hueOff val="-3878375"/>
                <a:satOff val="-8771"/>
                <a:lumOff val="-5686"/>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Recommendations:</a:t>
          </a:r>
          <a:endParaRPr lang="en-US" sz="1900" kern="1200"/>
        </a:p>
      </dsp:txBody>
      <dsp:txXfrm>
        <a:off x="22246" y="1557129"/>
        <a:ext cx="7870783" cy="411223"/>
      </dsp:txXfrm>
    </dsp:sp>
    <dsp:sp modelId="{3EAFCB84-368E-45E7-92FE-5D75D18B0CB0}">
      <dsp:nvSpPr>
        <dsp:cNvPr id="0" name=""/>
        <dsp:cNvSpPr/>
      </dsp:nvSpPr>
      <dsp:spPr>
        <a:xfrm>
          <a:off x="0" y="1990598"/>
          <a:ext cx="7915275" cy="1337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310" tIns="20320" rIns="113792" bIns="20320" numCol="1" spcCol="1270" anchor="t" anchorCtr="0">
          <a:noAutofit/>
        </a:bodyPr>
        <a:lstStyle/>
        <a:p>
          <a:pPr marL="171450" lvl="1" indent="-171450" algn="l" defTabSz="711200">
            <a:lnSpc>
              <a:spcPct val="100000"/>
            </a:lnSpc>
            <a:spcBef>
              <a:spcPct val="0"/>
            </a:spcBef>
            <a:spcAft>
              <a:spcPct val="20000"/>
            </a:spcAft>
            <a:buChar char="•"/>
          </a:pPr>
          <a:r>
            <a:rPr lang="en-US" sz="1600" b="1" kern="1200" dirty="0"/>
            <a:t>For Budgeting:</a:t>
          </a:r>
          <a:r>
            <a:rPr lang="en-US" sz="1600" kern="1200" dirty="0"/>
            <a:t> An individual using this data should focus on managing the 'Food' category, specifically 'snacks' and 'Lunch', for the greatest impact on savings.</a:t>
          </a:r>
        </a:p>
        <a:p>
          <a:pPr marL="171450" lvl="1" indent="-171450" algn="l" defTabSz="711200">
            <a:lnSpc>
              <a:spcPct val="100000"/>
            </a:lnSpc>
            <a:spcBef>
              <a:spcPct val="0"/>
            </a:spcBef>
            <a:spcAft>
              <a:spcPct val="20000"/>
            </a:spcAft>
            <a:buChar char="•"/>
          </a:pPr>
          <a:r>
            <a:rPr lang="en-US" sz="1600" b="1" kern="1200" dirty="0"/>
            <a:t>For Review:</a:t>
          </a:r>
          <a:r>
            <a:rPr lang="en-US" sz="1600" kern="1200" dirty="0"/>
            <a:t> The 'Subscription' category shows many small, recurring costs that should be reviewed periodically.</a:t>
          </a:r>
        </a:p>
      </dsp:txBody>
      <dsp:txXfrm>
        <a:off x="0" y="1990598"/>
        <a:ext cx="7915275" cy="133721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F05C51-4979-46CD-844F-A5E008854BD8}">
      <dsp:nvSpPr>
        <dsp:cNvPr id="0" name=""/>
        <dsp:cNvSpPr/>
      </dsp:nvSpPr>
      <dsp:spPr>
        <a:xfrm>
          <a:off x="902550" y="295931"/>
          <a:ext cx="981992" cy="9819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F947D17-0D36-4B59-8F84-8318986EF75D}">
      <dsp:nvSpPr>
        <dsp:cNvPr id="0" name=""/>
        <dsp:cNvSpPr/>
      </dsp:nvSpPr>
      <dsp:spPr>
        <a:xfrm>
          <a:off x="302444" y="1693896"/>
          <a:ext cx="2182204" cy="1374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1" kern="1200" dirty="0"/>
            <a:t>Data Validation:</a:t>
          </a:r>
          <a:r>
            <a:rPr lang="en-US" sz="1400" kern="1200" dirty="0"/>
            <a:t> Checked for and removed any duplicate entries to prevent skewed results.</a:t>
          </a:r>
        </a:p>
      </dsp:txBody>
      <dsp:txXfrm>
        <a:off x="302444" y="1693896"/>
        <a:ext cx="2182204" cy="1374912"/>
      </dsp:txXfrm>
    </dsp:sp>
    <dsp:sp modelId="{18B9E95C-6E44-4A6A-8247-0CCFCF1978CF}">
      <dsp:nvSpPr>
        <dsp:cNvPr id="0" name=""/>
        <dsp:cNvSpPr/>
      </dsp:nvSpPr>
      <dsp:spPr>
        <a:xfrm>
          <a:off x="3466641" y="295931"/>
          <a:ext cx="981992" cy="9819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62B429C-34F7-47BD-BCA9-AB611D2A318C}">
      <dsp:nvSpPr>
        <dsp:cNvPr id="0" name=""/>
        <dsp:cNvSpPr/>
      </dsp:nvSpPr>
      <dsp:spPr>
        <a:xfrm>
          <a:off x="2866535" y="1693896"/>
          <a:ext cx="2182204" cy="1374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1" kern="1200" dirty="0"/>
            <a:t>Standardization:</a:t>
          </a:r>
          <a:r>
            <a:rPr lang="en-US" sz="1400" kern="1200" dirty="0"/>
            <a:t> Formatted the 'Date' column to a consistent MM/DD/YYYY format for accurate time-series analysis.</a:t>
          </a:r>
        </a:p>
      </dsp:txBody>
      <dsp:txXfrm>
        <a:off x="2866535" y="1693896"/>
        <a:ext cx="2182204" cy="1374912"/>
      </dsp:txXfrm>
    </dsp:sp>
    <dsp:sp modelId="{2C561F0A-D532-4700-BD15-42DABD64978A}">
      <dsp:nvSpPr>
        <dsp:cNvPr id="0" name=""/>
        <dsp:cNvSpPr/>
      </dsp:nvSpPr>
      <dsp:spPr>
        <a:xfrm>
          <a:off x="6030731" y="295931"/>
          <a:ext cx="981992" cy="9819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2A1D87C-0CDA-4ECB-A59F-64F8E597F6A1}">
      <dsp:nvSpPr>
        <dsp:cNvPr id="0" name=""/>
        <dsp:cNvSpPr/>
      </dsp:nvSpPr>
      <dsp:spPr>
        <a:xfrm>
          <a:off x="5430625" y="1693896"/>
          <a:ext cx="2182204" cy="1374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1" kern="1200" dirty="0"/>
            <a:t>Data Typing:</a:t>
          </a:r>
          <a:r>
            <a:rPr lang="en-US" sz="1400" kern="1200" dirty="0"/>
            <a:t> Ensured the EV_Sales_Quantity column was correctly formatted as a number to allow for mathematical calculations</a:t>
          </a:r>
        </a:p>
      </dsp:txBody>
      <dsp:txXfrm>
        <a:off x="5430625" y="1693896"/>
        <a:ext cx="2182204" cy="137491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412C67-7C2A-47CC-A5D2-AE5E90D6B85A}">
      <dsp:nvSpPr>
        <dsp:cNvPr id="0" name=""/>
        <dsp:cNvSpPr/>
      </dsp:nvSpPr>
      <dsp:spPr>
        <a:xfrm>
          <a:off x="0" y="0"/>
          <a:ext cx="7915275" cy="0"/>
        </a:xfrm>
        <a:prstGeom prst="line">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9CF0BCA8-9DAB-41CF-9909-128BE29B5CEE}">
      <dsp:nvSpPr>
        <dsp:cNvPr id="0" name=""/>
        <dsp:cNvSpPr/>
      </dsp:nvSpPr>
      <dsp:spPr>
        <a:xfrm>
          <a:off x="0" y="0"/>
          <a:ext cx="7915275" cy="841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t>Geographic Concentration:</a:t>
          </a:r>
          <a:r>
            <a:rPr lang="en-US" sz="1700" kern="1200"/>
            <a:t> A few key states, including </a:t>
          </a:r>
          <a:r>
            <a:rPr lang="en-US" sz="1700" b="1" kern="1200"/>
            <a:t>Uttar Pradesh, Maharashtra, and Karnataka</a:t>
          </a:r>
          <a:r>
            <a:rPr lang="en-US" sz="1700" kern="1200"/>
            <a:t>, are driving the majority of EV sales in India.</a:t>
          </a:r>
        </a:p>
      </dsp:txBody>
      <dsp:txXfrm>
        <a:off x="0" y="0"/>
        <a:ext cx="7915275" cy="841185"/>
      </dsp:txXfrm>
    </dsp:sp>
    <dsp:sp modelId="{43EF3078-677C-4C76-A436-DF8B2D2E3C90}">
      <dsp:nvSpPr>
        <dsp:cNvPr id="0" name=""/>
        <dsp:cNvSpPr/>
      </dsp:nvSpPr>
      <dsp:spPr>
        <a:xfrm>
          <a:off x="0" y="841185"/>
          <a:ext cx="7915275" cy="0"/>
        </a:xfrm>
        <a:prstGeom prst="line">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12D1AABE-E38B-464E-A8B8-0E6CA726ECC9}">
      <dsp:nvSpPr>
        <dsp:cNvPr id="0" name=""/>
        <dsp:cNvSpPr/>
      </dsp:nvSpPr>
      <dsp:spPr>
        <a:xfrm>
          <a:off x="0" y="841185"/>
          <a:ext cx="7915275" cy="841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t>Explosive Market Growth:</a:t>
          </a:r>
          <a:r>
            <a:rPr lang="en-US" sz="1700" kern="1200"/>
            <a:t> The Indian EV market is in a high-growth phase, with a significant </a:t>
          </a:r>
          <a:r>
            <a:rPr lang="en-US" sz="1700" b="1" kern="1200"/>
            <a:t>inflection point in sales around 2021</a:t>
          </a:r>
          <a:r>
            <a:rPr lang="en-US" sz="1700" kern="1200"/>
            <a:t>.</a:t>
          </a:r>
        </a:p>
      </dsp:txBody>
      <dsp:txXfrm>
        <a:off x="0" y="841185"/>
        <a:ext cx="7915275" cy="841185"/>
      </dsp:txXfrm>
    </dsp:sp>
    <dsp:sp modelId="{96926E43-6DFD-4AAC-A077-ABEBC25DD459}">
      <dsp:nvSpPr>
        <dsp:cNvPr id="0" name=""/>
        <dsp:cNvSpPr/>
      </dsp:nvSpPr>
      <dsp:spPr>
        <a:xfrm>
          <a:off x="0" y="1682370"/>
          <a:ext cx="7915275" cy="0"/>
        </a:xfrm>
        <a:prstGeom prst="line">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94DE56ED-344F-4CB4-9F9A-CEEF4B263B53}">
      <dsp:nvSpPr>
        <dsp:cNvPr id="0" name=""/>
        <dsp:cNvSpPr/>
      </dsp:nvSpPr>
      <dsp:spPr>
        <a:xfrm>
          <a:off x="0" y="1682370"/>
          <a:ext cx="7915275" cy="841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t>Two-Wheeler Dominance:</a:t>
          </a:r>
          <a:r>
            <a:rPr lang="en-US" sz="1700" kern="1200"/>
            <a:t> The </a:t>
          </a:r>
          <a:r>
            <a:rPr lang="en-US" sz="1700" b="1" kern="1200"/>
            <a:t>2-Wheeler segment is the largest</a:t>
          </a:r>
          <a:r>
            <a:rPr lang="en-US" sz="1700" kern="1200"/>
            <a:t> by a significant margin, defining the current landscape of the Indian EV market.</a:t>
          </a:r>
        </a:p>
      </dsp:txBody>
      <dsp:txXfrm>
        <a:off x="0" y="1682370"/>
        <a:ext cx="7915275" cy="841185"/>
      </dsp:txXfrm>
    </dsp:sp>
    <dsp:sp modelId="{C6817F3E-028E-40DB-ACC6-5BD0112CA31C}">
      <dsp:nvSpPr>
        <dsp:cNvPr id="0" name=""/>
        <dsp:cNvSpPr/>
      </dsp:nvSpPr>
      <dsp:spPr>
        <a:xfrm>
          <a:off x="0" y="2523555"/>
          <a:ext cx="7915275" cy="0"/>
        </a:xfrm>
        <a:prstGeom prst="line">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ABFA6083-942B-4300-8823-5173CEEA3779}">
      <dsp:nvSpPr>
        <dsp:cNvPr id="0" name=""/>
        <dsp:cNvSpPr/>
      </dsp:nvSpPr>
      <dsp:spPr>
        <a:xfrm>
          <a:off x="0" y="2523555"/>
          <a:ext cx="7915275" cy="8411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t>Commercial Viability:</a:t>
          </a:r>
          <a:r>
            <a:rPr lang="en-US" sz="1700" kern="1200"/>
            <a:t> The strong performance of the </a:t>
          </a:r>
          <a:r>
            <a:rPr lang="en-US" sz="1700" b="1" kern="1200"/>
            <a:t>3-Wheeler category</a:t>
          </a:r>
          <a:r>
            <a:rPr lang="en-US" sz="1700" kern="1200"/>
            <a:t> points to a rapid electrification of commercial and public transport fleets.</a:t>
          </a:r>
        </a:p>
      </dsp:txBody>
      <dsp:txXfrm>
        <a:off x="0" y="2523555"/>
        <a:ext cx="7915275" cy="84118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B7BD48-7390-4594-B22B-02E4580F67C1}">
      <dsp:nvSpPr>
        <dsp:cNvPr id="0" name=""/>
        <dsp:cNvSpPr/>
      </dsp:nvSpPr>
      <dsp:spPr>
        <a:xfrm>
          <a:off x="1187466" y="202081"/>
          <a:ext cx="1271553" cy="11188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671471A-3C14-463A-8E51-8C714754E393}">
      <dsp:nvSpPr>
        <dsp:cNvPr id="0" name=""/>
        <dsp:cNvSpPr/>
      </dsp:nvSpPr>
      <dsp:spPr>
        <a:xfrm>
          <a:off x="6737" y="1448204"/>
          <a:ext cx="3633011" cy="479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b="1"/>
          </a:pPr>
          <a:r>
            <a:rPr lang="en-US" sz="3000" kern="1200"/>
            <a:t>Goal:</a:t>
          </a:r>
        </a:p>
      </dsp:txBody>
      <dsp:txXfrm>
        <a:off x="6737" y="1448204"/>
        <a:ext cx="3633011" cy="479493"/>
      </dsp:txXfrm>
    </dsp:sp>
    <dsp:sp modelId="{E15BC9DB-C574-4331-89CB-FF377F5D611C}">
      <dsp:nvSpPr>
        <dsp:cNvPr id="0" name=""/>
        <dsp:cNvSpPr/>
      </dsp:nvSpPr>
      <dsp:spPr>
        <a:xfrm>
          <a:off x="6737" y="1986910"/>
          <a:ext cx="3633011" cy="1175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To analyze road accident patterns in Indian cities and identify key causes, outcomes, and safety insights for 2020.</a:t>
          </a:r>
        </a:p>
      </dsp:txBody>
      <dsp:txXfrm>
        <a:off x="6737" y="1986910"/>
        <a:ext cx="3633011" cy="1175749"/>
      </dsp:txXfrm>
    </dsp:sp>
    <dsp:sp modelId="{9F58F2AB-885E-4173-BD97-A9E40045930E}">
      <dsp:nvSpPr>
        <dsp:cNvPr id="0" name=""/>
        <dsp:cNvSpPr/>
      </dsp:nvSpPr>
      <dsp:spPr>
        <a:xfrm>
          <a:off x="5456254" y="202081"/>
          <a:ext cx="1271553" cy="11188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39B3FB7-6D23-40AB-892E-2FFE7A2411BF}">
      <dsp:nvSpPr>
        <dsp:cNvPr id="0" name=""/>
        <dsp:cNvSpPr/>
      </dsp:nvSpPr>
      <dsp:spPr>
        <a:xfrm>
          <a:off x="4275525" y="1448204"/>
          <a:ext cx="3633011" cy="479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b="1"/>
          </a:pPr>
          <a:r>
            <a:rPr lang="en-US" sz="3000" b="1" kern="1200"/>
            <a:t>Key Questions:</a:t>
          </a:r>
          <a:endParaRPr lang="en-US" sz="3000" kern="1200"/>
        </a:p>
      </dsp:txBody>
      <dsp:txXfrm>
        <a:off x="4275525" y="1448204"/>
        <a:ext cx="3633011" cy="479493"/>
      </dsp:txXfrm>
    </dsp:sp>
    <dsp:sp modelId="{E1791741-66B1-4AA2-A967-16AA6C7989C1}">
      <dsp:nvSpPr>
        <dsp:cNvPr id="0" name=""/>
        <dsp:cNvSpPr/>
      </dsp:nvSpPr>
      <dsp:spPr>
        <a:xfrm>
          <a:off x="4275525" y="1986910"/>
          <a:ext cx="3633011" cy="1175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Which cities had the highest accidents?</a:t>
          </a:r>
        </a:p>
        <a:p>
          <a:pPr marL="0" lvl="0" indent="0" algn="ctr" defTabSz="755650">
            <a:lnSpc>
              <a:spcPct val="100000"/>
            </a:lnSpc>
            <a:spcBef>
              <a:spcPct val="0"/>
            </a:spcBef>
            <a:spcAft>
              <a:spcPct val="35000"/>
            </a:spcAft>
            <a:buNone/>
          </a:pPr>
          <a:r>
            <a:rPr lang="en-US" sz="1700" kern="1200"/>
            <a:t>What were the most common causes?</a:t>
          </a:r>
        </a:p>
        <a:p>
          <a:pPr marL="0" lvl="0" indent="0" algn="ctr" defTabSz="755650">
            <a:lnSpc>
              <a:spcPct val="100000"/>
            </a:lnSpc>
            <a:spcBef>
              <a:spcPct val="0"/>
            </a:spcBef>
            <a:spcAft>
              <a:spcPct val="35000"/>
            </a:spcAft>
            <a:buNone/>
          </a:pPr>
          <a:r>
            <a:rPr lang="en-US" sz="1700" kern="1200"/>
            <a:t>How do causes relate to fatalities or injuries?</a:t>
          </a:r>
        </a:p>
      </dsp:txBody>
      <dsp:txXfrm>
        <a:off x="4275525" y="1986910"/>
        <a:ext cx="3633011" cy="117574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E8CE5D-071A-48F5-AE43-DF878D29F558}">
      <dsp:nvSpPr>
        <dsp:cNvPr id="0" name=""/>
        <dsp:cNvSpPr/>
      </dsp:nvSpPr>
      <dsp:spPr>
        <a:xfrm>
          <a:off x="6737" y="130034"/>
          <a:ext cx="1271553" cy="12715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5AD3346-69EA-4B57-BA8E-9ECF064FAD1D}">
      <dsp:nvSpPr>
        <dsp:cNvPr id="0" name=""/>
        <dsp:cNvSpPr/>
      </dsp:nvSpPr>
      <dsp:spPr>
        <a:xfrm>
          <a:off x="6737" y="1553293"/>
          <a:ext cx="3633011" cy="544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90000"/>
            </a:lnSpc>
            <a:spcBef>
              <a:spcPct val="0"/>
            </a:spcBef>
            <a:spcAft>
              <a:spcPct val="35000"/>
            </a:spcAft>
            <a:buNone/>
            <a:defRPr b="1"/>
          </a:pPr>
          <a:r>
            <a:rPr lang="en-US" sz="1900" b="1" kern="1200" dirty="0"/>
            <a:t>Source:</a:t>
          </a:r>
          <a:r>
            <a:rPr lang="en-US" sz="1900" kern="1200" dirty="0"/>
            <a:t> </a:t>
          </a:r>
          <a:r>
            <a:rPr lang="en-US" sz="1900" b="0" kern="1200" dirty="0"/>
            <a:t>data.gov.in (Road Accidents in India – 2020)</a:t>
          </a:r>
        </a:p>
      </dsp:txBody>
      <dsp:txXfrm>
        <a:off x="6737" y="1553293"/>
        <a:ext cx="3633011" cy="544951"/>
      </dsp:txXfrm>
    </dsp:sp>
    <dsp:sp modelId="{5CE3170C-6B97-4C84-927A-C79CC6FEBFE9}">
      <dsp:nvSpPr>
        <dsp:cNvPr id="0" name=""/>
        <dsp:cNvSpPr/>
      </dsp:nvSpPr>
      <dsp:spPr>
        <a:xfrm>
          <a:off x="6737" y="2168805"/>
          <a:ext cx="3633011" cy="1489250"/>
        </a:xfrm>
        <a:prstGeom prst="rect">
          <a:avLst/>
        </a:prstGeom>
        <a:noFill/>
        <a:ln>
          <a:noFill/>
        </a:ln>
        <a:effectLst/>
      </dsp:spPr>
      <dsp:style>
        <a:lnRef idx="0">
          <a:scrgbClr r="0" g="0" b="0"/>
        </a:lnRef>
        <a:fillRef idx="0">
          <a:scrgbClr r="0" g="0" b="0"/>
        </a:fillRef>
        <a:effectRef idx="0">
          <a:scrgbClr r="0" g="0" b="0"/>
        </a:effectRef>
        <a:fontRef idx="minor"/>
      </dsp:style>
    </dsp:sp>
    <dsp:sp modelId="{623FBD36-20C6-4240-B93A-B7F92C043E93}">
      <dsp:nvSpPr>
        <dsp:cNvPr id="0" name=""/>
        <dsp:cNvSpPr/>
      </dsp:nvSpPr>
      <dsp:spPr>
        <a:xfrm>
          <a:off x="4275525" y="130034"/>
          <a:ext cx="1271553" cy="12715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ECFEEE2-D7F8-43EC-B7D4-BABDBC646AED}">
      <dsp:nvSpPr>
        <dsp:cNvPr id="0" name=""/>
        <dsp:cNvSpPr/>
      </dsp:nvSpPr>
      <dsp:spPr>
        <a:xfrm>
          <a:off x="4275525" y="1553293"/>
          <a:ext cx="3633011" cy="544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90000"/>
            </a:lnSpc>
            <a:spcBef>
              <a:spcPct val="0"/>
            </a:spcBef>
            <a:spcAft>
              <a:spcPct val="35000"/>
            </a:spcAft>
            <a:buNone/>
            <a:defRPr b="1"/>
          </a:pPr>
          <a:r>
            <a:rPr lang="en-US" sz="1900" b="1" kern="1200"/>
            <a:t>Dataset Columns:</a:t>
          </a:r>
          <a:endParaRPr lang="en-US" sz="1900" kern="1200"/>
        </a:p>
      </dsp:txBody>
      <dsp:txXfrm>
        <a:off x="4275525" y="1553293"/>
        <a:ext cx="3633011" cy="544951"/>
      </dsp:txXfrm>
    </dsp:sp>
    <dsp:sp modelId="{022F2C0A-73FA-4B83-B862-F0FEC631510D}">
      <dsp:nvSpPr>
        <dsp:cNvPr id="0" name=""/>
        <dsp:cNvSpPr/>
      </dsp:nvSpPr>
      <dsp:spPr>
        <a:xfrm>
          <a:off x="4282247" y="1913205"/>
          <a:ext cx="3633011" cy="148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dirty="0"/>
            <a:t>Cities</a:t>
          </a:r>
        </a:p>
        <a:p>
          <a:pPr marL="0" lvl="0" indent="0" algn="l" defTabSz="622300">
            <a:lnSpc>
              <a:spcPct val="90000"/>
            </a:lnSpc>
            <a:spcBef>
              <a:spcPct val="0"/>
            </a:spcBef>
            <a:spcAft>
              <a:spcPct val="35000"/>
            </a:spcAft>
            <a:buNone/>
          </a:pPr>
          <a:r>
            <a:rPr lang="en-US" sz="1400" kern="1200"/>
            <a:t>Cause Category</a:t>
          </a:r>
        </a:p>
        <a:p>
          <a:pPr marL="0" lvl="0" indent="0" algn="l" defTabSz="622300">
            <a:lnSpc>
              <a:spcPct val="90000"/>
            </a:lnSpc>
            <a:spcBef>
              <a:spcPct val="0"/>
            </a:spcBef>
            <a:spcAft>
              <a:spcPct val="35000"/>
            </a:spcAft>
            <a:buNone/>
          </a:pPr>
          <a:r>
            <a:rPr lang="en-US" sz="1400" kern="1200"/>
            <a:t>Cause Subcategory</a:t>
          </a:r>
        </a:p>
        <a:p>
          <a:pPr marL="0" lvl="0" indent="0" algn="l" defTabSz="622300">
            <a:lnSpc>
              <a:spcPct val="90000"/>
            </a:lnSpc>
            <a:spcBef>
              <a:spcPct val="0"/>
            </a:spcBef>
            <a:spcAft>
              <a:spcPct val="35000"/>
            </a:spcAft>
            <a:buNone/>
          </a:pPr>
          <a:r>
            <a:rPr lang="en-US" sz="1400" kern="1200"/>
            <a:t>Outcome of Incident</a:t>
          </a:r>
        </a:p>
        <a:p>
          <a:pPr marL="0" lvl="0" indent="0" algn="l" defTabSz="622300">
            <a:lnSpc>
              <a:spcPct val="90000"/>
            </a:lnSpc>
            <a:spcBef>
              <a:spcPct val="0"/>
            </a:spcBef>
            <a:spcAft>
              <a:spcPct val="35000"/>
            </a:spcAft>
            <a:buNone/>
          </a:pPr>
          <a:r>
            <a:rPr lang="en-US" sz="1400" kern="1200"/>
            <a:t>Count (in numbers)</a:t>
          </a:r>
          <a:br>
            <a:rPr lang="en-US" sz="1400" kern="1200"/>
          </a:br>
          <a:r>
            <a:rPr lang="en-US" sz="1400" b="1" kern="1200"/>
            <a:t>Scope:</a:t>
          </a:r>
          <a:r>
            <a:rPr lang="en-US" sz="1400" kern="1200"/>
            <a:t> 50 Indian cities</a:t>
          </a:r>
        </a:p>
      </dsp:txBody>
      <dsp:txXfrm>
        <a:off x="4282247" y="1913205"/>
        <a:ext cx="3633011" cy="148925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E77F39-F47D-4545-8DB0-4B213374A4FF}">
      <dsp:nvSpPr>
        <dsp:cNvPr id="0" name=""/>
        <dsp:cNvSpPr/>
      </dsp:nvSpPr>
      <dsp:spPr>
        <a:xfrm>
          <a:off x="6737" y="79566"/>
          <a:ext cx="1271553" cy="12114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81CAE40-4AFC-4DB2-B0EB-5573684E9D38}">
      <dsp:nvSpPr>
        <dsp:cNvPr id="0" name=""/>
        <dsp:cNvSpPr/>
      </dsp:nvSpPr>
      <dsp:spPr>
        <a:xfrm>
          <a:off x="6737" y="1428824"/>
          <a:ext cx="3633011" cy="519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90000"/>
            </a:lnSpc>
            <a:spcBef>
              <a:spcPct val="0"/>
            </a:spcBef>
            <a:spcAft>
              <a:spcPct val="35000"/>
            </a:spcAft>
            <a:buNone/>
            <a:defRPr b="1"/>
          </a:pPr>
          <a:r>
            <a:rPr lang="en-US" sz="2800" b="1" kern="1200" dirty="0"/>
            <a:t>Tools:</a:t>
          </a:r>
          <a:r>
            <a:rPr lang="en-US" sz="2800" kern="1200" dirty="0"/>
            <a:t> </a:t>
          </a:r>
          <a:r>
            <a:rPr lang="en-US" sz="2800" b="0" kern="1200" dirty="0"/>
            <a:t>Microsoft Excel</a:t>
          </a:r>
        </a:p>
      </dsp:txBody>
      <dsp:txXfrm>
        <a:off x="6737" y="1428824"/>
        <a:ext cx="3633011" cy="519178"/>
      </dsp:txXfrm>
    </dsp:sp>
    <dsp:sp modelId="{39B04662-46B2-405E-BF52-D7E0DA2DCD6A}">
      <dsp:nvSpPr>
        <dsp:cNvPr id="0" name=""/>
        <dsp:cNvSpPr/>
      </dsp:nvSpPr>
      <dsp:spPr>
        <a:xfrm>
          <a:off x="6737" y="2012115"/>
          <a:ext cx="3633011" cy="1273059"/>
        </a:xfrm>
        <a:prstGeom prst="rect">
          <a:avLst/>
        </a:prstGeom>
        <a:noFill/>
        <a:ln>
          <a:noFill/>
        </a:ln>
        <a:effectLst/>
      </dsp:spPr>
      <dsp:style>
        <a:lnRef idx="0">
          <a:scrgbClr r="0" g="0" b="0"/>
        </a:lnRef>
        <a:fillRef idx="0">
          <a:scrgbClr r="0" g="0" b="0"/>
        </a:fillRef>
        <a:effectRef idx="0">
          <a:scrgbClr r="0" g="0" b="0"/>
        </a:effectRef>
        <a:fontRef idx="minor"/>
      </dsp:style>
    </dsp:sp>
    <dsp:sp modelId="{8BF29234-7901-4AC0-A6FE-D3822802AF7D}">
      <dsp:nvSpPr>
        <dsp:cNvPr id="0" name=""/>
        <dsp:cNvSpPr/>
      </dsp:nvSpPr>
      <dsp:spPr>
        <a:xfrm>
          <a:off x="4275525" y="79566"/>
          <a:ext cx="1271553" cy="12114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1BFE88F-50A1-4AB3-A6AA-24646EB2243B}">
      <dsp:nvSpPr>
        <dsp:cNvPr id="0" name=""/>
        <dsp:cNvSpPr/>
      </dsp:nvSpPr>
      <dsp:spPr>
        <a:xfrm>
          <a:off x="4275525" y="1428824"/>
          <a:ext cx="3633011" cy="519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90000"/>
            </a:lnSpc>
            <a:spcBef>
              <a:spcPct val="0"/>
            </a:spcBef>
            <a:spcAft>
              <a:spcPct val="35000"/>
            </a:spcAft>
            <a:buNone/>
            <a:defRPr b="1"/>
          </a:pPr>
          <a:r>
            <a:rPr lang="en-US" sz="2800" b="1" kern="1200"/>
            <a:t>Techniques Used:</a:t>
          </a:r>
          <a:endParaRPr lang="en-US" sz="2800" kern="1200"/>
        </a:p>
      </dsp:txBody>
      <dsp:txXfrm>
        <a:off x="4275525" y="1428824"/>
        <a:ext cx="3633011" cy="519178"/>
      </dsp:txXfrm>
    </dsp:sp>
    <dsp:sp modelId="{E881C9A2-D4C5-4E6D-9346-70162FFA46B3}">
      <dsp:nvSpPr>
        <dsp:cNvPr id="0" name=""/>
        <dsp:cNvSpPr/>
      </dsp:nvSpPr>
      <dsp:spPr>
        <a:xfrm>
          <a:off x="4275525" y="2012115"/>
          <a:ext cx="3633011" cy="1273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Data Cleaning (Remove duplicates, blanks)</a:t>
          </a:r>
        </a:p>
        <a:p>
          <a:pPr marL="0" lvl="0" indent="0" algn="l" defTabSz="755650">
            <a:lnSpc>
              <a:spcPct val="90000"/>
            </a:lnSpc>
            <a:spcBef>
              <a:spcPct val="0"/>
            </a:spcBef>
            <a:spcAft>
              <a:spcPct val="35000"/>
            </a:spcAft>
            <a:buNone/>
          </a:pPr>
          <a:r>
            <a:rPr lang="en-US" sz="1700" kern="1200"/>
            <a:t>Pivot Tables for aggregation</a:t>
          </a:r>
        </a:p>
        <a:p>
          <a:pPr marL="0" lvl="0" indent="0" algn="l" defTabSz="755650">
            <a:lnSpc>
              <a:spcPct val="90000"/>
            </a:lnSpc>
            <a:spcBef>
              <a:spcPct val="0"/>
            </a:spcBef>
            <a:spcAft>
              <a:spcPct val="35000"/>
            </a:spcAft>
            <a:buNone/>
          </a:pPr>
          <a:r>
            <a:rPr lang="en-US" sz="1700" kern="1200"/>
            <a:t>Charts for visualization</a:t>
          </a:r>
        </a:p>
        <a:p>
          <a:pPr marL="0" lvl="0" indent="0" algn="l" defTabSz="755650">
            <a:lnSpc>
              <a:spcPct val="90000"/>
            </a:lnSpc>
            <a:spcBef>
              <a:spcPct val="0"/>
            </a:spcBef>
            <a:spcAft>
              <a:spcPct val="35000"/>
            </a:spcAft>
            <a:buNone/>
          </a:pPr>
          <a:r>
            <a:rPr lang="en-US" sz="1700" kern="1200"/>
            <a:t>Dashboard for summary insights</a:t>
          </a:r>
        </a:p>
      </dsp:txBody>
      <dsp:txXfrm>
        <a:off x="4275525" y="2012115"/>
        <a:ext cx="3633011" cy="1273059"/>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BE28B-A5FB-4469-B761-97CD9EC50291}">
      <dsp:nvSpPr>
        <dsp:cNvPr id="0" name=""/>
        <dsp:cNvSpPr/>
      </dsp:nvSpPr>
      <dsp:spPr>
        <a:xfrm>
          <a:off x="481453" y="807830"/>
          <a:ext cx="787060" cy="7870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88E125B-BAD1-41AB-B6BC-B12FB13AE720}">
      <dsp:nvSpPr>
        <dsp:cNvPr id="0" name=""/>
        <dsp:cNvSpPr/>
      </dsp:nvSpPr>
      <dsp:spPr>
        <a:xfrm>
          <a:off x="471" y="1857301"/>
          <a:ext cx="1749023" cy="699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Delhi &amp; Mumbai = most accident-prone cities.</a:t>
          </a:r>
        </a:p>
      </dsp:txBody>
      <dsp:txXfrm>
        <a:off x="471" y="1857301"/>
        <a:ext cx="1749023" cy="699609"/>
      </dsp:txXfrm>
    </dsp:sp>
    <dsp:sp modelId="{BFB77D88-F222-4D6C-9E7B-04B8761B59CF}">
      <dsp:nvSpPr>
        <dsp:cNvPr id="0" name=""/>
        <dsp:cNvSpPr/>
      </dsp:nvSpPr>
      <dsp:spPr>
        <a:xfrm>
          <a:off x="2536555" y="807830"/>
          <a:ext cx="787060" cy="7870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EB8E43B-D829-4DDB-9387-6F4F26871D0D}">
      <dsp:nvSpPr>
        <dsp:cNvPr id="0" name=""/>
        <dsp:cNvSpPr/>
      </dsp:nvSpPr>
      <dsp:spPr>
        <a:xfrm>
          <a:off x="2055574" y="1857301"/>
          <a:ext cx="1749023" cy="699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Top causes: Traffic Violations &amp; Road Features.</a:t>
          </a:r>
        </a:p>
      </dsp:txBody>
      <dsp:txXfrm>
        <a:off x="2055574" y="1857301"/>
        <a:ext cx="1749023" cy="699609"/>
      </dsp:txXfrm>
    </dsp:sp>
    <dsp:sp modelId="{34677B96-6D2D-4E01-8D3C-022CC7525D8A}">
      <dsp:nvSpPr>
        <dsp:cNvPr id="0" name=""/>
        <dsp:cNvSpPr/>
      </dsp:nvSpPr>
      <dsp:spPr>
        <a:xfrm>
          <a:off x="4591658" y="807830"/>
          <a:ext cx="787060" cy="7870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A4952BC-56B5-4DE7-B080-0706EC1221C1}">
      <dsp:nvSpPr>
        <dsp:cNvPr id="0" name=""/>
        <dsp:cNvSpPr/>
      </dsp:nvSpPr>
      <dsp:spPr>
        <a:xfrm>
          <a:off x="4110677" y="1857301"/>
          <a:ext cx="1749023" cy="699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Drunken driving &amp; over speeding → major fatal outcomes.</a:t>
          </a:r>
        </a:p>
      </dsp:txBody>
      <dsp:txXfrm>
        <a:off x="4110677" y="1857301"/>
        <a:ext cx="1749023" cy="699609"/>
      </dsp:txXfrm>
    </dsp:sp>
    <dsp:sp modelId="{99B2330C-D956-436E-B57F-E6B3FD44A563}">
      <dsp:nvSpPr>
        <dsp:cNvPr id="0" name=""/>
        <dsp:cNvSpPr/>
      </dsp:nvSpPr>
      <dsp:spPr>
        <a:xfrm>
          <a:off x="6646761" y="807830"/>
          <a:ext cx="787060" cy="7870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E274BCB-46F8-4362-BC2F-5475EADB1D75}">
      <dsp:nvSpPr>
        <dsp:cNvPr id="0" name=""/>
        <dsp:cNvSpPr/>
      </dsp:nvSpPr>
      <dsp:spPr>
        <a:xfrm>
          <a:off x="6165779" y="1857301"/>
          <a:ext cx="1749023" cy="699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Poor road maintenance also a big factor.</a:t>
          </a:r>
        </a:p>
      </dsp:txBody>
      <dsp:txXfrm>
        <a:off x="6165779" y="1857301"/>
        <a:ext cx="1749023" cy="69960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F9F729-DC15-4B84-8FC5-21397173F5F1}">
      <dsp:nvSpPr>
        <dsp:cNvPr id="0" name=""/>
        <dsp:cNvSpPr/>
      </dsp:nvSpPr>
      <dsp:spPr>
        <a:xfrm>
          <a:off x="6737" y="264033"/>
          <a:ext cx="1271553" cy="10719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EDF37F9-3944-40FB-B5F9-CB85D2DBF11B}">
      <dsp:nvSpPr>
        <dsp:cNvPr id="0" name=""/>
        <dsp:cNvSpPr/>
      </dsp:nvSpPr>
      <dsp:spPr>
        <a:xfrm>
          <a:off x="6737" y="1458004"/>
          <a:ext cx="3633011" cy="4594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33500">
            <a:lnSpc>
              <a:spcPct val="90000"/>
            </a:lnSpc>
            <a:spcBef>
              <a:spcPct val="0"/>
            </a:spcBef>
            <a:spcAft>
              <a:spcPct val="35000"/>
            </a:spcAft>
            <a:buNone/>
            <a:defRPr b="1"/>
          </a:pPr>
          <a:r>
            <a:rPr lang="en-US" sz="3000" b="1" kern="1200"/>
            <a:t>Conclusion:</a:t>
          </a:r>
          <a:endParaRPr lang="en-US" sz="3000" kern="1200"/>
        </a:p>
      </dsp:txBody>
      <dsp:txXfrm>
        <a:off x="6737" y="1458004"/>
        <a:ext cx="3633011" cy="459426"/>
      </dsp:txXfrm>
    </dsp:sp>
    <dsp:sp modelId="{366B4690-E01E-4177-BFC7-975BF2A5A811}">
      <dsp:nvSpPr>
        <dsp:cNvPr id="0" name=""/>
        <dsp:cNvSpPr/>
      </dsp:nvSpPr>
      <dsp:spPr>
        <a:xfrm>
          <a:off x="6737" y="1974164"/>
          <a:ext cx="3633011" cy="1126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Road safety measures need improvement in high-density cities.</a:t>
          </a:r>
        </a:p>
      </dsp:txBody>
      <dsp:txXfrm>
        <a:off x="6737" y="1974164"/>
        <a:ext cx="3633011" cy="1126542"/>
      </dsp:txXfrm>
    </dsp:sp>
    <dsp:sp modelId="{09AD47AB-652B-4265-949F-997929D80C2C}">
      <dsp:nvSpPr>
        <dsp:cNvPr id="0" name=""/>
        <dsp:cNvSpPr/>
      </dsp:nvSpPr>
      <dsp:spPr>
        <a:xfrm>
          <a:off x="4275525" y="264033"/>
          <a:ext cx="1271553" cy="10719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583DA4A-B3ED-4AA3-802B-58A7F7B37D1B}">
      <dsp:nvSpPr>
        <dsp:cNvPr id="0" name=""/>
        <dsp:cNvSpPr/>
      </dsp:nvSpPr>
      <dsp:spPr>
        <a:xfrm>
          <a:off x="4275525" y="1458004"/>
          <a:ext cx="3633011" cy="4594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33500">
            <a:lnSpc>
              <a:spcPct val="90000"/>
            </a:lnSpc>
            <a:spcBef>
              <a:spcPct val="0"/>
            </a:spcBef>
            <a:spcAft>
              <a:spcPct val="35000"/>
            </a:spcAft>
            <a:buNone/>
            <a:defRPr b="1"/>
          </a:pPr>
          <a:r>
            <a:rPr lang="en-US" sz="3000" b="1" kern="1200"/>
            <a:t>Recommendations:</a:t>
          </a:r>
          <a:endParaRPr lang="en-US" sz="3000" kern="1200"/>
        </a:p>
      </dsp:txBody>
      <dsp:txXfrm>
        <a:off x="4275525" y="1458004"/>
        <a:ext cx="3633011" cy="459426"/>
      </dsp:txXfrm>
    </dsp:sp>
    <dsp:sp modelId="{532C9413-FA18-4413-8569-BCEAE496ED78}">
      <dsp:nvSpPr>
        <dsp:cNvPr id="0" name=""/>
        <dsp:cNvSpPr/>
      </dsp:nvSpPr>
      <dsp:spPr>
        <a:xfrm>
          <a:off x="4275525" y="1974164"/>
          <a:ext cx="3633011" cy="1126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Strict law enforcement on traffic violations.</a:t>
          </a:r>
        </a:p>
        <a:p>
          <a:pPr marL="0" lvl="0" indent="0" algn="l" defTabSz="755650">
            <a:lnSpc>
              <a:spcPct val="90000"/>
            </a:lnSpc>
            <a:spcBef>
              <a:spcPct val="0"/>
            </a:spcBef>
            <a:spcAft>
              <a:spcPct val="35000"/>
            </a:spcAft>
            <a:buNone/>
          </a:pPr>
          <a:r>
            <a:rPr lang="en-US" sz="1700" kern="1200"/>
            <a:t>Improve road quality &amp; lighting.</a:t>
          </a:r>
        </a:p>
        <a:p>
          <a:pPr marL="0" lvl="0" indent="0" algn="l" defTabSz="755650">
            <a:lnSpc>
              <a:spcPct val="90000"/>
            </a:lnSpc>
            <a:spcBef>
              <a:spcPct val="0"/>
            </a:spcBef>
            <a:spcAft>
              <a:spcPct val="35000"/>
            </a:spcAft>
            <a:buNone/>
          </a:pPr>
          <a:r>
            <a:rPr lang="en-US" sz="1700" kern="1200"/>
            <a:t>Promote awareness on safe driving.</a:t>
          </a:r>
        </a:p>
        <a:p>
          <a:pPr marL="0" lvl="0" indent="0" algn="l" defTabSz="755650">
            <a:lnSpc>
              <a:spcPct val="90000"/>
            </a:lnSpc>
            <a:spcBef>
              <a:spcPct val="0"/>
            </a:spcBef>
            <a:spcAft>
              <a:spcPct val="35000"/>
            </a:spcAft>
            <a:buNone/>
          </a:pPr>
          <a:r>
            <a:rPr lang="en-US" sz="1700" kern="1200"/>
            <a:t>Install better traffic-control systems.</a:t>
          </a:r>
        </a:p>
      </dsp:txBody>
      <dsp:txXfrm>
        <a:off x="4275525" y="1974164"/>
        <a:ext cx="3633011" cy="11265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F70F5F-AAA1-41B7-B2B1-E48816809523}">
      <dsp:nvSpPr>
        <dsp:cNvPr id="0" name=""/>
        <dsp:cNvSpPr/>
      </dsp:nvSpPr>
      <dsp:spPr>
        <a:xfrm>
          <a:off x="151886" y="388698"/>
          <a:ext cx="1007669" cy="100766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42FE59-0F46-4226-90D1-190AB9B6F8DB}">
      <dsp:nvSpPr>
        <dsp:cNvPr id="0" name=""/>
        <dsp:cNvSpPr/>
      </dsp:nvSpPr>
      <dsp:spPr>
        <a:xfrm>
          <a:off x="363497" y="600308"/>
          <a:ext cx="584448" cy="5844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AAB45B9-5EC6-4B42-B2FA-5781C456FF76}">
      <dsp:nvSpPr>
        <dsp:cNvPr id="0" name=""/>
        <dsp:cNvSpPr/>
      </dsp:nvSpPr>
      <dsp:spPr>
        <a:xfrm>
          <a:off x="1375485" y="388698"/>
          <a:ext cx="2375220" cy="1007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 Data Period: Last 3 Months</a:t>
          </a:r>
        </a:p>
      </dsp:txBody>
      <dsp:txXfrm>
        <a:off x="1375485" y="388698"/>
        <a:ext cx="2375220" cy="1007669"/>
      </dsp:txXfrm>
    </dsp:sp>
    <dsp:sp modelId="{F531E862-7532-4FBB-B00D-C76CB1C897D2}">
      <dsp:nvSpPr>
        <dsp:cNvPr id="0" name=""/>
        <dsp:cNvSpPr/>
      </dsp:nvSpPr>
      <dsp:spPr>
        <a:xfrm>
          <a:off x="4164569" y="388698"/>
          <a:ext cx="1007669" cy="1007669"/>
        </a:xfrm>
        <a:prstGeom prst="ellipse">
          <a:avLst/>
        </a:prstGeom>
        <a:solidFill>
          <a:schemeClr val="accent5">
            <a:hueOff val="6932061"/>
            <a:satOff val="-189"/>
            <a:lumOff val="-1046"/>
            <a:alphaOff val="0"/>
          </a:schemeClr>
        </a:solidFill>
        <a:ln>
          <a:noFill/>
        </a:ln>
        <a:effectLst/>
      </dsp:spPr>
      <dsp:style>
        <a:lnRef idx="0">
          <a:scrgbClr r="0" g="0" b="0"/>
        </a:lnRef>
        <a:fillRef idx="1">
          <a:scrgbClr r="0" g="0" b="0"/>
        </a:fillRef>
        <a:effectRef idx="0">
          <a:scrgbClr r="0" g="0" b="0"/>
        </a:effectRef>
        <a:fontRef idx="minor"/>
      </dsp:style>
    </dsp:sp>
    <dsp:sp modelId="{CAEDAFC3-4DB8-46E9-BBF6-9AAD293D5F75}">
      <dsp:nvSpPr>
        <dsp:cNvPr id="0" name=""/>
        <dsp:cNvSpPr/>
      </dsp:nvSpPr>
      <dsp:spPr>
        <a:xfrm>
          <a:off x="4376180" y="600308"/>
          <a:ext cx="584448" cy="5844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789E9ED-D8A5-405D-98AC-0E09AAAFBFCD}">
      <dsp:nvSpPr>
        <dsp:cNvPr id="0" name=""/>
        <dsp:cNvSpPr/>
      </dsp:nvSpPr>
      <dsp:spPr>
        <a:xfrm>
          <a:off x="5388167" y="388698"/>
          <a:ext cx="2375220" cy="1007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 Stocks Covered: Apple, Microsoft, Netflix, Google</a:t>
          </a:r>
        </a:p>
      </dsp:txBody>
      <dsp:txXfrm>
        <a:off x="5388167" y="388698"/>
        <a:ext cx="2375220" cy="1007669"/>
      </dsp:txXfrm>
    </dsp:sp>
    <dsp:sp modelId="{2BF5CC84-E736-491D-95B4-D07FD76281B6}">
      <dsp:nvSpPr>
        <dsp:cNvPr id="0" name=""/>
        <dsp:cNvSpPr/>
      </dsp:nvSpPr>
      <dsp:spPr>
        <a:xfrm>
          <a:off x="151886" y="1968373"/>
          <a:ext cx="1007669" cy="1007669"/>
        </a:xfrm>
        <a:prstGeom prst="ellipse">
          <a:avLst/>
        </a:prstGeom>
        <a:solidFill>
          <a:schemeClr val="accent5">
            <a:hueOff val="13864123"/>
            <a:satOff val="-379"/>
            <a:lumOff val="-2092"/>
            <a:alphaOff val="0"/>
          </a:schemeClr>
        </a:solidFill>
        <a:ln>
          <a:noFill/>
        </a:ln>
        <a:effectLst/>
      </dsp:spPr>
      <dsp:style>
        <a:lnRef idx="0">
          <a:scrgbClr r="0" g="0" b="0"/>
        </a:lnRef>
        <a:fillRef idx="1">
          <a:scrgbClr r="0" g="0" b="0"/>
        </a:fillRef>
        <a:effectRef idx="0">
          <a:scrgbClr r="0" g="0" b="0"/>
        </a:effectRef>
        <a:fontRef idx="minor"/>
      </dsp:style>
    </dsp:sp>
    <dsp:sp modelId="{912E7464-6704-4F8E-BEC4-D6B8B7315893}">
      <dsp:nvSpPr>
        <dsp:cNvPr id="0" name=""/>
        <dsp:cNvSpPr/>
      </dsp:nvSpPr>
      <dsp:spPr>
        <a:xfrm>
          <a:off x="363497" y="2179984"/>
          <a:ext cx="584448" cy="5844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B9400B6-A4C7-4D9C-9281-CF0ADF08A877}">
      <dsp:nvSpPr>
        <dsp:cNvPr id="0" name=""/>
        <dsp:cNvSpPr/>
      </dsp:nvSpPr>
      <dsp:spPr>
        <a:xfrm>
          <a:off x="1375485" y="1968373"/>
          <a:ext cx="2375220" cy="1007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 Structure: Date, Ticker, Open, High, Low, Close, Volume</a:t>
          </a:r>
        </a:p>
      </dsp:txBody>
      <dsp:txXfrm>
        <a:off x="1375485" y="1968373"/>
        <a:ext cx="2375220" cy="1007669"/>
      </dsp:txXfrm>
    </dsp:sp>
    <dsp:sp modelId="{8E329D10-6CD2-4301-A35C-382BFBCFB6F9}">
      <dsp:nvSpPr>
        <dsp:cNvPr id="0" name=""/>
        <dsp:cNvSpPr/>
      </dsp:nvSpPr>
      <dsp:spPr>
        <a:xfrm>
          <a:off x="4164569" y="1968373"/>
          <a:ext cx="1007669" cy="1007669"/>
        </a:xfrm>
        <a:prstGeom prst="ellipse">
          <a:avLst/>
        </a:prstGeom>
        <a:solidFill>
          <a:schemeClr val="accent5">
            <a:hueOff val="20796183"/>
            <a:satOff val="-568"/>
            <a:lumOff val="-3138"/>
            <a:alphaOff val="0"/>
          </a:schemeClr>
        </a:solidFill>
        <a:ln>
          <a:noFill/>
        </a:ln>
        <a:effectLst/>
      </dsp:spPr>
      <dsp:style>
        <a:lnRef idx="0">
          <a:scrgbClr r="0" g="0" b="0"/>
        </a:lnRef>
        <a:fillRef idx="1">
          <a:scrgbClr r="0" g="0" b="0"/>
        </a:fillRef>
        <a:effectRef idx="0">
          <a:scrgbClr r="0" g="0" b="0"/>
        </a:effectRef>
        <a:fontRef idx="minor"/>
      </dsp:style>
    </dsp:sp>
    <dsp:sp modelId="{11A7198E-5964-4209-AB62-368F4375C077}">
      <dsp:nvSpPr>
        <dsp:cNvPr id="0" name=""/>
        <dsp:cNvSpPr/>
      </dsp:nvSpPr>
      <dsp:spPr>
        <a:xfrm>
          <a:off x="4376180" y="2179984"/>
          <a:ext cx="584448" cy="5844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B1D93F2-C755-4FA0-A0BC-BD2A5AAC59DA}">
      <dsp:nvSpPr>
        <dsp:cNvPr id="0" name=""/>
        <dsp:cNvSpPr/>
      </dsp:nvSpPr>
      <dsp:spPr>
        <a:xfrm>
          <a:off x="5388167" y="1968373"/>
          <a:ext cx="2375220" cy="1007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 Data Format: CSV</a:t>
          </a:r>
        </a:p>
      </dsp:txBody>
      <dsp:txXfrm>
        <a:off x="5388167" y="1968373"/>
        <a:ext cx="2375220" cy="1007669"/>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F1B36F-E675-4440-B98C-856FA625EFA1}">
      <dsp:nvSpPr>
        <dsp:cNvPr id="0" name=""/>
        <dsp:cNvSpPr/>
      </dsp:nvSpPr>
      <dsp:spPr>
        <a:xfrm>
          <a:off x="902550" y="403196"/>
          <a:ext cx="981992" cy="9819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9BFFBE9-211A-401C-A5AB-D6BE4F8978EB}">
      <dsp:nvSpPr>
        <dsp:cNvPr id="0" name=""/>
        <dsp:cNvSpPr/>
      </dsp:nvSpPr>
      <dsp:spPr>
        <a:xfrm>
          <a:off x="302444" y="1769044"/>
          <a:ext cx="2182204" cy="119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To analyze transactional sales data from March 1 to July 31, 2024, to understand purchasing patterns and sales trends.</a:t>
          </a:r>
        </a:p>
      </dsp:txBody>
      <dsp:txXfrm>
        <a:off x="302444" y="1769044"/>
        <a:ext cx="2182204" cy="1192500"/>
      </dsp:txXfrm>
    </dsp:sp>
    <dsp:sp modelId="{F1152B29-9B20-423C-9244-91952F9E12E2}">
      <dsp:nvSpPr>
        <dsp:cNvPr id="0" name=""/>
        <dsp:cNvSpPr/>
      </dsp:nvSpPr>
      <dsp:spPr>
        <a:xfrm>
          <a:off x="3466641" y="403196"/>
          <a:ext cx="981992" cy="9819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B6DB130-9E12-4115-8477-7F5C1A549230}">
      <dsp:nvSpPr>
        <dsp:cNvPr id="0" name=""/>
        <dsp:cNvSpPr/>
      </dsp:nvSpPr>
      <dsp:spPr>
        <a:xfrm>
          <a:off x="2866535" y="1769044"/>
          <a:ext cx="2182204" cy="119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To identify the most popular products, peak sales times, and key customer behaviors.</a:t>
          </a:r>
        </a:p>
      </dsp:txBody>
      <dsp:txXfrm>
        <a:off x="2866535" y="1769044"/>
        <a:ext cx="2182204" cy="1192500"/>
      </dsp:txXfrm>
    </dsp:sp>
    <dsp:sp modelId="{706D3AB5-0535-49D1-9676-71BB64F9F50D}">
      <dsp:nvSpPr>
        <dsp:cNvPr id="0" name=""/>
        <dsp:cNvSpPr/>
      </dsp:nvSpPr>
      <dsp:spPr>
        <a:xfrm>
          <a:off x="6030731" y="403196"/>
          <a:ext cx="981992" cy="9819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480C311-11D9-4807-AD1A-5D36EB1D7BF9}">
      <dsp:nvSpPr>
        <dsp:cNvPr id="0" name=""/>
        <dsp:cNvSpPr/>
      </dsp:nvSpPr>
      <dsp:spPr>
        <a:xfrm>
          <a:off x="5430625" y="1769044"/>
          <a:ext cx="2182204" cy="119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To provide data-driven recommendations to aid in inventory planning and improve operational efficiency.</a:t>
          </a:r>
        </a:p>
      </dsp:txBody>
      <dsp:txXfrm>
        <a:off x="5430625" y="1769044"/>
        <a:ext cx="2182204" cy="119250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1CD3FE-0A55-453E-A05E-4D2E629854DB}">
      <dsp:nvSpPr>
        <dsp:cNvPr id="0" name=""/>
        <dsp:cNvSpPr/>
      </dsp:nvSpPr>
      <dsp:spPr>
        <a:xfrm>
          <a:off x="341531" y="489481"/>
          <a:ext cx="1066904" cy="106690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4F42E2-8F36-4BDB-85E1-4B0C99F951CB}">
      <dsp:nvSpPr>
        <dsp:cNvPr id="0" name=""/>
        <dsp:cNvSpPr/>
      </dsp:nvSpPr>
      <dsp:spPr>
        <a:xfrm>
          <a:off x="568904" y="716854"/>
          <a:ext cx="612158" cy="6121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F546A1B-7B16-4E4D-B230-D267E1E8E5B4}">
      <dsp:nvSpPr>
        <dsp:cNvPr id="0" name=""/>
        <dsp:cNvSpPr/>
      </dsp:nvSpPr>
      <dsp:spPr>
        <a:xfrm>
          <a:off x="471" y="1888700"/>
          <a:ext cx="1749023" cy="986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1" kern="1200"/>
            <a:t>Source:</a:t>
          </a:r>
          <a:r>
            <a:rPr lang="en-US" sz="1200" kern="1200"/>
            <a:t> Transactional records from a coffee vending machine.</a:t>
          </a:r>
        </a:p>
      </dsp:txBody>
      <dsp:txXfrm>
        <a:off x="471" y="1888700"/>
        <a:ext cx="1749023" cy="986558"/>
      </dsp:txXfrm>
    </dsp:sp>
    <dsp:sp modelId="{DF8CE38B-C45F-45B7-862C-75A9BBD64383}">
      <dsp:nvSpPr>
        <dsp:cNvPr id="0" name=""/>
        <dsp:cNvSpPr/>
      </dsp:nvSpPr>
      <dsp:spPr>
        <a:xfrm>
          <a:off x="2396634" y="489481"/>
          <a:ext cx="1066904" cy="106690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3CD530-96BF-41C4-8523-3AF5CB1F80F1}">
      <dsp:nvSpPr>
        <dsp:cNvPr id="0" name=""/>
        <dsp:cNvSpPr/>
      </dsp:nvSpPr>
      <dsp:spPr>
        <a:xfrm>
          <a:off x="2624007" y="716854"/>
          <a:ext cx="612158" cy="6121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F37427C-14E1-4F3D-8521-D5ACCAED2134}">
      <dsp:nvSpPr>
        <dsp:cNvPr id="0" name=""/>
        <dsp:cNvSpPr/>
      </dsp:nvSpPr>
      <dsp:spPr>
        <a:xfrm>
          <a:off x="2055574" y="1888700"/>
          <a:ext cx="1749023" cy="986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1" kern="1200"/>
            <a:t>Period:</a:t>
          </a:r>
          <a:r>
            <a:rPr lang="en-US" sz="1200" kern="1200"/>
            <a:t> The dataset covers all sales from March 1, 2024, to July 31, 2024.</a:t>
          </a:r>
        </a:p>
      </dsp:txBody>
      <dsp:txXfrm>
        <a:off x="2055574" y="1888700"/>
        <a:ext cx="1749023" cy="986558"/>
      </dsp:txXfrm>
    </dsp:sp>
    <dsp:sp modelId="{D697F728-98BC-45D3-89F5-CD95FA617E90}">
      <dsp:nvSpPr>
        <dsp:cNvPr id="0" name=""/>
        <dsp:cNvSpPr/>
      </dsp:nvSpPr>
      <dsp:spPr>
        <a:xfrm>
          <a:off x="4451736" y="489481"/>
          <a:ext cx="1066904" cy="106690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B5DDF6-A999-44F0-B9C3-4E81B64846B0}">
      <dsp:nvSpPr>
        <dsp:cNvPr id="0" name=""/>
        <dsp:cNvSpPr/>
      </dsp:nvSpPr>
      <dsp:spPr>
        <a:xfrm>
          <a:off x="4679109" y="716854"/>
          <a:ext cx="612158" cy="6121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820E33A-2AEA-483D-AE51-A45CA335C664}">
      <dsp:nvSpPr>
        <dsp:cNvPr id="0" name=""/>
        <dsp:cNvSpPr/>
      </dsp:nvSpPr>
      <dsp:spPr>
        <a:xfrm>
          <a:off x="4110677" y="1888700"/>
          <a:ext cx="1749023" cy="986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1" kern="1200"/>
            <a:t>Volume:</a:t>
          </a:r>
          <a:r>
            <a:rPr lang="en-US" sz="1200" kern="1200"/>
            <a:t> A total of 1,133 individual transactions were analyzed.</a:t>
          </a:r>
        </a:p>
      </dsp:txBody>
      <dsp:txXfrm>
        <a:off x="4110677" y="1888700"/>
        <a:ext cx="1749023" cy="986558"/>
      </dsp:txXfrm>
    </dsp:sp>
    <dsp:sp modelId="{82DF514D-C55C-470B-AA77-923096DC541C}">
      <dsp:nvSpPr>
        <dsp:cNvPr id="0" name=""/>
        <dsp:cNvSpPr/>
      </dsp:nvSpPr>
      <dsp:spPr>
        <a:xfrm>
          <a:off x="6506839" y="489481"/>
          <a:ext cx="1066904" cy="106690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91DA42-2BE5-4343-9EB3-133E1FC01620}">
      <dsp:nvSpPr>
        <dsp:cNvPr id="0" name=""/>
        <dsp:cNvSpPr/>
      </dsp:nvSpPr>
      <dsp:spPr>
        <a:xfrm>
          <a:off x="6734212" y="716854"/>
          <a:ext cx="612158" cy="61215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00FDD99-A49A-4552-82FA-81AEF8DE7C8E}">
      <dsp:nvSpPr>
        <dsp:cNvPr id="0" name=""/>
        <dsp:cNvSpPr/>
      </dsp:nvSpPr>
      <dsp:spPr>
        <a:xfrm>
          <a:off x="6165779" y="1888700"/>
          <a:ext cx="1749023" cy="986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1" kern="1200"/>
            <a:t>Key Fields:</a:t>
          </a:r>
          <a:r>
            <a:rPr lang="en-US" sz="1200" kern="1200"/>
            <a:t> The data includes transaction date/time, payment type (cash/card), price, and the specific coffee name.</a:t>
          </a:r>
        </a:p>
      </dsp:txBody>
      <dsp:txXfrm>
        <a:off x="6165779" y="1888700"/>
        <a:ext cx="1749023" cy="986558"/>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289DB1-F0C3-4EF8-954F-C2D5F0AF33C1}">
      <dsp:nvSpPr>
        <dsp:cNvPr id="0" name=""/>
        <dsp:cNvSpPr/>
      </dsp:nvSpPr>
      <dsp:spPr>
        <a:xfrm>
          <a:off x="902550" y="510367"/>
          <a:ext cx="981992" cy="9819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9230512-FF44-4553-A505-695B17EEDD06}">
      <dsp:nvSpPr>
        <dsp:cNvPr id="0" name=""/>
        <dsp:cNvSpPr/>
      </dsp:nvSpPr>
      <dsp:spPr>
        <a:xfrm>
          <a:off x="302444" y="1844070"/>
          <a:ext cx="2182204" cy="1010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1" kern="1200"/>
            <a:t>Data Preparation:</a:t>
          </a:r>
          <a:r>
            <a:rPr lang="en-US" sz="1200" kern="1200"/>
            <a:t> Loaded the raw CSV data, handled missing values related to cash payments, and checked for duplicates.</a:t>
          </a:r>
        </a:p>
      </dsp:txBody>
      <dsp:txXfrm>
        <a:off x="302444" y="1844070"/>
        <a:ext cx="2182204" cy="1010302"/>
      </dsp:txXfrm>
    </dsp:sp>
    <dsp:sp modelId="{BBFEA55A-ADE0-41BC-AB20-02D63E079CDF}">
      <dsp:nvSpPr>
        <dsp:cNvPr id="0" name=""/>
        <dsp:cNvSpPr/>
      </dsp:nvSpPr>
      <dsp:spPr>
        <a:xfrm>
          <a:off x="3466641" y="510367"/>
          <a:ext cx="981992" cy="9819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08759B3-F5B5-4F4A-88CB-F474BBC69ECF}">
      <dsp:nvSpPr>
        <dsp:cNvPr id="0" name=""/>
        <dsp:cNvSpPr/>
      </dsp:nvSpPr>
      <dsp:spPr>
        <a:xfrm>
          <a:off x="2866535" y="1844070"/>
          <a:ext cx="2182204" cy="1010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1" kern="1200"/>
            <a:t>Feature Engineering:</a:t>
          </a:r>
          <a:r>
            <a:rPr lang="en-US" sz="1200" kern="1200"/>
            <a:t> Created new helper columns for Month, Day of the Week, and Hour to enable time-series analysis.</a:t>
          </a:r>
        </a:p>
      </dsp:txBody>
      <dsp:txXfrm>
        <a:off x="2866535" y="1844070"/>
        <a:ext cx="2182204" cy="1010302"/>
      </dsp:txXfrm>
    </dsp:sp>
    <dsp:sp modelId="{6C626572-1156-4BE0-BE96-72096C58C524}">
      <dsp:nvSpPr>
        <dsp:cNvPr id="0" name=""/>
        <dsp:cNvSpPr/>
      </dsp:nvSpPr>
      <dsp:spPr>
        <a:xfrm>
          <a:off x="6030731" y="510367"/>
          <a:ext cx="981992" cy="9819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F24D31-849F-4B0D-A3F0-F311E250C7F1}">
      <dsp:nvSpPr>
        <dsp:cNvPr id="0" name=""/>
        <dsp:cNvSpPr/>
      </dsp:nvSpPr>
      <dsp:spPr>
        <a:xfrm>
          <a:off x="5430625" y="1844070"/>
          <a:ext cx="2182204" cy="1010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1" kern="1200"/>
            <a:t>Analysis &amp; Visualization:</a:t>
          </a:r>
          <a:r>
            <a:rPr lang="en-US" sz="1200" kern="1200"/>
            <a:t> Used </a:t>
          </a:r>
          <a:r>
            <a:rPr lang="en-US" sz="1200" b="1" kern="1200"/>
            <a:t>Microsoft Excel</a:t>
          </a:r>
          <a:r>
            <a:rPr lang="en-US" sz="1200" kern="1200"/>
            <a:t> as the primary tool. Leveraged </a:t>
          </a:r>
          <a:r>
            <a:rPr lang="en-US" sz="1200" b="1" kern="1200"/>
            <a:t>PivotTables</a:t>
          </a:r>
          <a:r>
            <a:rPr lang="en-US" sz="1200" kern="1200"/>
            <a:t> and </a:t>
          </a:r>
          <a:r>
            <a:rPr lang="en-US" sz="1200" b="1" kern="1200"/>
            <a:t>PivotCharts</a:t>
          </a:r>
          <a:r>
            <a:rPr lang="en-US" sz="1200" kern="1200"/>
            <a:t> to aggregate, analyze, and visualize the data.</a:t>
          </a:r>
        </a:p>
      </dsp:txBody>
      <dsp:txXfrm>
        <a:off x="5430625" y="1844070"/>
        <a:ext cx="2182204" cy="101030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B3C27A-4E17-4AF5-85D8-909D7CBD48CD}">
      <dsp:nvSpPr>
        <dsp:cNvPr id="0" name=""/>
        <dsp:cNvSpPr/>
      </dsp:nvSpPr>
      <dsp:spPr>
        <a:xfrm>
          <a:off x="902550" y="525631"/>
          <a:ext cx="981992" cy="9819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BA6E162-6DAA-4F0A-9506-106BDE74ADB9}">
      <dsp:nvSpPr>
        <dsp:cNvPr id="0" name=""/>
        <dsp:cNvSpPr/>
      </dsp:nvSpPr>
      <dsp:spPr>
        <a:xfrm>
          <a:off x="302444" y="1854734"/>
          <a:ext cx="2182204" cy="98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1" kern="1200"/>
            <a:t>WHAT:</a:t>
          </a:r>
          <a:r>
            <a:rPr lang="en-US" sz="1400" kern="1200"/>
            <a:t> </a:t>
          </a:r>
          <a:r>
            <a:rPr lang="en-US" sz="1400" b="1" kern="1200"/>
            <a:t>Latte</a:t>
          </a:r>
          <a:r>
            <a:rPr lang="en-US" sz="1400" kern="1200"/>
            <a:t> and </a:t>
          </a:r>
          <a:r>
            <a:rPr lang="en-US" sz="1400" b="1" kern="1200"/>
            <a:t>Americano with Milk</a:t>
          </a:r>
          <a:r>
            <a:rPr lang="en-US" sz="1400" kern="1200"/>
            <a:t> are the star products.</a:t>
          </a:r>
        </a:p>
      </dsp:txBody>
      <dsp:txXfrm>
        <a:off x="302444" y="1854734"/>
        <a:ext cx="2182204" cy="984375"/>
      </dsp:txXfrm>
    </dsp:sp>
    <dsp:sp modelId="{FAB82711-253E-4856-8B96-45F5A96F1F90}">
      <dsp:nvSpPr>
        <dsp:cNvPr id="0" name=""/>
        <dsp:cNvSpPr/>
      </dsp:nvSpPr>
      <dsp:spPr>
        <a:xfrm>
          <a:off x="3466641" y="525631"/>
          <a:ext cx="981992" cy="9819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E9F52B3-70AB-4429-97F7-1733B4374CB4}">
      <dsp:nvSpPr>
        <dsp:cNvPr id="0" name=""/>
        <dsp:cNvSpPr/>
      </dsp:nvSpPr>
      <dsp:spPr>
        <a:xfrm>
          <a:off x="2866535" y="1854734"/>
          <a:ext cx="2182204" cy="98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1" kern="1200"/>
            <a:t>WHEN:</a:t>
          </a:r>
          <a:r>
            <a:rPr lang="en-US" sz="1400" kern="1200"/>
            <a:t> The busiest day is </a:t>
          </a:r>
          <a:r>
            <a:rPr lang="en-US" sz="1400" b="1" kern="1200"/>
            <a:t>Tuesday</a:t>
          </a:r>
          <a:r>
            <a:rPr lang="en-US" sz="1400" kern="1200"/>
            <a:t>, and the peak times are </a:t>
          </a:r>
          <a:r>
            <a:rPr lang="en-US" sz="1400" b="1" kern="1200"/>
            <a:t>10 AM</a:t>
          </a:r>
          <a:r>
            <a:rPr lang="en-US" sz="1400" kern="1200"/>
            <a:t> and </a:t>
          </a:r>
          <a:r>
            <a:rPr lang="en-US" sz="1400" b="1" kern="1200"/>
            <a:t>7 PM</a:t>
          </a:r>
          <a:r>
            <a:rPr lang="en-US" sz="1400" kern="1200"/>
            <a:t>.</a:t>
          </a:r>
        </a:p>
      </dsp:txBody>
      <dsp:txXfrm>
        <a:off x="2866535" y="1854734"/>
        <a:ext cx="2182204" cy="984375"/>
      </dsp:txXfrm>
    </dsp:sp>
    <dsp:sp modelId="{274360DC-7440-41D0-8E65-541D9ECA734F}">
      <dsp:nvSpPr>
        <dsp:cNvPr id="0" name=""/>
        <dsp:cNvSpPr/>
      </dsp:nvSpPr>
      <dsp:spPr>
        <a:xfrm>
          <a:off x="6030731" y="525631"/>
          <a:ext cx="981992" cy="9819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9D1D689-E9E3-4E30-A69D-940E459DF633}">
      <dsp:nvSpPr>
        <dsp:cNvPr id="0" name=""/>
        <dsp:cNvSpPr/>
      </dsp:nvSpPr>
      <dsp:spPr>
        <a:xfrm>
          <a:off x="5430625" y="1854734"/>
          <a:ext cx="2182204" cy="98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1" kern="1200"/>
            <a:t>HOW:</a:t>
          </a:r>
          <a:r>
            <a:rPr lang="en-US" sz="1400" kern="1200"/>
            <a:t> Card payments are overwhelmingly preferred, accounting for ~92% of all transactions.</a:t>
          </a:r>
        </a:p>
      </dsp:txBody>
      <dsp:txXfrm>
        <a:off x="5430625" y="1854734"/>
        <a:ext cx="2182204" cy="984375"/>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A1125F-E9CE-4B6C-8ACF-4624CEEDAD52}">
      <dsp:nvSpPr>
        <dsp:cNvPr id="0" name=""/>
        <dsp:cNvSpPr/>
      </dsp:nvSpPr>
      <dsp:spPr>
        <a:xfrm rot="5400000">
          <a:off x="4948650" y="-1989074"/>
          <a:ext cx="867472" cy="5065776"/>
        </a:xfrm>
        <a:prstGeom prst="round2Same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Ensure vending machines are fully stocked with </a:t>
          </a:r>
          <a:r>
            <a:rPr lang="en-US" sz="1400" b="1" kern="1200" dirty="0"/>
            <a:t>Latte</a:t>
          </a:r>
          <a:r>
            <a:rPr lang="en-US" sz="1400" kern="1200" dirty="0"/>
            <a:t> and </a:t>
          </a:r>
          <a:r>
            <a:rPr lang="en-US" sz="1400" b="1" kern="1200" dirty="0"/>
            <a:t>Americano with Milk</a:t>
          </a:r>
          <a:r>
            <a:rPr lang="en-US" sz="1400" kern="1200" dirty="0"/>
            <a:t> before 9:30 AM daily to capitalize on the 10 AM peak.</a:t>
          </a:r>
        </a:p>
      </dsp:txBody>
      <dsp:txXfrm rot="-5400000">
        <a:off x="2849498" y="152424"/>
        <a:ext cx="5023430" cy="782780"/>
      </dsp:txXfrm>
    </dsp:sp>
    <dsp:sp modelId="{F5AF815A-53BB-4C5B-AEF9-7BF466D19A06}">
      <dsp:nvSpPr>
        <dsp:cNvPr id="0" name=""/>
        <dsp:cNvSpPr/>
      </dsp:nvSpPr>
      <dsp:spPr>
        <a:xfrm>
          <a:off x="0" y="1642"/>
          <a:ext cx="2849499" cy="1084340"/>
        </a:xfrm>
        <a:prstGeom prst="roundRect">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Optimize Morning Inventory:</a:t>
          </a:r>
        </a:p>
      </dsp:txBody>
      <dsp:txXfrm>
        <a:off x="52933" y="54575"/>
        <a:ext cx="2743633" cy="978474"/>
      </dsp:txXfrm>
    </dsp:sp>
    <dsp:sp modelId="{F28A8163-FCD1-4877-ACA4-2FEC35FB49E5}">
      <dsp:nvSpPr>
        <dsp:cNvPr id="0" name=""/>
        <dsp:cNvSpPr/>
      </dsp:nvSpPr>
      <dsp:spPr>
        <a:xfrm rot="5400000">
          <a:off x="4948650" y="-850517"/>
          <a:ext cx="867472" cy="5065776"/>
        </a:xfrm>
        <a:prstGeom prst="round2Same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Plan the main weekly restocking for Monday evening or early Tuesday morning to prepare for the busiest day.</a:t>
          </a:r>
        </a:p>
      </dsp:txBody>
      <dsp:txXfrm rot="-5400000">
        <a:off x="2849498" y="1290981"/>
        <a:ext cx="5023430" cy="782780"/>
      </dsp:txXfrm>
    </dsp:sp>
    <dsp:sp modelId="{2391966B-55F6-46A3-8634-FD174A7CC540}">
      <dsp:nvSpPr>
        <dsp:cNvPr id="0" name=""/>
        <dsp:cNvSpPr/>
      </dsp:nvSpPr>
      <dsp:spPr>
        <a:xfrm>
          <a:off x="0" y="1140200"/>
          <a:ext cx="2849499" cy="1084340"/>
        </a:xfrm>
        <a:prstGeom prst="roundRect">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Targeted Restocking Schedule:</a:t>
          </a:r>
        </a:p>
      </dsp:txBody>
      <dsp:txXfrm>
        <a:off x="52933" y="1193133"/>
        <a:ext cx="2743633" cy="978474"/>
      </dsp:txXfrm>
    </dsp:sp>
    <dsp:sp modelId="{3A67A5BB-31A7-40A1-909E-2F2F8F2177E3}">
      <dsp:nvSpPr>
        <dsp:cNvPr id="0" name=""/>
        <dsp:cNvSpPr/>
      </dsp:nvSpPr>
      <dsp:spPr>
        <a:xfrm rot="5400000">
          <a:off x="4948650" y="288039"/>
          <a:ext cx="867472" cy="5065776"/>
        </a:xfrm>
        <a:prstGeom prst="round2Same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a:t>Perform a quick stock check before 6:00 PM, paying special attention to evening favorites like </a:t>
          </a:r>
        </a:p>
        <a:p>
          <a:pPr marL="114300" lvl="1" indent="-114300" algn="l" defTabSz="622300">
            <a:lnSpc>
              <a:spcPct val="90000"/>
            </a:lnSpc>
            <a:spcBef>
              <a:spcPct val="0"/>
            </a:spcBef>
            <a:spcAft>
              <a:spcPct val="15000"/>
            </a:spcAft>
            <a:buChar char="•"/>
          </a:pPr>
          <a:r>
            <a:rPr lang="en-US" sz="1400" b="1" kern="1200" dirty="0"/>
            <a:t>Cappuccino</a:t>
          </a:r>
          <a:r>
            <a:rPr lang="en-US" sz="1400" kern="1200" dirty="0"/>
            <a:t> and </a:t>
          </a:r>
          <a:r>
            <a:rPr lang="en-US" sz="1400" b="1" kern="1200" dirty="0"/>
            <a:t>Hot Chocolate</a:t>
          </a:r>
          <a:r>
            <a:rPr lang="en-US" sz="1400" kern="1200" dirty="0"/>
            <a:t>, to prepare for the 7 PM rush.</a:t>
          </a:r>
        </a:p>
      </dsp:txBody>
      <dsp:txXfrm rot="-5400000">
        <a:off x="2849498" y="2429537"/>
        <a:ext cx="5023430" cy="782780"/>
      </dsp:txXfrm>
    </dsp:sp>
    <dsp:sp modelId="{800AC3BD-CEA4-4B02-B257-8ACFB615CF43}">
      <dsp:nvSpPr>
        <dsp:cNvPr id="0" name=""/>
        <dsp:cNvSpPr/>
      </dsp:nvSpPr>
      <dsp:spPr>
        <a:xfrm>
          <a:off x="0" y="2278757"/>
          <a:ext cx="2849499" cy="1084340"/>
        </a:xfrm>
        <a:prstGeom prst="roundRect">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Implement an Evening Stock Check:</a:t>
          </a:r>
        </a:p>
      </dsp:txBody>
      <dsp:txXfrm>
        <a:off x="52933" y="2331690"/>
        <a:ext cx="2743633" cy="978474"/>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C8C14C-C224-457C-A65C-559B22E30C32}">
      <dsp:nvSpPr>
        <dsp:cNvPr id="0" name=""/>
        <dsp:cNvSpPr/>
      </dsp:nvSpPr>
      <dsp:spPr>
        <a:xfrm>
          <a:off x="461137" y="146048"/>
          <a:ext cx="1441125" cy="1441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C79947-D5E4-4141-B8FE-18BE0C1BAD68}">
      <dsp:nvSpPr>
        <dsp:cNvPr id="0" name=""/>
        <dsp:cNvSpPr/>
      </dsp:nvSpPr>
      <dsp:spPr>
        <a:xfrm>
          <a:off x="768262" y="453173"/>
          <a:ext cx="826875" cy="826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25288CF-78AD-40B8-B626-B52C728C7D97}">
      <dsp:nvSpPr>
        <dsp:cNvPr id="0" name=""/>
        <dsp:cNvSpPr/>
      </dsp:nvSpPr>
      <dsp:spPr>
        <a:xfrm>
          <a:off x="450" y="2036048"/>
          <a:ext cx="2362500" cy="11826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b="1" kern="1200" dirty="0"/>
            <a:t>Summary:</a:t>
          </a:r>
          <a:r>
            <a:rPr lang="en-US" sz="1400" kern="1200" dirty="0"/>
            <a:t> This analysis provides a clear, data-backed strategy for optimizing vending machine operations.</a:t>
          </a:r>
        </a:p>
      </dsp:txBody>
      <dsp:txXfrm>
        <a:off x="450" y="2036048"/>
        <a:ext cx="2362500" cy="1182643"/>
      </dsp:txXfrm>
    </dsp:sp>
    <dsp:sp modelId="{91850709-FBF6-49CD-A2EC-4403E20B1121}">
      <dsp:nvSpPr>
        <dsp:cNvPr id="0" name=""/>
        <dsp:cNvSpPr/>
      </dsp:nvSpPr>
      <dsp:spPr>
        <a:xfrm>
          <a:off x="3237075" y="146048"/>
          <a:ext cx="1441125" cy="1441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D5BE6B-FAE7-481C-8649-D9A6FBD4D06A}">
      <dsp:nvSpPr>
        <dsp:cNvPr id="0" name=""/>
        <dsp:cNvSpPr/>
      </dsp:nvSpPr>
      <dsp:spPr>
        <a:xfrm>
          <a:off x="3544200" y="453173"/>
          <a:ext cx="826875" cy="826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FA7B9C7-BB41-4924-AF22-487DA726FCC8}">
      <dsp:nvSpPr>
        <dsp:cNvPr id="0" name=""/>
        <dsp:cNvSpPr/>
      </dsp:nvSpPr>
      <dsp:spPr>
        <a:xfrm>
          <a:off x="2776387" y="2036048"/>
          <a:ext cx="2362500" cy="11826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1" kern="1200" dirty="0"/>
            <a:t>Impact:</a:t>
          </a:r>
          <a:r>
            <a:rPr lang="en-US" sz="1200" kern="1200" dirty="0"/>
            <a:t> By aligning our inventory management with observed customer behavior, we can reduce missed sales opportunities and improve customer satisfaction.</a:t>
          </a:r>
        </a:p>
      </dsp:txBody>
      <dsp:txXfrm>
        <a:off x="2776387" y="2036048"/>
        <a:ext cx="2362500" cy="1182643"/>
      </dsp:txXfrm>
    </dsp:sp>
    <dsp:sp modelId="{FB2070EC-C859-43A0-BDF6-18B9EA3B0837}">
      <dsp:nvSpPr>
        <dsp:cNvPr id="0" name=""/>
        <dsp:cNvSpPr/>
      </dsp:nvSpPr>
      <dsp:spPr>
        <a:xfrm>
          <a:off x="6013012" y="146048"/>
          <a:ext cx="1441125" cy="1441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C6E807-6EAF-4C32-87C3-F2A785E6D6B6}">
      <dsp:nvSpPr>
        <dsp:cNvPr id="0" name=""/>
        <dsp:cNvSpPr/>
      </dsp:nvSpPr>
      <dsp:spPr>
        <a:xfrm>
          <a:off x="6320137" y="453173"/>
          <a:ext cx="826875" cy="826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FC918D4-D05E-4036-872B-A59EC21FF7D7}">
      <dsp:nvSpPr>
        <dsp:cNvPr id="0" name=""/>
        <dsp:cNvSpPr/>
      </dsp:nvSpPr>
      <dsp:spPr>
        <a:xfrm>
          <a:off x="5552324" y="2036048"/>
          <a:ext cx="2362500" cy="11826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1" kern="1200" dirty="0"/>
            <a:t>Future Scope:</a:t>
          </a:r>
          <a:r>
            <a:rPr lang="en-US" sz="1200" kern="1200" dirty="0"/>
            <a:t> Future analysis could involve tracking individual customer purchases (via anonymous card data) to explore customer loyalty and repeat purchase behavior.</a:t>
          </a:r>
        </a:p>
      </dsp:txBody>
      <dsp:txXfrm>
        <a:off x="5552324" y="2036048"/>
        <a:ext cx="2362500" cy="1182643"/>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7D07A8-2483-4D39-BB6B-C595992F1068}">
      <dsp:nvSpPr>
        <dsp:cNvPr id="0" name=""/>
        <dsp:cNvSpPr/>
      </dsp:nvSpPr>
      <dsp:spPr>
        <a:xfrm>
          <a:off x="151886" y="388698"/>
          <a:ext cx="1007669" cy="100766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2D0623-9D02-4222-97EC-F577673F4FCD}">
      <dsp:nvSpPr>
        <dsp:cNvPr id="0" name=""/>
        <dsp:cNvSpPr/>
      </dsp:nvSpPr>
      <dsp:spPr>
        <a:xfrm>
          <a:off x="363497" y="600308"/>
          <a:ext cx="584448" cy="5844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E9C59A3-7B6E-4C79-BBF4-29D9C70A5EB5}">
      <dsp:nvSpPr>
        <dsp:cNvPr id="0" name=""/>
        <dsp:cNvSpPr/>
      </dsp:nvSpPr>
      <dsp:spPr>
        <a:xfrm>
          <a:off x="1375485" y="388698"/>
          <a:ext cx="2375220" cy="1007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b="1" kern="1200" dirty="0"/>
            <a:t>Objective:</a:t>
          </a:r>
          <a:r>
            <a:rPr lang="en-US" sz="1200" kern="1200" dirty="0"/>
            <a:t> To analyze sales data from an e-commerce furniture dataset to identify key drivers of sales and build a predictive model in Excel to forecast the number of units sold.</a:t>
          </a:r>
        </a:p>
      </dsp:txBody>
      <dsp:txXfrm>
        <a:off x="1375485" y="388698"/>
        <a:ext cx="2375220" cy="1007669"/>
      </dsp:txXfrm>
    </dsp:sp>
    <dsp:sp modelId="{FE7A2D3C-54E7-45B4-8347-BFCA2156EC2E}">
      <dsp:nvSpPr>
        <dsp:cNvPr id="0" name=""/>
        <dsp:cNvSpPr/>
      </dsp:nvSpPr>
      <dsp:spPr>
        <a:xfrm>
          <a:off x="4164569" y="388698"/>
          <a:ext cx="1007669" cy="100766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982F5C-063A-4D01-AE56-B2FBE80E744A}">
      <dsp:nvSpPr>
        <dsp:cNvPr id="0" name=""/>
        <dsp:cNvSpPr/>
      </dsp:nvSpPr>
      <dsp:spPr>
        <a:xfrm>
          <a:off x="4376180" y="600308"/>
          <a:ext cx="584448" cy="5844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CACAA9B-FD6F-426D-B683-A7E53085B3DA}">
      <dsp:nvSpPr>
        <dsp:cNvPr id="0" name=""/>
        <dsp:cNvSpPr/>
      </dsp:nvSpPr>
      <dsp:spPr>
        <a:xfrm>
          <a:off x="5388167" y="388698"/>
          <a:ext cx="2375220" cy="1007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b="1" kern="1200" dirty="0"/>
            <a:t>Dataset:</a:t>
          </a:r>
          <a:r>
            <a:rPr lang="en-US" sz="1200" kern="1200" dirty="0"/>
            <a:t> 2,000 product listings scraped from AliExpress.</a:t>
          </a:r>
        </a:p>
      </dsp:txBody>
      <dsp:txXfrm>
        <a:off x="5388167" y="388698"/>
        <a:ext cx="2375220" cy="1007669"/>
      </dsp:txXfrm>
    </dsp:sp>
    <dsp:sp modelId="{DB391C9C-FD46-4613-80D1-E06C94410CE0}">
      <dsp:nvSpPr>
        <dsp:cNvPr id="0" name=""/>
        <dsp:cNvSpPr/>
      </dsp:nvSpPr>
      <dsp:spPr>
        <a:xfrm>
          <a:off x="151886" y="1968373"/>
          <a:ext cx="1007669" cy="100766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B710F6-A7D5-406A-A69C-6BC5D3B733F5}">
      <dsp:nvSpPr>
        <dsp:cNvPr id="0" name=""/>
        <dsp:cNvSpPr/>
      </dsp:nvSpPr>
      <dsp:spPr>
        <a:xfrm>
          <a:off x="363497" y="2179984"/>
          <a:ext cx="584448" cy="5844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90E5EA0-E758-442F-8BA5-C1662ED37480}">
      <dsp:nvSpPr>
        <dsp:cNvPr id="0" name=""/>
        <dsp:cNvSpPr/>
      </dsp:nvSpPr>
      <dsp:spPr>
        <a:xfrm>
          <a:off x="1375485" y="1968373"/>
          <a:ext cx="2375220" cy="1007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b="1" kern="1200" dirty="0"/>
            <a:t>Tools Used:</a:t>
          </a:r>
          <a:r>
            <a:rPr lang="en-US" sz="1200" kern="1200" dirty="0"/>
            <a:t> Microsoft Excel (including PivotTables, Power Query, and the Data Analysis).</a:t>
          </a:r>
        </a:p>
      </dsp:txBody>
      <dsp:txXfrm>
        <a:off x="1375485" y="1968373"/>
        <a:ext cx="2375220" cy="1007669"/>
      </dsp:txXfrm>
    </dsp:sp>
    <dsp:sp modelId="{949D47DD-DDA0-461A-A454-35F6BF753604}">
      <dsp:nvSpPr>
        <dsp:cNvPr id="0" name=""/>
        <dsp:cNvSpPr/>
      </dsp:nvSpPr>
      <dsp:spPr>
        <a:xfrm>
          <a:off x="4164569" y="1968373"/>
          <a:ext cx="1007669" cy="100766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BE0E59-C4C3-40AF-92F6-DFC46BE7D48B}">
      <dsp:nvSpPr>
        <dsp:cNvPr id="0" name=""/>
        <dsp:cNvSpPr/>
      </dsp:nvSpPr>
      <dsp:spPr>
        <a:xfrm>
          <a:off x="4376180" y="2179984"/>
          <a:ext cx="584448" cy="5844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043D35B-E09E-4691-8505-86BA2C5E1489}">
      <dsp:nvSpPr>
        <dsp:cNvPr id="0" name=""/>
        <dsp:cNvSpPr/>
      </dsp:nvSpPr>
      <dsp:spPr>
        <a:xfrm>
          <a:off x="5388167" y="1968373"/>
          <a:ext cx="2375220" cy="1007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b="1" kern="1200"/>
            <a:t>Project Goal:</a:t>
          </a:r>
          <a:r>
            <a:rPr lang="en-US" sz="1200" kern="1200"/>
            <a:t> Provide actionable recommendations for sellers to optimize pricing, listings, and shipping tags to maximize sales.</a:t>
          </a:r>
        </a:p>
      </dsp:txBody>
      <dsp:txXfrm>
        <a:off x="5388167" y="1968373"/>
        <a:ext cx="2375220" cy="1007669"/>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0DB8E-15BE-4E5B-9757-D6CF8F460E9A}">
      <dsp:nvSpPr>
        <dsp:cNvPr id="0" name=""/>
        <dsp:cNvSpPr/>
      </dsp:nvSpPr>
      <dsp:spPr>
        <a:xfrm>
          <a:off x="10596" y="0"/>
          <a:ext cx="1270312" cy="10949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F322015-8BE8-414A-A446-31875F95AF1F}">
      <dsp:nvSpPr>
        <dsp:cNvPr id="0" name=""/>
        <dsp:cNvSpPr/>
      </dsp:nvSpPr>
      <dsp:spPr>
        <a:xfrm>
          <a:off x="10596" y="1219489"/>
          <a:ext cx="3629463" cy="469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89050">
            <a:lnSpc>
              <a:spcPct val="90000"/>
            </a:lnSpc>
            <a:spcBef>
              <a:spcPct val="0"/>
            </a:spcBef>
            <a:spcAft>
              <a:spcPct val="35000"/>
            </a:spcAft>
            <a:buNone/>
            <a:defRPr b="1"/>
          </a:pPr>
          <a:r>
            <a:rPr lang="en-US" sz="2900" b="1" kern="1200"/>
            <a:t>Data Cleaning:</a:t>
          </a:r>
          <a:endParaRPr lang="en-US" sz="2900" kern="1200"/>
        </a:p>
      </dsp:txBody>
      <dsp:txXfrm>
        <a:off x="10596" y="1219489"/>
        <a:ext cx="3629463" cy="469245"/>
      </dsp:txXfrm>
    </dsp:sp>
    <dsp:sp modelId="{42602C31-835F-48CC-87FF-CB2D177F41F0}">
      <dsp:nvSpPr>
        <dsp:cNvPr id="0" name=""/>
        <dsp:cNvSpPr/>
      </dsp:nvSpPr>
      <dsp:spPr>
        <a:xfrm>
          <a:off x="10596" y="1746681"/>
          <a:ext cx="3629463" cy="1618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Removed non-numeric characters (e.g., "$", ",") from price and originalPrice columns.</a:t>
          </a:r>
        </a:p>
        <a:p>
          <a:pPr marL="0" lvl="0" indent="0" algn="l" defTabSz="755650">
            <a:lnSpc>
              <a:spcPct val="90000"/>
            </a:lnSpc>
            <a:spcBef>
              <a:spcPct val="0"/>
            </a:spcBef>
            <a:spcAft>
              <a:spcPct val="35000"/>
            </a:spcAft>
            <a:buNone/>
          </a:pPr>
          <a:r>
            <a:rPr lang="en-US" sz="1700" kern="1200"/>
            <a:t>Converted price columns to numeric values for calculation.</a:t>
          </a:r>
        </a:p>
        <a:p>
          <a:pPr marL="0" lvl="0" indent="0" algn="l" defTabSz="755650">
            <a:lnSpc>
              <a:spcPct val="90000"/>
            </a:lnSpc>
            <a:spcBef>
              <a:spcPct val="0"/>
            </a:spcBef>
            <a:spcAft>
              <a:spcPct val="35000"/>
            </a:spcAft>
            <a:buNone/>
          </a:pPr>
          <a:r>
            <a:rPr lang="en-US" sz="1700" kern="1200"/>
            <a:t>Filled 3 minor missing tagText values with "Unknown".</a:t>
          </a:r>
        </a:p>
      </dsp:txBody>
      <dsp:txXfrm>
        <a:off x="10596" y="1746681"/>
        <a:ext cx="3629463" cy="1618059"/>
      </dsp:txXfrm>
    </dsp:sp>
    <dsp:sp modelId="{509511BE-5372-4A73-8BDF-B30BC42D57A1}">
      <dsp:nvSpPr>
        <dsp:cNvPr id="0" name=""/>
        <dsp:cNvSpPr/>
      </dsp:nvSpPr>
      <dsp:spPr>
        <a:xfrm>
          <a:off x="4275215" y="0"/>
          <a:ext cx="1270312" cy="10949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F7980AE-FA22-466A-A17E-3F9EC0898D29}">
      <dsp:nvSpPr>
        <dsp:cNvPr id="0" name=""/>
        <dsp:cNvSpPr/>
      </dsp:nvSpPr>
      <dsp:spPr>
        <a:xfrm>
          <a:off x="4275215" y="1219489"/>
          <a:ext cx="3629463" cy="469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89050">
            <a:lnSpc>
              <a:spcPct val="90000"/>
            </a:lnSpc>
            <a:spcBef>
              <a:spcPct val="0"/>
            </a:spcBef>
            <a:spcAft>
              <a:spcPct val="35000"/>
            </a:spcAft>
            <a:buNone/>
            <a:defRPr b="1"/>
          </a:pPr>
          <a:r>
            <a:rPr lang="en-US" sz="2900" b="1" kern="1200"/>
            <a:t>Feature Engineering</a:t>
          </a:r>
          <a:endParaRPr lang="en-US" sz="2900" kern="1200"/>
        </a:p>
      </dsp:txBody>
      <dsp:txXfrm>
        <a:off x="4275215" y="1219489"/>
        <a:ext cx="3629463" cy="469245"/>
      </dsp:txXfrm>
    </dsp:sp>
    <dsp:sp modelId="{2F43185C-E12A-4BA1-99F8-A01370112E72}">
      <dsp:nvSpPr>
        <dsp:cNvPr id="0" name=""/>
        <dsp:cNvSpPr/>
      </dsp:nvSpPr>
      <dsp:spPr>
        <a:xfrm>
          <a:off x="4275215" y="1746681"/>
          <a:ext cx="3629463" cy="1618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Created three new columns to deepen the analysis:</a:t>
          </a:r>
        </a:p>
        <a:p>
          <a:pPr marL="171450" lvl="1" indent="-171450" algn="l" defTabSz="755650">
            <a:lnSpc>
              <a:spcPct val="90000"/>
            </a:lnSpc>
            <a:spcBef>
              <a:spcPct val="0"/>
            </a:spcBef>
            <a:spcAft>
              <a:spcPct val="15000"/>
            </a:spcAft>
            <a:buChar char="•"/>
          </a:pPr>
          <a:r>
            <a:rPr lang="en-US" sz="1700" kern="1200"/>
            <a:t>Total_Revenue = price * sold</a:t>
          </a:r>
        </a:p>
        <a:p>
          <a:pPr marL="171450" lvl="1" indent="-171450" algn="l" defTabSz="755650">
            <a:lnSpc>
              <a:spcPct val="90000"/>
            </a:lnSpc>
            <a:spcBef>
              <a:spcPct val="0"/>
            </a:spcBef>
            <a:spcAft>
              <a:spcPct val="15000"/>
            </a:spcAft>
            <a:buChar char="•"/>
          </a:pPr>
          <a:r>
            <a:rPr lang="en-US" sz="1700" kern="1200"/>
            <a:t>Discount_Amount = originalPrice - price</a:t>
          </a:r>
        </a:p>
        <a:p>
          <a:pPr marL="171450" lvl="1" indent="-171450" algn="l" defTabSz="755650">
            <a:lnSpc>
              <a:spcPct val="90000"/>
            </a:lnSpc>
            <a:spcBef>
              <a:spcPct val="0"/>
            </a:spcBef>
            <a:spcAft>
              <a:spcPct val="15000"/>
            </a:spcAft>
            <a:buChar char="•"/>
          </a:pPr>
          <a:r>
            <a:rPr lang="en-US" sz="1700" kern="1200"/>
            <a:t>Discount_Percentage = (originalPrice - price) / originalPrice</a:t>
          </a:r>
        </a:p>
      </dsp:txBody>
      <dsp:txXfrm>
        <a:off x="4275215" y="1746681"/>
        <a:ext cx="3629463" cy="1618059"/>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11DDBB-79B0-4136-AA6C-C6B5D9CD48D1}">
      <dsp:nvSpPr>
        <dsp:cNvPr id="0" name=""/>
        <dsp:cNvSpPr/>
      </dsp:nvSpPr>
      <dsp:spPr>
        <a:xfrm>
          <a:off x="852549" y="304773"/>
          <a:ext cx="542636" cy="5426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6A6BDDD-FEEA-4F07-87FF-E6C95AF33E78}">
      <dsp:nvSpPr>
        <dsp:cNvPr id="0" name=""/>
        <dsp:cNvSpPr/>
      </dsp:nvSpPr>
      <dsp:spPr>
        <a:xfrm>
          <a:off x="520938" y="1049294"/>
          <a:ext cx="1205859" cy="48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Data Collection &amp; Understanding</a:t>
          </a:r>
        </a:p>
      </dsp:txBody>
      <dsp:txXfrm>
        <a:off x="520938" y="1049294"/>
        <a:ext cx="1205859" cy="482343"/>
      </dsp:txXfrm>
    </dsp:sp>
    <dsp:sp modelId="{020A275D-56B7-4D6F-A9D2-6634A122FD8D}">
      <dsp:nvSpPr>
        <dsp:cNvPr id="0" name=""/>
        <dsp:cNvSpPr/>
      </dsp:nvSpPr>
      <dsp:spPr>
        <a:xfrm>
          <a:off x="2269434" y="304773"/>
          <a:ext cx="542636" cy="5426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1AEAD02-822A-410D-8518-430ECB12F904}">
      <dsp:nvSpPr>
        <dsp:cNvPr id="0" name=""/>
        <dsp:cNvSpPr/>
      </dsp:nvSpPr>
      <dsp:spPr>
        <a:xfrm>
          <a:off x="1937823" y="1049294"/>
          <a:ext cx="1205859" cy="48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Data Preprocessing &amp; Cleaning (in Excel)</a:t>
          </a:r>
        </a:p>
      </dsp:txBody>
      <dsp:txXfrm>
        <a:off x="1937823" y="1049294"/>
        <a:ext cx="1205859" cy="482343"/>
      </dsp:txXfrm>
    </dsp:sp>
    <dsp:sp modelId="{83E456F7-CB87-4E26-A8D4-A3610A7D005B}">
      <dsp:nvSpPr>
        <dsp:cNvPr id="0" name=""/>
        <dsp:cNvSpPr/>
      </dsp:nvSpPr>
      <dsp:spPr>
        <a:xfrm>
          <a:off x="3686319" y="391643"/>
          <a:ext cx="542636" cy="5426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2F517BE-1ACC-4BDC-A561-4C599579CBCF}">
      <dsp:nvSpPr>
        <dsp:cNvPr id="0" name=""/>
        <dsp:cNvSpPr/>
      </dsp:nvSpPr>
      <dsp:spPr>
        <a:xfrm>
          <a:off x="3354707" y="1171689"/>
          <a:ext cx="1205859" cy="48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Exploratory Data Analysis (EDA)</a:t>
          </a:r>
        </a:p>
      </dsp:txBody>
      <dsp:txXfrm>
        <a:off x="3354707" y="1171689"/>
        <a:ext cx="1205859" cy="482343"/>
      </dsp:txXfrm>
    </dsp:sp>
    <dsp:sp modelId="{3E63D1A1-1174-4485-A153-DA269B333383}">
      <dsp:nvSpPr>
        <dsp:cNvPr id="0" name=""/>
        <dsp:cNvSpPr/>
      </dsp:nvSpPr>
      <dsp:spPr>
        <a:xfrm>
          <a:off x="5103203" y="391643"/>
          <a:ext cx="542636" cy="5426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06080AB-7F2E-472A-A815-0976F8DF774B}">
      <dsp:nvSpPr>
        <dsp:cNvPr id="0" name=""/>
        <dsp:cNvSpPr/>
      </dsp:nvSpPr>
      <dsp:spPr>
        <a:xfrm>
          <a:off x="4781757" y="1181374"/>
          <a:ext cx="1205859" cy="48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Feature Engineering</a:t>
          </a:r>
        </a:p>
      </dsp:txBody>
      <dsp:txXfrm>
        <a:off x="4781757" y="1181374"/>
        <a:ext cx="1205859" cy="482343"/>
      </dsp:txXfrm>
    </dsp:sp>
    <dsp:sp modelId="{D7F2B6F6-E24F-4233-BF33-5F2FA055FE43}">
      <dsp:nvSpPr>
        <dsp:cNvPr id="0" name=""/>
        <dsp:cNvSpPr/>
      </dsp:nvSpPr>
      <dsp:spPr>
        <a:xfrm>
          <a:off x="6530246" y="391643"/>
          <a:ext cx="542636" cy="54263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C3CA452-E5B6-4854-B47C-E64107DC9E22}">
      <dsp:nvSpPr>
        <dsp:cNvPr id="0" name=""/>
        <dsp:cNvSpPr/>
      </dsp:nvSpPr>
      <dsp:spPr>
        <a:xfrm>
          <a:off x="6178311" y="1192000"/>
          <a:ext cx="1205859" cy="48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Model Evaluation</a:t>
          </a:r>
        </a:p>
      </dsp:txBody>
      <dsp:txXfrm>
        <a:off x="6178311" y="1192000"/>
        <a:ext cx="1205859" cy="482343"/>
      </dsp:txXfrm>
    </dsp:sp>
    <dsp:sp modelId="{74BF96E0-B320-4CD6-8FAF-5D973C698B42}">
      <dsp:nvSpPr>
        <dsp:cNvPr id="0" name=""/>
        <dsp:cNvSpPr/>
      </dsp:nvSpPr>
      <dsp:spPr>
        <a:xfrm>
          <a:off x="3686319" y="2056620"/>
          <a:ext cx="542636" cy="54263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EDFC881-539B-43D5-A8B3-2B39C8E3C4C2}">
      <dsp:nvSpPr>
        <dsp:cNvPr id="0" name=""/>
        <dsp:cNvSpPr/>
      </dsp:nvSpPr>
      <dsp:spPr>
        <a:xfrm>
          <a:off x="3354707" y="2709704"/>
          <a:ext cx="1205859" cy="48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Conclusions &amp; Recommendations</a:t>
          </a:r>
        </a:p>
      </dsp:txBody>
      <dsp:txXfrm>
        <a:off x="3354707" y="2709704"/>
        <a:ext cx="1205859" cy="482343"/>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83F87-57C9-4476-97B3-1BD5E8CC3B1C}">
      <dsp:nvSpPr>
        <dsp:cNvPr id="0" name=""/>
        <dsp:cNvSpPr/>
      </dsp:nvSpPr>
      <dsp:spPr>
        <a:xfrm>
          <a:off x="4314" y="27765"/>
          <a:ext cx="826067" cy="8260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E2A00B6-2EC1-40AA-9919-587EAF183435}">
      <dsp:nvSpPr>
        <dsp:cNvPr id="0" name=""/>
        <dsp:cNvSpPr/>
      </dsp:nvSpPr>
      <dsp:spPr>
        <a:xfrm>
          <a:off x="4314" y="996129"/>
          <a:ext cx="2360192" cy="453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defRPr b="1"/>
          </a:pPr>
          <a:r>
            <a:rPr lang="en-US" sz="1600" b="1" kern="1200" dirty="0"/>
            <a:t>Source:</a:t>
          </a:r>
          <a:r>
            <a:rPr lang="en-US" sz="1600" kern="1200" dirty="0"/>
            <a:t> </a:t>
          </a:r>
          <a:r>
            <a:rPr lang="en-US" sz="1600" b="0" kern="1200" dirty="0"/>
            <a:t>AliExpress dataset.</a:t>
          </a:r>
        </a:p>
      </dsp:txBody>
      <dsp:txXfrm>
        <a:off x="4314" y="996129"/>
        <a:ext cx="2360192" cy="453599"/>
      </dsp:txXfrm>
    </dsp:sp>
    <dsp:sp modelId="{BA02010A-B720-47DB-B107-2943A41C6F31}">
      <dsp:nvSpPr>
        <dsp:cNvPr id="0" name=""/>
        <dsp:cNvSpPr/>
      </dsp:nvSpPr>
      <dsp:spPr>
        <a:xfrm>
          <a:off x="4314" y="1515912"/>
          <a:ext cx="2360192" cy="1821062"/>
        </a:xfrm>
        <a:prstGeom prst="rect">
          <a:avLst/>
        </a:prstGeom>
        <a:noFill/>
        <a:ln>
          <a:noFill/>
        </a:ln>
        <a:effectLst/>
      </dsp:spPr>
      <dsp:style>
        <a:lnRef idx="0">
          <a:scrgbClr r="0" g="0" b="0"/>
        </a:lnRef>
        <a:fillRef idx="0">
          <a:scrgbClr r="0" g="0" b="0"/>
        </a:fillRef>
        <a:effectRef idx="0">
          <a:scrgbClr r="0" g="0" b="0"/>
        </a:effectRef>
        <a:fontRef idx="minor"/>
      </dsp:style>
    </dsp:sp>
    <dsp:sp modelId="{246C85AD-A687-48D7-96A0-E1058B9774AC}">
      <dsp:nvSpPr>
        <dsp:cNvPr id="0" name=""/>
        <dsp:cNvSpPr/>
      </dsp:nvSpPr>
      <dsp:spPr>
        <a:xfrm>
          <a:off x="2777541" y="27765"/>
          <a:ext cx="826067" cy="8260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F2B4909-C5D3-4B3B-BE29-287DC8AD3051}">
      <dsp:nvSpPr>
        <dsp:cNvPr id="0" name=""/>
        <dsp:cNvSpPr/>
      </dsp:nvSpPr>
      <dsp:spPr>
        <a:xfrm>
          <a:off x="2777541" y="996129"/>
          <a:ext cx="2360192" cy="453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defRPr b="1"/>
          </a:pPr>
          <a:r>
            <a:rPr lang="en-US" sz="1600" b="1" kern="1200" dirty="0"/>
            <a:t>Size:</a:t>
          </a:r>
          <a:r>
            <a:rPr lang="en-US" sz="1600" kern="1200" dirty="0"/>
            <a:t> </a:t>
          </a:r>
          <a:r>
            <a:rPr lang="en-US" sz="1600" b="0" kern="1200" dirty="0"/>
            <a:t>2,000 rows and 5 initial columns</a:t>
          </a:r>
          <a:r>
            <a:rPr lang="en-US" sz="1600" kern="1200" dirty="0"/>
            <a:t>.</a:t>
          </a:r>
        </a:p>
      </dsp:txBody>
      <dsp:txXfrm>
        <a:off x="2777541" y="996129"/>
        <a:ext cx="2360192" cy="453599"/>
      </dsp:txXfrm>
    </dsp:sp>
    <dsp:sp modelId="{097850BE-0FF6-4D14-B156-195A8CB294D6}">
      <dsp:nvSpPr>
        <dsp:cNvPr id="0" name=""/>
        <dsp:cNvSpPr/>
      </dsp:nvSpPr>
      <dsp:spPr>
        <a:xfrm>
          <a:off x="2777541" y="1515912"/>
          <a:ext cx="2360192" cy="1821062"/>
        </a:xfrm>
        <a:prstGeom prst="rect">
          <a:avLst/>
        </a:prstGeom>
        <a:noFill/>
        <a:ln>
          <a:noFill/>
        </a:ln>
        <a:effectLst/>
      </dsp:spPr>
      <dsp:style>
        <a:lnRef idx="0">
          <a:scrgbClr r="0" g="0" b="0"/>
        </a:lnRef>
        <a:fillRef idx="0">
          <a:scrgbClr r="0" g="0" b="0"/>
        </a:fillRef>
        <a:effectRef idx="0">
          <a:scrgbClr r="0" g="0" b="0"/>
        </a:effectRef>
        <a:fontRef idx="minor"/>
      </dsp:style>
    </dsp:sp>
    <dsp:sp modelId="{4D6EFA44-24BF-4734-BCD7-1973AE2D49D2}">
      <dsp:nvSpPr>
        <dsp:cNvPr id="0" name=""/>
        <dsp:cNvSpPr/>
      </dsp:nvSpPr>
      <dsp:spPr>
        <a:xfrm>
          <a:off x="5550767" y="27765"/>
          <a:ext cx="826067" cy="8260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8A086E-34B8-423A-AEC1-D3D7165EEB00}">
      <dsp:nvSpPr>
        <dsp:cNvPr id="0" name=""/>
        <dsp:cNvSpPr/>
      </dsp:nvSpPr>
      <dsp:spPr>
        <a:xfrm>
          <a:off x="5550767" y="996129"/>
          <a:ext cx="2360192" cy="453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defRPr b="1"/>
          </a:pPr>
          <a:r>
            <a:rPr lang="en-US" sz="1600" kern="1200"/>
            <a:t>Key Data Fields (Columns) :</a:t>
          </a:r>
        </a:p>
      </dsp:txBody>
      <dsp:txXfrm>
        <a:off x="5550767" y="996129"/>
        <a:ext cx="2360192" cy="453599"/>
      </dsp:txXfrm>
    </dsp:sp>
    <dsp:sp modelId="{EAB1B671-1379-4F37-9F72-9237AA0AA092}">
      <dsp:nvSpPr>
        <dsp:cNvPr id="0" name=""/>
        <dsp:cNvSpPr/>
      </dsp:nvSpPr>
      <dsp:spPr>
        <a:xfrm>
          <a:off x="5550767" y="1515912"/>
          <a:ext cx="2360192" cy="1821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kern="1200"/>
            <a:t>productTitle: The name of the item.</a:t>
          </a:r>
        </a:p>
        <a:p>
          <a:pPr marL="0" lvl="0" indent="0" algn="l" defTabSz="533400">
            <a:lnSpc>
              <a:spcPct val="90000"/>
            </a:lnSpc>
            <a:spcBef>
              <a:spcPct val="0"/>
            </a:spcBef>
            <a:spcAft>
              <a:spcPct val="35000"/>
            </a:spcAft>
            <a:buNone/>
          </a:pPr>
          <a:r>
            <a:rPr lang="en-US" sz="1200" kern="1200"/>
            <a:t>originalPrice: The listed original price.</a:t>
          </a:r>
        </a:p>
        <a:p>
          <a:pPr marL="0" lvl="0" indent="0" algn="l" defTabSz="533400">
            <a:lnSpc>
              <a:spcPct val="90000"/>
            </a:lnSpc>
            <a:spcBef>
              <a:spcPct val="0"/>
            </a:spcBef>
            <a:spcAft>
              <a:spcPct val="35000"/>
            </a:spcAft>
            <a:buNone/>
          </a:pPr>
          <a:r>
            <a:rPr lang="en-US" sz="1200" kern="1200"/>
            <a:t>price: The current selling price.</a:t>
          </a:r>
        </a:p>
        <a:p>
          <a:pPr marL="0" lvl="0" indent="0" algn="l" defTabSz="533400">
            <a:lnSpc>
              <a:spcPct val="90000"/>
            </a:lnSpc>
            <a:spcBef>
              <a:spcPct val="0"/>
            </a:spcBef>
            <a:spcAft>
              <a:spcPct val="35000"/>
            </a:spcAft>
            <a:buNone/>
          </a:pPr>
          <a:r>
            <a:rPr lang="en-US" sz="1200" kern="1200"/>
            <a:t>sold: The number of units sold </a:t>
          </a:r>
          <a:r>
            <a:rPr lang="en-US" sz="1200" b="1" kern="1200"/>
            <a:t>(This is our Target Variable)</a:t>
          </a:r>
          <a:r>
            <a:rPr lang="en-US" sz="1200" kern="1200"/>
            <a:t>.</a:t>
          </a:r>
        </a:p>
        <a:p>
          <a:pPr marL="0" lvl="0" indent="0" algn="l" defTabSz="533400">
            <a:lnSpc>
              <a:spcPct val="90000"/>
            </a:lnSpc>
            <a:spcBef>
              <a:spcPct val="0"/>
            </a:spcBef>
            <a:spcAft>
              <a:spcPct val="35000"/>
            </a:spcAft>
            <a:buNone/>
          </a:pPr>
          <a:r>
            <a:rPr lang="en-US" sz="1200" kern="1200"/>
            <a:t>tagText: Shipping tags (e.g., "Free shipping").</a:t>
          </a:r>
        </a:p>
      </dsp:txBody>
      <dsp:txXfrm>
        <a:off x="5550767" y="1515912"/>
        <a:ext cx="2360192" cy="18210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20FFAB-CF8B-40CF-99E1-D4742AF3E80B}">
      <dsp:nvSpPr>
        <dsp:cNvPr id="0" name=""/>
        <dsp:cNvSpPr/>
      </dsp:nvSpPr>
      <dsp:spPr>
        <a:xfrm>
          <a:off x="0" y="1396"/>
          <a:ext cx="7915275" cy="7077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51287B-DB96-455B-839D-D394279E5D37}">
      <dsp:nvSpPr>
        <dsp:cNvPr id="0" name=""/>
        <dsp:cNvSpPr/>
      </dsp:nvSpPr>
      <dsp:spPr>
        <a:xfrm>
          <a:off x="214103" y="160646"/>
          <a:ext cx="389278" cy="3892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5F0B7EA-72CD-4A60-BC1C-F770FF858F33}">
      <dsp:nvSpPr>
        <dsp:cNvPr id="0" name=""/>
        <dsp:cNvSpPr/>
      </dsp:nvSpPr>
      <dsp:spPr>
        <a:xfrm>
          <a:off x="817484" y="1396"/>
          <a:ext cx="7097790" cy="7077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907" tIns="74907" rIns="74907" bIns="74907" numCol="1" spcCol="1270" anchor="ctr" anchorCtr="0">
          <a:noAutofit/>
        </a:bodyPr>
        <a:lstStyle/>
        <a:p>
          <a:pPr marL="0" lvl="0" indent="0" algn="l" defTabSz="977900">
            <a:lnSpc>
              <a:spcPct val="100000"/>
            </a:lnSpc>
            <a:spcBef>
              <a:spcPct val="0"/>
            </a:spcBef>
            <a:spcAft>
              <a:spcPct val="35000"/>
            </a:spcAft>
            <a:buNone/>
          </a:pPr>
          <a:r>
            <a:rPr lang="en-US" sz="2200" kern="1200"/>
            <a:t>- Removed nulls &amp; checked for consistency.</a:t>
          </a:r>
        </a:p>
      </dsp:txBody>
      <dsp:txXfrm>
        <a:off x="817484" y="1396"/>
        <a:ext cx="7097790" cy="707778"/>
      </dsp:txXfrm>
    </dsp:sp>
    <dsp:sp modelId="{A6C29A85-D306-4E44-9FFC-FA0318D9E292}">
      <dsp:nvSpPr>
        <dsp:cNvPr id="0" name=""/>
        <dsp:cNvSpPr/>
      </dsp:nvSpPr>
      <dsp:spPr>
        <a:xfrm>
          <a:off x="0" y="886119"/>
          <a:ext cx="7915275" cy="7077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0017E9-FA60-455B-8255-28DB11737EE3}">
      <dsp:nvSpPr>
        <dsp:cNvPr id="0" name=""/>
        <dsp:cNvSpPr/>
      </dsp:nvSpPr>
      <dsp:spPr>
        <a:xfrm>
          <a:off x="214103" y="1045369"/>
          <a:ext cx="389278" cy="3892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6EA784E-AABF-48FF-859D-9308BFADB6F1}">
      <dsp:nvSpPr>
        <dsp:cNvPr id="0" name=""/>
        <dsp:cNvSpPr/>
      </dsp:nvSpPr>
      <dsp:spPr>
        <a:xfrm>
          <a:off x="817484" y="886119"/>
          <a:ext cx="7097790" cy="7077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907" tIns="74907" rIns="74907" bIns="74907" numCol="1" spcCol="1270" anchor="ctr" anchorCtr="0">
          <a:noAutofit/>
        </a:bodyPr>
        <a:lstStyle/>
        <a:p>
          <a:pPr marL="0" lvl="0" indent="0" algn="l" defTabSz="977900">
            <a:lnSpc>
              <a:spcPct val="100000"/>
            </a:lnSpc>
            <a:spcBef>
              <a:spcPct val="0"/>
            </a:spcBef>
            <a:spcAft>
              <a:spcPct val="35000"/>
            </a:spcAft>
            <a:buNone/>
          </a:pPr>
          <a:r>
            <a:rPr lang="en-US" sz="2200" kern="1200"/>
            <a:t>- Converted 'Date' field to datetime.</a:t>
          </a:r>
        </a:p>
      </dsp:txBody>
      <dsp:txXfrm>
        <a:off x="817484" y="886119"/>
        <a:ext cx="7097790" cy="707778"/>
      </dsp:txXfrm>
    </dsp:sp>
    <dsp:sp modelId="{07BCF916-8286-4228-A2AC-E8E0F28B2511}">
      <dsp:nvSpPr>
        <dsp:cNvPr id="0" name=""/>
        <dsp:cNvSpPr/>
      </dsp:nvSpPr>
      <dsp:spPr>
        <a:xfrm>
          <a:off x="0" y="1770842"/>
          <a:ext cx="7915275" cy="7077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9FDBEC-AB34-4954-9AC1-74A545882201}">
      <dsp:nvSpPr>
        <dsp:cNvPr id="0" name=""/>
        <dsp:cNvSpPr/>
      </dsp:nvSpPr>
      <dsp:spPr>
        <a:xfrm>
          <a:off x="214103" y="1930092"/>
          <a:ext cx="389278" cy="3892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C1581D3-348A-43C1-9641-A350DB5B3402}">
      <dsp:nvSpPr>
        <dsp:cNvPr id="0" name=""/>
        <dsp:cNvSpPr/>
      </dsp:nvSpPr>
      <dsp:spPr>
        <a:xfrm>
          <a:off x="817484" y="1770842"/>
          <a:ext cx="7097790" cy="7077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907" tIns="74907" rIns="74907" bIns="74907" numCol="1" spcCol="1270" anchor="ctr" anchorCtr="0">
          <a:noAutofit/>
        </a:bodyPr>
        <a:lstStyle/>
        <a:p>
          <a:pPr marL="0" lvl="0" indent="0" algn="l" defTabSz="977900">
            <a:lnSpc>
              <a:spcPct val="100000"/>
            </a:lnSpc>
            <a:spcBef>
              <a:spcPct val="0"/>
            </a:spcBef>
            <a:spcAft>
              <a:spcPct val="35000"/>
            </a:spcAft>
            <a:buNone/>
          </a:pPr>
          <a:r>
            <a:rPr lang="en-US" sz="2200" kern="1200"/>
            <a:t>- Standardized Ticker names.</a:t>
          </a:r>
        </a:p>
      </dsp:txBody>
      <dsp:txXfrm>
        <a:off x="817484" y="1770842"/>
        <a:ext cx="7097790" cy="707778"/>
      </dsp:txXfrm>
    </dsp:sp>
    <dsp:sp modelId="{BA394610-7747-4BBB-83E3-FB611AFC321E}">
      <dsp:nvSpPr>
        <dsp:cNvPr id="0" name=""/>
        <dsp:cNvSpPr/>
      </dsp:nvSpPr>
      <dsp:spPr>
        <a:xfrm>
          <a:off x="0" y="2655565"/>
          <a:ext cx="7915275" cy="7077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375F56-0FF6-4D07-A9A4-BA7275306E23}">
      <dsp:nvSpPr>
        <dsp:cNvPr id="0" name=""/>
        <dsp:cNvSpPr/>
      </dsp:nvSpPr>
      <dsp:spPr>
        <a:xfrm>
          <a:off x="214103" y="2814816"/>
          <a:ext cx="389278" cy="38927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5186046-5A21-4751-AD97-6D3B1F83FEB7}">
      <dsp:nvSpPr>
        <dsp:cNvPr id="0" name=""/>
        <dsp:cNvSpPr/>
      </dsp:nvSpPr>
      <dsp:spPr>
        <a:xfrm>
          <a:off x="817484" y="2655565"/>
          <a:ext cx="7097790" cy="7077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907" tIns="74907" rIns="74907" bIns="74907" numCol="1" spcCol="1270" anchor="ctr" anchorCtr="0">
          <a:noAutofit/>
        </a:bodyPr>
        <a:lstStyle/>
        <a:p>
          <a:pPr marL="0" lvl="0" indent="0" algn="l" defTabSz="977900">
            <a:lnSpc>
              <a:spcPct val="100000"/>
            </a:lnSpc>
            <a:spcBef>
              <a:spcPct val="0"/>
            </a:spcBef>
            <a:spcAft>
              <a:spcPct val="35000"/>
            </a:spcAft>
            <a:buNone/>
          </a:pPr>
          <a:r>
            <a:rPr lang="en-US" sz="2200" kern="1200"/>
            <a:t>- Ensured numeric integrity of price columns.</a:t>
          </a:r>
        </a:p>
      </dsp:txBody>
      <dsp:txXfrm>
        <a:off x="817484" y="2655565"/>
        <a:ext cx="7097790" cy="707778"/>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85037E-BB91-4670-A2DB-A90D8F0BB0B2}">
      <dsp:nvSpPr>
        <dsp:cNvPr id="0" name=""/>
        <dsp:cNvSpPr/>
      </dsp:nvSpPr>
      <dsp:spPr>
        <a:xfrm>
          <a:off x="5131" y="233921"/>
          <a:ext cx="611437" cy="611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C9A4E1-A6B0-44FE-ABC0-5B3F6D27FBB0}">
      <dsp:nvSpPr>
        <dsp:cNvPr id="0" name=""/>
        <dsp:cNvSpPr/>
      </dsp:nvSpPr>
      <dsp:spPr>
        <a:xfrm>
          <a:off x="5131" y="969925"/>
          <a:ext cx="1746964" cy="655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dirty="0"/>
            <a:t>Goal:</a:t>
          </a:r>
          <a:r>
            <a:rPr lang="en-US" sz="1400" kern="1200" dirty="0"/>
            <a:t> </a:t>
          </a:r>
          <a:r>
            <a:rPr lang="en-US" sz="1400" b="0" kern="1200" dirty="0"/>
            <a:t>To clean and prepare the raw data for analysis.</a:t>
          </a:r>
        </a:p>
      </dsp:txBody>
      <dsp:txXfrm>
        <a:off x="5131" y="969925"/>
        <a:ext cx="1746964" cy="655111"/>
      </dsp:txXfrm>
    </dsp:sp>
    <dsp:sp modelId="{2B5D5F87-6DD2-4FCD-A2B6-F656A5B10144}">
      <dsp:nvSpPr>
        <dsp:cNvPr id="0" name=""/>
        <dsp:cNvSpPr/>
      </dsp:nvSpPr>
      <dsp:spPr>
        <a:xfrm>
          <a:off x="5131" y="1682975"/>
          <a:ext cx="1746964" cy="1447844"/>
        </a:xfrm>
        <a:prstGeom prst="rect">
          <a:avLst/>
        </a:prstGeom>
        <a:noFill/>
        <a:ln>
          <a:noFill/>
        </a:ln>
        <a:effectLst/>
      </dsp:spPr>
      <dsp:style>
        <a:lnRef idx="0">
          <a:scrgbClr r="0" g="0" b="0"/>
        </a:lnRef>
        <a:fillRef idx="0">
          <a:scrgbClr r="0" g="0" b="0"/>
        </a:fillRef>
        <a:effectRef idx="0">
          <a:scrgbClr r="0" g="0" b="0"/>
        </a:effectRef>
        <a:fontRef idx="minor"/>
      </dsp:style>
    </dsp:sp>
    <dsp:sp modelId="{BA46F355-796D-4005-B12F-292AB69C0871}">
      <dsp:nvSpPr>
        <dsp:cNvPr id="0" name=""/>
        <dsp:cNvSpPr/>
      </dsp:nvSpPr>
      <dsp:spPr>
        <a:xfrm>
          <a:off x="2057813" y="233921"/>
          <a:ext cx="611437" cy="611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255452-2C16-4BF2-9A24-273ABB1046C6}">
      <dsp:nvSpPr>
        <dsp:cNvPr id="0" name=""/>
        <dsp:cNvSpPr/>
      </dsp:nvSpPr>
      <dsp:spPr>
        <a:xfrm>
          <a:off x="2057813" y="969925"/>
          <a:ext cx="1746964" cy="655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Key Actions Taken in Excel:</a:t>
          </a:r>
        </a:p>
      </dsp:txBody>
      <dsp:txXfrm>
        <a:off x="2057813" y="969925"/>
        <a:ext cx="1746964" cy="655111"/>
      </dsp:txXfrm>
    </dsp:sp>
    <dsp:sp modelId="{CA13BCC5-2679-474B-AC1C-FD2B9C788EE0}">
      <dsp:nvSpPr>
        <dsp:cNvPr id="0" name=""/>
        <dsp:cNvSpPr/>
      </dsp:nvSpPr>
      <dsp:spPr>
        <a:xfrm>
          <a:off x="2057813" y="1682975"/>
          <a:ext cx="1746964" cy="1447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Handling Missing Values:</a:t>
          </a:r>
        </a:p>
        <a:p>
          <a:pPr marL="57150" lvl="1" indent="-57150" algn="l" defTabSz="488950">
            <a:lnSpc>
              <a:spcPct val="90000"/>
            </a:lnSpc>
            <a:spcBef>
              <a:spcPct val="0"/>
            </a:spcBef>
            <a:spcAft>
              <a:spcPct val="15000"/>
            </a:spcAft>
            <a:buChar char="•"/>
          </a:pPr>
          <a:r>
            <a:rPr lang="en-US" sz="1100" kern="1200"/>
            <a:t>The originalPrice column had 1,513 missing values (over 75%) and was </a:t>
          </a:r>
          <a:r>
            <a:rPr lang="en-US" sz="1100" b="1" kern="1200"/>
            <a:t>dropped.</a:t>
          </a:r>
          <a:endParaRPr lang="en-US" sz="1100" kern="1200"/>
        </a:p>
        <a:p>
          <a:pPr marL="57150" lvl="1" indent="-57150" algn="l" defTabSz="488950">
            <a:lnSpc>
              <a:spcPct val="90000"/>
            </a:lnSpc>
            <a:spcBef>
              <a:spcPct val="0"/>
            </a:spcBef>
            <a:spcAft>
              <a:spcPct val="15000"/>
            </a:spcAft>
            <a:buChar char="•"/>
          </a:pPr>
          <a:r>
            <a:rPr lang="en-US" sz="1100" kern="1200"/>
            <a:t>Removed 3 rows with missing tagText.</a:t>
          </a:r>
        </a:p>
      </dsp:txBody>
      <dsp:txXfrm>
        <a:off x="2057813" y="1682975"/>
        <a:ext cx="1746964" cy="1447844"/>
      </dsp:txXfrm>
    </dsp:sp>
    <dsp:sp modelId="{CF0BB549-0BBE-4CC5-B6EC-7D4A8A723AFD}">
      <dsp:nvSpPr>
        <dsp:cNvPr id="0" name=""/>
        <dsp:cNvSpPr/>
      </dsp:nvSpPr>
      <dsp:spPr>
        <a:xfrm>
          <a:off x="4110496" y="233921"/>
          <a:ext cx="611437" cy="611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ED63A8-0C57-4A80-BBFD-F15885218A5F}">
      <dsp:nvSpPr>
        <dsp:cNvPr id="0" name=""/>
        <dsp:cNvSpPr/>
      </dsp:nvSpPr>
      <dsp:spPr>
        <a:xfrm>
          <a:off x="4110496" y="969925"/>
          <a:ext cx="1746964" cy="655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Cleaning price Column:</a:t>
          </a:r>
        </a:p>
      </dsp:txBody>
      <dsp:txXfrm>
        <a:off x="4110496" y="969925"/>
        <a:ext cx="1746964" cy="655111"/>
      </dsp:txXfrm>
    </dsp:sp>
    <dsp:sp modelId="{87107BAB-CDB0-45B1-A67E-55727E149AEE}">
      <dsp:nvSpPr>
        <dsp:cNvPr id="0" name=""/>
        <dsp:cNvSpPr/>
      </dsp:nvSpPr>
      <dsp:spPr>
        <a:xfrm>
          <a:off x="4110496" y="1682975"/>
          <a:ext cx="1746964" cy="1447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The price column was text (e.g., "$46.79").</a:t>
          </a:r>
        </a:p>
        <a:p>
          <a:pPr marL="0" lvl="0" indent="0" algn="l" defTabSz="488950">
            <a:lnSpc>
              <a:spcPct val="100000"/>
            </a:lnSpc>
            <a:spcBef>
              <a:spcPct val="0"/>
            </a:spcBef>
            <a:spcAft>
              <a:spcPct val="35000"/>
            </a:spcAft>
            <a:buNone/>
          </a:pPr>
          <a:r>
            <a:rPr lang="en-US" sz="1100" kern="1200"/>
            <a:t>Used the </a:t>
          </a:r>
          <a:r>
            <a:rPr lang="en-US" sz="1100" b="1" kern="1200"/>
            <a:t>=SUBSTITUTE()</a:t>
          </a:r>
          <a:r>
            <a:rPr lang="en-US" sz="1100" kern="1200"/>
            <a:t> and </a:t>
          </a:r>
          <a:r>
            <a:rPr lang="en-US" sz="1100" b="1" kern="1200"/>
            <a:t>=VALUE()</a:t>
          </a:r>
          <a:r>
            <a:rPr lang="en-US" sz="1100" kern="1200"/>
            <a:t> functions to remove the '$' and ',' characters and convert the column to a number.</a:t>
          </a:r>
        </a:p>
      </dsp:txBody>
      <dsp:txXfrm>
        <a:off x="4110496" y="1682975"/>
        <a:ext cx="1746964" cy="1447844"/>
      </dsp:txXfrm>
    </dsp:sp>
    <dsp:sp modelId="{EC94DE6A-778C-4A1F-86F8-6E47C4B4E8AE}">
      <dsp:nvSpPr>
        <dsp:cNvPr id="0" name=""/>
        <dsp:cNvSpPr/>
      </dsp:nvSpPr>
      <dsp:spPr>
        <a:xfrm>
          <a:off x="6163179" y="233921"/>
          <a:ext cx="611437" cy="6114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207600-31AB-4573-A9A9-9AFF48587883}">
      <dsp:nvSpPr>
        <dsp:cNvPr id="0" name=""/>
        <dsp:cNvSpPr/>
      </dsp:nvSpPr>
      <dsp:spPr>
        <a:xfrm>
          <a:off x="6163179" y="969925"/>
          <a:ext cx="1746964" cy="655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Cleaning tagText Column:</a:t>
          </a:r>
        </a:p>
      </dsp:txBody>
      <dsp:txXfrm>
        <a:off x="6163179" y="969925"/>
        <a:ext cx="1746964" cy="655111"/>
      </dsp:txXfrm>
    </dsp:sp>
    <dsp:sp modelId="{82ED2C0E-56DB-4498-AE65-EEAF5CC9F84B}">
      <dsp:nvSpPr>
        <dsp:cNvPr id="0" name=""/>
        <dsp:cNvSpPr/>
      </dsp:nvSpPr>
      <dsp:spPr>
        <a:xfrm>
          <a:off x="6163179" y="1682975"/>
          <a:ext cx="1746964" cy="1447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Identified 100 unique shipping tags, but most were rare.</a:t>
          </a:r>
        </a:p>
        <a:p>
          <a:pPr marL="0" lvl="0" indent="0" algn="l" defTabSz="488950">
            <a:lnSpc>
              <a:spcPct val="100000"/>
            </a:lnSpc>
            <a:spcBef>
              <a:spcPct val="0"/>
            </a:spcBef>
            <a:spcAft>
              <a:spcPct val="35000"/>
            </a:spcAft>
            <a:buNone/>
          </a:pPr>
          <a:r>
            <a:rPr lang="en-US" sz="1100" kern="1200"/>
            <a:t>Used </a:t>
          </a:r>
          <a:r>
            <a:rPr lang="en-US" sz="1100" b="1" kern="1200"/>
            <a:t>IF functions</a:t>
          </a:r>
          <a:r>
            <a:rPr lang="en-US" sz="1100" kern="1200"/>
            <a:t> to group tags into three main categories: "Free shipping", "+Shipping: $5.09", and "Others".</a:t>
          </a:r>
        </a:p>
      </dsp:txBody>
      <dsp:txXfrm>
        <a:off x="6163179" y="1682975"/>
        <a:ext cx="1746964" cy="1447844"/>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8A6508-7EEC-4998-ADEC-496563DF3F52}">
      <dsp:nvSpPr>
        <dsp:cNvPr id="0" name=""/>
        <dsp:cNvSpPr/>
      </dsp:nvSpPr>
      <dsp:spPr>
        <a:xfrm>
          <a:off x="3845555" y="1282519"/>
          <a:ext cx="2465793" cy="586746"/>
        </a:xfrm>
        <a:custGeom>
          <a:avLst/>
          <a:gdLst/>
          <a:ahLst/>
          <a:cxnLst/>
          <a:rect l="0" t="0" r="0" b="0"/>
          <a:pathLst>
            <a:path>
              <a:moveTo>
                <a:pt x="0" y="0"/>
              </a:moveTo>
              <a:lnTo>
                <a:pt x="0" y="399850"/>
              </a:lnTo>
              <a:lnTo>
                <a:pt x="2465793" y="399850"/>
              </a:lnTo>
              <a:lnTo>
                <a:pt x="2465793" y="586746"/>
              </a:lnTo>
            </a:path>
          </a:pathLst>
        </a:custGeom>
        <a:noFill/>
        <a:ln w="9525"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F4D2F6E-D57B-4666-B61A-8A43CFFE72BA}">
      <dsp:nvSpPr>
        <dsp:cNvPr id="0" name=""/>
        <dsp:cNvSpPr/>
      </dsp:nvSpPr>
      <dsp:spPr>
        <a:xfrm>
          <a:off x="3799835" y="1282519"/>
          <a:ext cx="91440" cy="586746"/>
        </a:xfrm>
        <a:custGeom>
          <a:avLst/>
          <a:gdLst/>
          <a:ahLst/>
          <a:cxnLst/>
          <a:rect l="0" t="0" r="0" b="0"/>
          <a:pathLst>
            <a:path>
              <a:moveTo>
                <a:pt x="45720" y="0"/>
              </a:moveTo>
              <a:lnTo>
                <a:pt x="45720" y="586746"/>
              </a:lnTo>
            </a:path>
          </a:pathLst>
        </a:custGeom>
        <a:noFill/>
        <a:ln w="9525"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10157B0-5941-46CD-B32C-21DFFF4605A5}">
      <dsp:nvSpPr>
        <dsp:cNvPr id="0" name=""/>
        <dsp:cNvSpPr/>
      </dsp:nvSpPr>
      <dsp:spPr>
        <a:xfrm>
          <a:off x="1379762" y="1282519"/>
          <a:ext cx="2465793" cy="586746"/>
        </a:xfrm>
        <a:custGeom>
          <a:avLst/>
          <a:gdLst/>
          <a:ahLst/>
          <a:cxnLst/>
          <a:rect l="0" t="0" r="0" b="0"/>
          <a:pathLst>
            <a:path>
              <a:moveTo>
                <a:pt x="2465793" y="0"/>
              </a:moveTo>
              <a:lnTo>
                <a:pt x="2465793" y="399850"/>
              </a:lnTo>
              <a:lnTo>
                <a:pt x="0" y="399850"/>
              </a:lnTo>
              <a:lnTo>
                <a:pt x="0" y="586746"/>
              </a:lnTo>
            </a:path>
          </a:pathLst>
        </a:custGeom>
        <a:noFill/>
        <a:ln w="9525"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C52127B-7396-498C-971E-90614B82D3D2}">
      <dsp:nvSpPr>
        <dsp:cNvPr id="0" name=""/>
        <dsp:cNvSpPr/>
      </dsp:nvSpPr>
      <dsp:spPr>
        <a:xfrm>
          <a:off x="371028" y="1427"/>
          <a:ext cx="2017467" cy="1281091"/>
        </a:xfrm>
        <a:prstGeom prst="roundRect">
          <a:avLst>
            <a:gd name="adj" fmla="val 10000"/>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97484198-2CC1-48BF-89A2-E7B93E1C4B15}">
      <dsp:nvSpPr>
        <dsp:cNvPr id="0" name=""/>
        <dsp:cNvSpPr/>
      </dsp:nvSpPr>
      <dsp:spPr>
        <a:xfrm>
          <a:off x="595191" y="214382"/>
          <a:ext cx="2017467" cy="1281091"/>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100000"/>
            </a:lnSpc>
            <a:spcBef>
              <a:spcPct val="0"/>
            </a:spcBef>
            <a:spcAft>
              <a:spcPct val="35000"/>
            </a:spcAft>
            <a:buNone/>
            <a:defRPr b="1"/>
          </a:pPr>
          <a:r>
            <a:rPr lang="en-US" sz="900" b="1" kern="1200"/>
            <a:t>Goal:</a:t>
          </a:r>
          <a:r>
            <a:rPr lang="en-US" sz="900" kern="1200"/>
            <a:t> To create new, meaningful features from existing data to improve model accuracy.</a:t>
          </a:r>
        </a:p>
      </dsp:txBody>
      <dsp:txXfrm>
        <a:off x="632713" y="251904"/>
        <a:ext cx="1942423" cy="1206047"/>
      </dsp:txXfrm>
    </dsp:sp>
    <dsp:sp modelId="{F468920D-9835-4F66-A20B-603B201B663F}">
      <dsp:nvSpPr>
        <dsp:cNvPr id="0" name=""/>
        <dsp:cNvSpPr/>
      </dsp:nvSpPr>
      <dsp:spPr>
        <a:xfrm>
          <a:off x="2836822" y="1427"/>
          <a:ext cx="2017467" cy="1281091"/>
        </a:xfrm>
        <a:prstGeom prst="roundRect">
          <a:avLst>
            <a:gd name="adj" fmla="val 10000"/>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627EB7D6-D649-408C-8528-5A245C0705D0}">
      <dsp:nvSpPr>
        <dsp:cNvPr id="0" name=""/>
        <dsp:cNvSpPr/>
      </dsp:nvSpPr>
      <dsp:spPr>
        <a:xfrm>
          <a:off x="3060985" y="214382"/>
          <a:ext cx="2017467" cy="1281091"/>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100000"/>
            </a:lnSpc>
            <a:spcBef>
              <a:spcPct val="0"/>
            </a:spcBef>
            <a:spcAft>
              <a:spcPct val="35000"/>
            </a:spcAft>
            <a:buNone/>
            <a:defRPr b="1"/>
          </a:pPr>
          <a:r>
            <a:rPr lang="en-US" sz="900" kern="1200"/>
            <a:t>Text Analysis (productTitle):</a:t>
          </a:r>
        </a:p>
      </dsp:txBody>
      <dsp:txXfrm>
        <a:off x="3098507" y="251904"/>
        <a:ext cx="1942423" cy="1206047"/>
      </dsp:txXfrm>
    </dsp:sp>
    <dsp:sp modelId="{B28FB643-B8BD-4370-AB74-E18CB2B67833}">
      <dsp:nvSpPr>
        <dsp:cNvPr id="0" name=""/>
        <dsp:cNvSpPr/>
      </dsp:nvSpPr>
      <dsp:spPr>
        <a:xfrm>
          <a:off x="371028" y="1869266"/>
          <a:ext cx="2017467" cy="1281091"/>
        </a:xfrm>
        <a:prstGeom prst="roundRect">
          <a:avLst>
            <a:gd name="adj" fmla="val 10000"/>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DD7B567A-4F59-4C00-A73E-D54DEAD4D37B}">
      <dsp:nvSpPr>
        <dsp:cNvPr id="0" name=""/>
        <dsp:cNvSpPr/>
      </dsp:nvSpPr>
      <dsp:spPr>
        <a:xfrm>
          <a:off x="595191" y="2082221"/>
          <a:ext cx="2017467" cy="1281091"/>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100000"/>
            </a:lnSpc>
            <a:spcBef>
              <a:spcPct val="0"/>
            </a:spcBef>
            <a:spcAft>
              <a:spcPct val="35000"/>
            </a:spcAft>
            <a:buNone/>
          </a:pPr>
          <a:r>
            <a:rPr lang="en-US" sz="900" kern="1200"/>
            <a:t>Since Excel can't use TfidfVectorizer, I used a manual approach.</a:t>
          </a:r>
        </a:p>
      </dsp:txBody>
      <dsp:txXfrm>
        <a:off x="632713" y="2119743"/>
        <a:ext cx="1942423" cy="1206047"/>
      </dsp:txXfrm>
    </dsp:sp>
    <dsp:sp modelId="{906FD458-BC97-4EE1-9154-0F1B3738A7DC}">
      <dsp:nvSpPr>
        <dsp:cNvPr id="0" name=""/>
        <dsp:cNvSpPr/>
      </dsp:nvSpPr>
      <dsp:spPr>
        <a:xfrm>
          <a:off x="2836822" y="1869266"/>
          <a:ext cx="2017467" cy="1281091"/>
        </a:xfrm>
        <a:prstGeom prst="roundRect">
          <a:avLst>
            <a:gd name="adj" fmla="val 10000"/>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8C5E4B2D-BA3A-4FA3-9616-FE1FB1B0C080}">
      <dsp:nvSpPr>
        <dsp:cNvPr id="0" name=""/>
        <dsp:cNvSpPr/>
      </dsp:nvSpPr>
      <dsp:spPr>
        <a:xfrm>
          <a:off x="3060985" y="2082221"/>
          <a:ext cx="2017467" cy="1281091"/>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100000"/>
            </a:lnSpc>
            <a:spcBef>
              <a:spcPct val="0"/>
            </a:spcBef>
            <a:spcAft>
              <a:spcPct val="35000"/>
            </a:spcAft>
            <a:buNone/>
          </a:pPr>
          <a:r>
            <a:rPr lang="en-US" sz="900" b="1" kern="1200"/>
            <a:t>Action:</a:t>
          </a:r>
          <a:r>
            <a:rPr lang="en-US" sz="900" kern="1200"/>
            <a:t> Used </a:t>
          </a:r>
          <a:r>
            <a:rPr lang="en-US" sz="900" b="1" kern="1200"/>
            <a:t>=IF(ISNUMBER(SEARCH("Keyword", [productTitle])))</a:t>
          </a:r>
          <a:r>
            <a:rPr lang="en-US" sz="900" kern="1200"/>
            <a:t> to create new binary (1/0) columns for common keywords.</a:t>
          </a:r>
        </a:p>
      </dsp:txBody>
      <dsp:txXfrm>
        <a:off x="3098507" y="2119743"/>
        <a:ext cx="1942423" cy="1206047"/>
      </dsp:txXfrm>
    </dsp:sp>
    <dsp:sp modelId="{5171840E-C3EB-4691-831A-A20DD78CED09}">
      <dsp:nvSpPr>
        <dsp:cNvPr id="0" name=""/>
        <dsp:cNvSpPr/>
      </dsp:nvSpPr>
      <dsp:spPr>
        <a:xfrm>
          <a:off x="5302615" y="1869266"/>
          <a:ext cx="2017467" cy="1281091"/>
        </a:xfrm>
        <a:prstGeom prst="roundRect">
          <a:avLst>
            <a:gd name="adj" fmla="val 10000"/>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27BEA2D8-B16F-4849-867B-30B19A7918B5}">
      <dsp:nvSpPr>
        <dsp:cNvPr id="0" name=""/>
        <dsp:cNvSpPr/>
      </dsp:nvSpPr>
      <dsp:spPr>
        <a:xfrm>
          <a:off x="5526778" y="2082221"/>
          <a:ext cx="2017467" cy="1281091"/>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100000"/>
            </a:lnSpc>
            <a:spcBef>
              <a:spcPct val="0"/>
            </a:spcBef>
            <a:spcAft>
              <a:spcPct val="35000"/>
            </a:spcAft>
            <a:buNone/>
          </a:pPr>
          <a:r>
            <a:rPr lang="en-US" sz="900" b="1" kern="1200"/>
            <a:t>New Features:</a:t>
          </a:r>
          <a:r>
            <a:rPr lang="en-US" sz="900" kern="1200"/>
            <a:t> is_Dresser, is_Chair, is_Outdoor, is_Table, etc.</a:t>
          </a:r>
        </a:p>
      </dsp:txBody>
      <dsp:txXfrm>
        <a:off x="5564300" y="2119743"/>
        <a:ext cx="1942423" cy="1206047"/>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0EFEFC-7680-498F-B3F7-1AED1C660170}">
      <dsp:nvSpPr>
        <dsp:cNvPr id="0" name=""/>
        <dsp:cNvSpPr/>
      </dsp:nvSpPr>
      <dsp:spPr>
        <a:xfrm>
          <a:off x="461137" y="298620"/>
          <a:ext cx="1441125" cy="14411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62F97F-96FF-4CDC-964A-C5E9C17961AB}">
      <dsp:nvSpPr>
        <dsp:cNvPr id="0" name=""/>
        <dsp:cNvSpPr/>
      </dsp:nvSpPr>
      <dsp:spPr>
        <a:xfrm>
          <a:off x="768262" y="605745"/>
          <a:ext cx="826875" cy="826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743CFB3-033A-4B6A-8AFE-AD97A95E501F}">
      <dsp:nvSpPr>
        <dsp:cNvPr id="0" name=""/>
        <dsp:cNvSpPr/>
      </dsp:nvSpPr>
      <dsp:spPr>
        <a:xfrm>
          <a:off x="450" y="2188620"/>
          <a:ext cx="236250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Pricing:</a:t>
          </a:r>
          <a:r>
            <a:rPr lang="en-US" sz="1100" kern="1200"/>
            <a:t> To maximize sales volume, sellers should focus on competitive pricing, ideally under the [e.g., $100] mark where sales are most frequent.</a:t>
          </a:r>
        </a:p>
      </dsp:txBody>
      <dsp:txXfrm>
        <a:off x="450" y="2188620"/>
        <a:ext cx="2362500" cy="877500"/>
      </dsp:txXfrm>
    </dsp:sp>
    <dsp:sp modelId="{5F36051E-8F10-4803-B006-37B4721ACFCD}">
      <dsp:nvSpPr>
        <dsp:cNvPr id="0" name=""/>
        <dsp:cNvSpPr/>
      </dsp:nvSpPr>
      <dsp:spPr>
        <a:xfrm>
          <a:off x="3237075" y="298620"/>
          <a:ext cx="1441125" cy="14411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FD4609-B876-4C35-A76C-DB563D9FAA7C}">
      <dsp:nvSpPr>
        <dsp:cNvPr id="0" name=""/>
        <dsp:cNvSpPr/>
      </dsp:nvSpPr>
      <dsp:spPr>
        <a:xfrm>
          <a:off x="3544200" y="605745"/>
          <a:ext cx="826875" cy="826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DAA842C-C4F6-4B32-B058-F9AF618F75A6}">
      <dsp:nvSpPr>
        <dsp:cNvPr id="0" name=""/>
        <dsp:cNvSpPr/>
      </dsp:nvSpPr>
      <dsp:spPr>
        <a:xfrm>
          <a:off x="2776387" y="2188620"/>
          <a:ext cx="236250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Listings:</a:t>
          </a:r>
          <a:r>
            <a:rPr lang="en-US" sz="1100" kern="1200"/>
            <a:t> Optimize product titles (productTitle) to include high-performing keywords identified in the analysis.</a:t>
          </a:r>
        </a:p>
      </dsp:txBody>
      <dsp:txXfrm>
        <a:off x="2776387" y="2188620"/>
        <a:ext cx="2362500" cy="877500"/>
      </dsp:txXfrm>
    </dsp:sp>
    <dsp:sp modelId="{04036651-0C76-405F-AD4E-DA1B5227C3FC}">
      <dsp:nvSpPr>
        <dsp:cNvPr id="0" name=""/>
        <dsp:cNvSpPr/>
      </dsp:nvSpPr>
      <dsp:spPr>
        <a:xfrm>
          <a:off x="6013012" y="298620"/>
          <a:ext cx="1441125" cy="14411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568DE1-DA41-48E5-A1E3-B488B4505AB7}">
      <dsp:nvSpPr>
        <dsp:cNvPr id="0" name=""/>
        <dsp:cNvSpPr/>
      </dsp:nvSpPr>
      <dsp:spPr>
        <a:xfrm>
          <a:off x="6320137" y="605745"/>
          <a:ext cx="826875" cy="826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4181C4C-4BCC-4718-8FB1-7CCD9D4CC5FE}">
      <dsp:nvSpPr>
        <dsp:cNvPr id="0" name=""/>
        <dsp:cNvSpPr/>
      </dsp:nvSpPr>
      <dsp:spPr>
        <a:xfrm>
          <a:off x="5552324" y="2188620"/>
          <a:ext cx="236250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Shipping:</a:t>
          </a:r>
          <a:r>
            <a:rPr lang="en-US" sz="1100" kern="1200"/>
            <a:t> "Free shipping" should be offered as a default to remain competitive.</a:t>
          </a:r>
        </a:p>
      </dsp:txBody>
      <dsp:txXfrm>
        <a:off x="5552324" y="2188620"/>
        <a:ext cx="2362500" cy="877500"/>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59017-35A2-4E89-90B0-4B09BCCAB76D}">
      <dsp:nvSpPr>
        <dsp:cNvPr id="0" name=""/>
        <dsp:cNvSpPr/>
      </dsp:nvSpPr>
      <dsp:spPr>
        <a:xfrm>
          <a:off x="0" y="0"/>
          <a:ext cx="6727983" cy="1009422"/>
        </a:xfrm>
        <a:prstGeom prst="roundRect">
          <a:avLst>
            <a:gd name="adj" fmla="val 10000"/>
          </a:avLst>
        </a:prstGeom>
        <a:blipFill rotWithShape="1">
          <a:blip xmlns:r="http://schemas.openxmlformats.org/officeDocument/2006/relationships" r:embed="rId1">
            <a:duotone>
              <a:schemeClr val="accent2">
                <a:hueOff val="0"/>
                <a:satOff val="0"/>
                <a:lumOff val="0"/>
                <a:alphaOff val="0"/>
                <a:tint val="98000"/>
                <a:lumMod val="102000"/>
              </a:schemeClr>
              <a:schemeClr val="accent2">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t>Conclusion 1:</a:t>
          </a:r>
          <a:r>
            <a:rPr lang="en-US" sz="1600" kern="1200"/>
            <a:t> Price is a significant driver of sales. The negative coefficient from our model confirms that as </a:t>
          </a:r>
          <a:r>
            <a:rPr lang="en-US" sz="1600" b="1" kern="1200"/>
            <a:t>price increases, the number of units sold decreases</a:t>
          </a:r>
          <a:r>
            <a:rPr lang="en-US" sz="1600" kern="1200"/>
            <a:t>.</a:t>
          </a:r>
        </a:p>
      </dsp:txBody>
      <dsp:txXfrm>
        <a:off x="29565" y="29565"/>
        <a:ext cx="5638738" cy="950292"/>
      </dsp:txXfrm>
    </dsp:sp>
    <dsp:sp modelId="{254754D3-5371-4F52-8A9D-FCABE5F7A4FA}">
      <dsp:nvSpPr>
        <dsp:cNvPr id="0" name=""/>
        <dsp:cNvSpPr/>
      </dsp:nvSpPr>
      <dsp:spPr>
        <a:xfrm>
          <a:off x="593645" y="1177659"/>
          <a:ext cx="6727983" cy="1009422"/>
        </a:xfrm>
        <a:prstGeom prst="roundRect">
          <a:avLst>
            <a:gd name="adj" fmla="val 10000"/>
          </a:avLst>
        </a:prstGeom>
        <a:blipFill rotWithShape="1">
          <a:blip xmlns:r="http://schemas.openxmlformats.org/officeDocument/2006/relationships" r:embed="rId1">
            <a:duotone>
              <a:schemeClr val="accent3">
                <a:hueOff val="0"/>
                <a:satOff val="0"/>
                <a:lumOff val="0"/>
                <a:alphaOff val="0"/>
                <a:tint val="98000"/>
                <a:lumMod val="102000"/>
              </a:schemeClr>
              <a:schemeClr val="accent3">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t>Conclusion 2:</a:t>
          </a:r>
          <a:r>
            <a:rPr lang="en-US" sz="1600" kern="1200"/>
            <a:t> Product category is crucial. Keywords like "Dresser" (or whichever were significant for you) showed a strong positive relationship with sales.</a:t>
          </a:r>
        </a:p>
      </dsp:txBody>
      <dsp:txXfrm>
        <a:off x="623210" y="1207224"/>
        <a:ext cx="5419083" cy="950292"/>
      </dsp:txXfrm>
    </dsp:sp>
    <dsp:sp modelId="{3C75B132-1881-4F34-84D5-7CFF293193B6}">
      <dsp:nvSpPr>
        <dsp:cNvPr id="0" name=""/>
        <dsp:cNvSpPr/>
      </dsp:nvSpPr>
      <dsp:spPr>
        <a:xfrm>
          <a:off x="1187291" y="2355318"/>
          <a:ext cx="6727983" cy="1009422"/>
        </a:xfrm>
        <a:prstGeom prst="roundRect">
          <a:avLst>
            <a:gd name="adj" fmla="val 10000"/>
          </a:avLst>
        </a:prstGeom>
        <a:blipFill rotWithShape="1">
          <a:blip xmlns:r="http://schemas.openxmlformats.org/officeDocument/2006/relationships" r:embed="rId1">
            <a:duotone>
              <a:schemeClr val="accent4">
                <a:hueOff val="0"/>
                <a:satOff val="0"/>
                <a:lumOff val="0"/>
                <a:alphaOff val="0"/>
                <a:tint val="98000"/>
                <a:lumMod val="102000"/>
              </a:schemeClr>
              <a:schemeClr val="accent4">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t>Conclusion 3:</a:t>
          </a:r>
          <a:r>
            <a:rPr lang="en-US" sz="1600" kern="1200"/>
            <a:t> "Free shipping" is no longer a perk; it's a market standard. Its presence was a significant (though small) positive predictor in the model.</a:t>
          </a:r>
        </a:p>
      </dsp:txBody>
      <dsp:txXfrm>
        <a:off x="1216856" y="2384883"/>
        <a:ext cx="5419083" cy="950292"/>
      </dsp:txXfrm>
    </dsp:sp>
    <dsp:sp modelId="{D1BB4633-3B2F-4A0F-9BDC-126C07D7DD3E}">
      <dsp:nvSpPr>
        <dsp:cNvPr id="0" name=""/>
        <dsp:cNvSpPr/>
      </dsp:nvSpPr>
      <dsp:spPr>
        <a:xfrm>
          <a:off x="6071859" y="765478"/>
          <a:ext cx="656124" cy="656124"/>
        </a:xfrm>
        <a:prstGeom prst="downArrow">
          <a:avLst>
            <a:gd name="adj1" fmla="val 55000"/>
            <a:gd name="adj2" fmla="val 45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6219487" y="765478"/>
        <a:ext cx="360868" cy="493733"/>
      </dsp:txXfrm>
    </dsp:sp>
    <dsp:sp modelId="{B2F4B958-5E54-40BA-B614-33AB5603B334}">
      <dsp:nvSpPr>
        <dsp:cNvPr id="0" name=""/>
        <dsp:cNvSpPr/>
      </dsp:nvSpPr>
      <dsp:spPr>
        <a:xfrm>
          <a:off x="6665504" y="1936408"/>
          <a:ext cx="656124" cy="656124"/>
        </a:xfrm>
        <a:prstGeom prst="downArrow">
          <a:avLst>
            <a:gd name="adj1" fmla="val 55000"/>
            <a:gd name="adj2" fmla="val 45000"/>
          </a:avLst>
        </a:prstGeom>
        <a:solidFill>
          <a:schemeClr val="accent3">
            <a:tint val="40000"/>
            <a:alpha val="90000"/>
            <a:hueOff val="0"/>
            <a:satOff val="0"/>
            <a:lumOff val="0"/>
            <a:alphaOff val="0"/>
          </a:schemeClr>
        </a:solidFill>
        <a:ln w="9525" cap="rnd"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6813132" y="1936408"/>
        <a:ext cx="360868" cy="493733"/>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CC660D-95C6-4701-B042-8C1D09D92E0E}">
      <dsp:nvSpPr>
        <dsp:cNvPr id="0" name=""/>
        <dsp:cNvSpPr/>
      </dsp:nvSpPr>
      <dsp:spPr>
        <a:xfrm>
          <a:off x="0" y="0"/>
          <a:ext cx="6105327" cy="72542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To clean and prepare raw sales data from 2008-2015 for analysis.</a:t>
          </a:r>
        </a:p>
      </dsp:txBody>
      <dsp:txXfrm>
        <a:off x="21247" y="21247"/>
        <a:ext cx="5237666" cy="682927"/>
      </dsp:txXfrm>
    </dsp:sp>
    <dsp:sp modelId="{10EBF287-FC73-44B9-B2D3-0E83D8FCD507}">
      <dsp:nvSpPr>
        <dsp:cNvPr id="0" name=""/>
        <dsp:cNvSpPr/>
      </dsp:nvSpPr>
      <dsp:spPr>
        <a:xfrm>
          <a:off x="455917" y="826175"/>
          <a:ext cx="6105327" cy="72542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To analyze and visualize long-term sales trends.</a:t>
          </a:r>
        </a:p>
      </dsp:txBody>
      <dsp:txXfrm>
        <a:off x="477164" y="847422"/>
        <a:ext cx="5135392" cy="682927"/>
      </dsp:txXfrm>
    </dsp:sp>
    <dsp:sp modelId="{8CDCB346-E591-4E94-99EA-556A7855E0D9}">
      <dsp:nvSpPr>
        <dsp:cNvPr id="0" name=""/>
        <dsp:cNvSpPr/>
      </dsp:nvSpPr>
      <dsp:spPr>
        <a:xfrm>
          <a:off x="911834" y="1652350"/>
          <a:ext cx="6105327" cy="72542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To identify the top-performing counties and understand regional market share.</a:t>
          </a:r>
        </a:p>
      </dsp:txBody>
      <dsp:txXfrm>
        <a:off x="933081" y="1673597"/>
        <a:ext cx="5135392" cy="682927"/>
      </dsp:txXfrm>
    </dsp:sp>
    <dsp:sp modelId="{DE2B9AE7-FDCF-4190-9E01-1DA6C303099D}">
      <dsp:nvSpPr>
        <dsp:cNvPr id="0" name=""/>
        <dsp:cNvSpPr/>
      </dsp:nvSpPr>
      <dsp:spPr>
        <a:xfrm>
          <a:off x="1367751" y="2478525"/>
          <a:ext cx="6105327" cy="72542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To uncover seasonal sales patterns.</a:t>
          </a:r>
        </a:p>
      </dsp:txBody>
      <dsp:txXfrm>
        <a:off x="1388998" y="2499772"/>
        <a:ext cx="5135392" cy="682927"/>
      </dsp:txXfrm>
    </dsp:sp>
    <dsp:sp modelId="{CCB33C25-B805-4138-B55C-3B0FE1702726}">
      <dsp:nvSpPr>
        <dsp:cNvPr id="0" name=""/>
        <dsp:cNvSpPr/>
      </dsp:nvSpPr>
      <dsp:spPr>
        <a:xfrm>
          <a:off x="1823669" y="3304700"/>
          <a:ext cx="6105327" cy="72542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To build an interactive dashboard in Excel for easy data exploration.</a:t>
          </a:r>
        </a:p>
      </dsp:txBody>
      <dsp:txXfrm>
        <a:off x="1844916" y="3325947"/>
        <a:ext cx="5135392" cy="682927"/>
      </dsp:txXfrm>
    </dsp:sp>
    <dsp:sp modelId="{4CEE30CC-641E-4A9B-B32B-5596023044BB}">
      <dsp:nvSpPr>
        <dsp:cNvPr id="0" name=""/>
        <dsp:cNvSpPr/>
      </dsp:nvSpPr>
      <dsp:spPr>
        <a:xfrm>
          <a:off x="5633803" y="529961"/>
          <a:ext cx="471524" cy="471524"/>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739896" y="529961"/>
        <a:ext cx="259338" cy="354822"/>
      </dsp:txXfrm>
    </dsp:sp>
    <dsp:sp modelId="{E5EC1CE4-2AE3-4EF5-94BD-BE107D5CF7CA}">
      <dsp:nvSpPr>
        <dsp:cNvPr id="0" name=""/>
        <dsp:cNvSpPr/>
      </dsp:nvSpPr>
      <dsp:spPr>
        <a:xfrm>
          <a:off x="6089720" y="1356136"/>
          <a:ext cx="471524" cy="471524"/>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6195813" y="1356136"/>
        <a:ext cx="259338" cy="354822"/>
      </dsp:txXfrm>
    </dsp:sp>
    <dsp:sp modelId="{57B319CB-9576-4AD6-9111-0220AD15BE7B}">
      <dsp:nvSpPr>
        <dsp:cNvPr id="0" name=""/>
        <dsp:cNvSpPr/>
      </dsp:nvSpPr>
      <dsp:spPr>
        <a:xfrm>
          <a:off x="6545638" y="2170220"/>
          <a:ext cx="471524" cy="471524"/>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6651731" y="2170220"/>
        <a:ext cx="259338" cy="354822"/>
      </dsp:txXfrm>
    </dsp:sp>
    <dsp:sp modelId="{35C1F2E1-36C7-4680-AE41-6D7D435F0965}">
      <dsp:nvSpPr>
        <dsp:cNvPr id="0" name=""/>
        <dsp:cNvSpPr/>
      </dsp:nvSpPr>
      <dsp:spPr>
        <a:xfrm>
          <a:off x="7001555" y="3004455"/>
          <a:ext cx="471524" cy="471524"/>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107648" y="3004455"/>
        <a:ext cx="259338" cy="354822"/>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4F09D9-A946-4E30-A32C-51276AA968ED}">
      <dsp:nvSpPr>
        <dsp:cNvPr id="0" name=""/>
        <dsp:cNvSpPr/>
      </dsp:nvSpPr>
      <dsp:spPr>
        <a:xfrm>
          <a:off x="8175" y="29100"/>
          <a:ext cx="825260" cy="8252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90DDA3F-8603-41D7-97C8-A637F466C32D}">
      <dsp:nvSpPr>
        <dsp:cNvPr id="0" name=""/>
        <dsp:cNvSpPr/>
      </dsp:nvSpPr>
      <dsp:spPr>
        <a:xfrm>
          <a:off x="8175" y="996615"/>
          <a:ext cx="2357887" cy="868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kern="1200" dirty="0"/>
            <a:t>Source:</a:t>
          </a:r>
          <a:r>
            <a:rPr lang="en-US" sz="1400" kern="1200" dirty="0"/>
            <a:t> </a:t>
          </a:r>
          <a:r>
            <a:rPr lang="en-US" sz="1400" b="0" kern="1200" dirty="0"/>
            <a:t>colorado_motor_vehicle_sales.csv</a:t>
          </a:r>
        </a:p>
      </dsp:txBody>
      <dsp:txXfrm>
        <a:off x="8175" y="996615"/>
        <a:ext cx="2357887" cy="868338"/>
      </dsp:txXfrm>
    </dsp:sp>
    <dsp:sp modelId="{C0734801-CA95-441C-B64B-FF53CCE5EAEA}">
      <dsp:nvSpPr>
        <dsp:cNvPr id="0" name=""/>
        <dsp:cNvSpPr/>
      </dsp:nvSpPr>
      <dsp:spPr>
        <a:xfrm>
          <a:off x="8175" y="1931119"/>
          <a:ext cx="2357887" cy="1404521"/>
        </a:xfrm>
        <a:prstGeom prst="rect">
          <a:avLst/>
        </a:prstGeom>
        <a:noFill/>
        <a:ln>
          <a:noFill/>
        </a:ln>
        <a:effectLst/>
      </dsp:spPr>
      <dsp:style>
        <a:lnRef idx="0">
          <a:scrgbClr r="0" g="0" b="0"/>
        </a:lnRef>
        <a:fillRef idx="0">
          <a:scrgbClr r="0" g="0" b="0"/>
        </a:fillRef>
        <a:effectRef idx="0">
          <a:scrgbClr r="0" g="0" b="0"/>
        </a:effectRef>
        <a:fontRef idx="minor"/>
      </dsp:style>
    </dsp:sp>
    <dsp:sp modelId="{9264DEEB-14C9-4752-9384-43606FE65B2F}">
      <dsp:nvSpPr>
        <dsp:cNvPr id="0" name=""/>
        <dsp:cNvSpPr/>
      </dsp:nvSpPr>
      <dsp:spPr>
        <a:xfrm>
          <a:off x="2778693" y="29100"/>
          <a:ext cx="825260" cy="8252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EC5981C-6E4F-497B-962D-4773EDE7FE2A}">
      <dsp:nvSpPr>
        <dsp:cNvPr id="0" name=""/>
        <dsp:cNvSpPr/>
      </dsp:nvSpPr>
      <dsp:spPr>
        <a:xfrm>
          <a:off x="2778693" y="996615"/>
          <a:ext cx="2357887" cy="868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kern="1200" dirty="0"/>
            <a:t>Scope:</a:t>
          </a:r>
          <a:r>
            <a:rPr lang="en-US" sz="1400" kern="1200" dirty="0"/>
            <a:t> </a:t>
          </a:r>
        </a:p>
        <a:p>
          <a:pPr marL="0" lvl="0" indent="0" algn="l" defTabSz="622300">
            <a:lnSpc>
              <a:spcPct val="90000"/>
            </a:lnSpc>
            <a:spcBef>
              <a:spcPct val="0"/>
            </a:spcBef>
            <a:spcAft>
              <a:spcPct val="35000"/>
            </a:spcAft>
            <a:buNone/>
            <a:defRPr b="1"/>
          </a:pPr>
          <a:r>
            <a:rPr lang="en-US" sz="1400" b="0" kern="1200" dirty="0"/>
            <a:t>501 records of quarterly sales data from 2008 to 2015.</a:t>
          </a:r>
        </a:p>
      </dsp:txBody>
      <dsp:txXfrm>
        <a:off x="2778693" y="996615"/>
        <a:ext cx="2357887" cy="868338"/>
      </dsp:txXfrm>
    </dsp:sp>
    <dsp:sp modelId="{EF9C76E2-D93D-4477-8DAF-606ABF996733}">
      <dsp:nvSpPr>
        <dsp:cNvPr id="0" name=""/>
        <dsp:cNvSpPr/>
      </dsp:nvSpPr>
      <dsp:spPr>
        <a:xfrm>
          <a:off x="2778693" y="1931119"/>
          <a:ext cx="2357887" cy="1404521"/>
        </a:xfrm>
        <a:prstGeom prst="rect">
          <a:avLst/>
        </a:prstGeom>
        <a:noFill/>
        <a:ln>
          <a:noFill/>
        </a:ln>
        <a:effectLst/>
      </dsp:spPr>
      <dsp:style>
        <a:lnRef idx="0">
          <a:scrgbClr r="0" g="0" b="0"/>
        </a:lnRef>
        <a:fillRef idx="0">
          <a:scrgbClr r="0" g="0" b="0"/>
        </a:fillRef>
        <a:effectRef idx="0">
          <a:scrgbClr r="0" g="0" b="0"/>
        </a:effectRef>
        <a:fontRef idx="minor"/>
      </dsp:style>
    </dsp:sp>
    <dsp:sp modelId="{CC1086E1-C1E0-492E-9587-1729D2AF41C4}">
      <dsp:nvSpPr>
        <dsp:cNvPr id="0" name=""/>
        <dsp:cNvSpPr/>
      </dsp:nvSpPr>
      <dsp:spPr>
        <a:xfrm>
          <a:off x="5549211" y="29100"/>
          <a:ext cx="825260" cy="8252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FBD2203-5E69-4E0B-9B3E-6046DA416337}">
      <dsp:nvSpPr>
        <dsp:cNvPr id="0" name=""/>
        <dsp:cNvSpPr/>
      </dsp:nvSpPr>
      <dsp:spPr>
        <a:xfrm>
          <a:off x="5549211" y="996615"/>
          <a:ext cx="2357887" cy="868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kern="1200"/>
            <a:t>Key Data Points (Columns):</a:t>
          </a:r>
          <a:endParaRPr lang="en-US" sz="1400" kern="1200"/>
        </a:p>
      </dsp:txBody>
      <dsp:txXfrm>
        <a:off x="5549211" y="996615"/>
        <a:ext cx="2357887" cy="868338"/>
      </dsp:txXfrm>
    </dsp:sp>
    <dsp:sp modelId="{AE82062F-E134-4653-B8D8-F97B35F60A3E}">
      <dsp:nvSpPr>
        <dsp:cNvPr id="0" name=""/>
        <dsp:cNvSpPr/>
      </dsp:nvSpPr>
      <dsp:spPr>
        <a:xfrm>
          <a:off x="5557387" y="1261345"/>
          <a:ext cx="2357887" cy="1404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kern="1200" dirty="0"/>
            <a:t>Year: The calendar year (2008-2015)</a:t>
          </a:r>
        </a:p>
        <a:p>
          <a:pPr marL="0" lvl="0" indent="0" algn="l" defTabSz="533400">
            <a:lnSpc>
              <a:spcPct val="90000"/>
            </a:lnSpc>
            <a:spcBef>
              <a:spcPct val="0"/>
            </a:spcBef>
            <a:spcAft>
              <a:spcPct val="35000"/>
            </a:spcAft>
            <a:buNone/>
          </a:pPr>
          <a:r>
            <a:rPr lang="en-US" sz="1200" kern="1200" dirty="0"/>
            <a:t>Quarter: The quarter of the year (1-4)</a:t>
          </a:r>
        </a:p>
        <a:p>
          <a:pPr marL="0" lvl="0" indent="0" algn="l" defTabSz="533400">
            <a:lnSpc>
              <a:spcPct val="90000"/>
            </a:lnSpc>
            <a:spcBef>
              <a:spcPct val="0"/>
            </a:spcBef>
            <a:spcAft>
              <a:spcPct val="35000"/>
            </a:spcAft>
            <a:buNone/>
          </a:pPr>
          <a:r>
            <a:rPr lang="en-US" sz="1200" kern="1200"/>
            <a:t>County: The county in Colorado</a:t>
          </a:r>
        </a:p>
        <a:p>
          <a:pPr marL="0" lvl="0" indent="0" algn="l" defTabSz="533400">
            <a:lnSpc>
              <a:spcPct val="90000"/>
            </a:lnSpc>
            <a:spcBef>
              <a:spcPct val="0"/>
            </a:spcBef>
            <a:spcAft>
              <a:spcPct val="35000"/>
            </a:spcAft>
            <a:buNone/>
          </a:pPr>
          <a:r>
            <a:rPr lang="en-US" sz="1200" kern="1200" dirty="0"/>
            <a:t>Sales: Total dollar sales for that period</a:t>
          </a:r>
        </a:p>
      </dsp:txBody>
      <dsp:txXfrm>
        <a:off x="5557387" y="1261345"/>
        <a:ext cx="2357887" cy="1404521"/>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2E1D2B-E473-4C10-813E-11F5E47C674B}">
      <dsp:nvSpPr>
        <dsp:cNvPr id="0" name=""/>
        <dsp:cNvSpPr/>
      </dsp:nvSpPr>
      <dsp:spPr>
        <a:xfrm>
          <a:off x="0" y="284333"/>
          <a:ext cx="7915275" cy="1472625"/>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4313" tIns="354076" rIns="614313"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Early data (pre-2012) listed "Boulder/Broomfield" as a single entry.</a:t>
          </a:r>
        </a:p>
        <a:p>
          <a:pPr marL="171450" lvl="1" indent="-171450" algn="l" defTabSz="755650">
            <a:lnSpc>
              <a:spcPct val="90000"/>
            </a:lnSpc>
            <a:spcBef>
              <a:spcPct val="0"/>
            </a:spcBef>
            <a:spcAft>
              <a:spcPct val="15000"/>
            </a:spcAft>
            <a:buChar char="•"/>
          </a:pPr>
          <a:r>
            <a:rPr lang="en-US" sz="1700" kern="1200"/>
            <a:t>Later data (post-2012) split them into "Boulder" and "Broomfield" separately.</a:t>
          </a:r>
        </a:p>
      </dsp:txBody>
      <dsp:txXfrm>
        <a:off x="0" y="284333"/>
        <a:ext cx="7915275" cy="1472625"/>
      </dsp:txXfrm>
    </dsp:sp>
    <dsp:sp modelId="{1A0FDF4E-BA41-4D7B-8DA1-9CF3285D21F7}">
      <dsp:nvSpPr>
        <dsp:cNvPr id="0" name=""/>
        <dsp:cNvSpPr/>
      </dsp:nvSpPr>
      <dsp:spPr>
        <a:xfrm>
          <a:off x="395763" y="33413"/>
          <a:ext cx="5540692" cy="501840"/>
        </a:xfrm>
        <a:prstGeom prst="roundRect">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9425" tIns="0" rIns="209425" bIns="0" numCol="1" spcCol="1270" anchor="ctr" anchorCtr="0">
          <a:noAutofit/>
        </a:bodyPr>
        <a:lstStyle/>
        <a:p>
          <a:pPr marL="0" lvl="0" indent="0" algn="l" defTabSz="755650">
            <a:lnSpc>
              <a:spcPct val="90000"/>
            </a:lnSpc>
            <a:spcBef>
              <a:spcPct val="0"/>
            </a:spcBef>
            <a:spcAft>
              <a:spcPct val="35000"/>
            </a:spcAft>
            <a:buNone/>
          </a:pPr>
          <a:r>
            <a:rPr lang="en-US" sz="1700" b="1" kern="1200"/>
            <a:t>The Problem:</a:t>
          </a:r>
          <a:endParaRPr lang="en-US" sz="1700" kern="1200"/>
        </a:p>
      </dsp:txBody>
      <dsp:txXfrm>
        <a:off x="420261" y="57911"/>
        <a:ext cx="5491696" cy="452844"/>
      </dsp:txXfrm>
    </dsp:sp>
    <dsp:sp modelId="{73E5891F-659D-43B0-881E-BA14C78B2FD7}">
      <dsp:nvSpPr>
        <dsp:cNvPr id="0" name=""/>
        <dsp:cNvSpPr/>
      </dsp:nvSpPr>
      <dsp:spPr>
        <a:xfrm>
          <a:off x="0" y="2099678"/>
          <a:ext cx="7915275" cy="123165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4313" tIns="354076" rIns="614313"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Created a new standardized column: County (Std).</a:t>
          </a:r>
        </a:p>
        <a:p>
          <a:pPr marL="171450" lvl="1" indent="-171450" algn="l" defTabSz="755650">
            <a:lnSpc>
              <a:spcPct val="90000"/>
            </a:lnSpc>
            <a:spcBef>
              <a:spcPct val="0"/>
            </a:spcBef>
            <a:spcAft>
              <a:spcPct val="15000"/>
            </a:spcAft>
            <a:buChar char="•"/>
          </a:pPr>
          <a:r>
            <a:rPr lang="en-US" sz="1700" kern="1200"/>
            <a:t>Used an Excel formula (=IF(C2="Boulder/Broomfield", "Boulder-Broomfield (Combined)", C2)) to merge them.</a:t>
          </a:r>
        </a:p>
      </dsp:txBody>
      <dsp:txXfrm>
        <a:off x="0" y="2099678"/>
        <a:ext cx="7915275" cy="1231650"/>
      </dsp:txXfrm>
    </dsp:sp>
    <dsp:sp modelId="{2F6839B3-6CE3-4766-95A0-DCA32FBB865D}">
      <dsp:nvSpPr>
        <dsp:cNvPr id="0" name=""/>
        <dsp:cNvSpPr/>
      </dsp:nvSpPr>
      <dsp:spPr>
        <a:xfrm>
          <a:off x="395763" y="1848758"/>
          <a:ext cx="5540692" cy="501840"/>
        </a:xfrm>
        <a:prstGeom prst="roundRect">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9425" tIns="0" rIns="209425" bIns="0" numCol="1" spcCol="1270" anchor="ctr" anchorCtr="0">
          <a:noAutofit/>
        </a:bodyPr>
        <a:lstStyle/>
        <a:p>
          <a:pPr marL="0" lvl="0" indent="0" algn="l" defTabSz="755650">
            <a:lnSpc>
              <a:spcPct val="90000"/>
            </a:lnSpc>
            <a:spcBef>
              <a:spcPct val="0"/>
            </a:spcBef>
            <a:spcAft>
              <a:spcPct val="35000"/>
            </a:spcAft>
            <a:buNone/>
          </a:pPr>
          <a:r>
            <a:rPr lang="en-US" sz="1700" b="1" kern="1200"/>
            <a:t>The Solution:</a:t>
          </a:r>
          <a:endParaRPr lang="en-US" sz="1700" kern="1200"/>
        </a:p>
      </dsp:txBody>
      <dsp:txXfrm>
        <a:off x="420261" y="1873256"/>
        <a:ext cx="5491696" cy="452844"/>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82F2D9-9A2A-41C6-9D56-83250DEE7855}">
      <dsp:nvSpPr>
        <dsp:cNvPr id="0" name=""/>
        <dsp:cNvSpPr/>
      </dsp:nvSpPr>
      <dsp:spPr>
        <a:xfrm>
          <a:off x="0" y="185220"/>
          <a:ext cx="7915275" cy="11151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4313" tIns="249936" rIns="614313"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The market is healthy and has recovered strongly since 2009.</a:t>
          </a:r>
        </a:p>
        <a:p>
          <a:pPr marL="171450" lvl="1" indent="-171450" algn="l" defTabSz="711200">
            <a:lnSpc>
              <a:spcPct val="90000"/>
            </a:lnSpc>
            <a:spcBef>
              <a:spcPct val="0"/>
            </a:spcBef>
            <a:spcAft>
              <a:spcPct val="15000"/>
            </a:spcAft>
            <a:buChar char="•"/>
          </a:pPr>
          <a:r>
            <a:rPr lang="en-US" sz="1600" kern="1200"/>
            <a:t>Sales are driven by a few key metropolitan counties.</a:t>
          </a:r>
        </a:p>
        <a:p>
          <a:pPr marL="171450" lvl="1" indent="-171450" algn="l" defTabSz="711200">
            <a:lnSpc>
              <a:spcPct val="90000"/>
            </a:lnSpc>
            <a:spcBef>
              <a:spcPct val="0"/>
            </a:spcBef>
            <a:spcAft>
              <a:spcPct val="15000"/>
            </a:spcAft>
            <a:buChar char="•"/>
          </a:pPr>
          <a:r>
            <a:rPr lang="en-US" sz="1600" kern="1200" dirty="0"/>
            <a:t>Sales are highly seasonal, with Q2 being the "car buying season.“</a:t>
          </a:r>
        </a:p>
      </dsp:txBody>
      <dsp:txXfrm>
        <a:off x="0" y="185220"/>
        <a:ext cx="7915275" cy="1115100"/>
      </dsp:txXfrm>
    </dsp:sp>
    <dsp:sp modelId="{6CB5C2B1-B5E5-46B0-BE05-52141E111CE9}">
      <dsp:nvSpPr>
        <dsp:cNvPr id="0" name=""/>
        <dsp:cNvSpPr/>
      </dsp:nvSpPr>
      <dsp:spPr>
        <a:xfrm>
          <a:off x="395763" y="8100"/>
          <a:ext cx="5540692" cy="354240"/>
        </a:xfrm>
        <a:prstGeom prst="roundRect">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9425" tIns="0" rIns="209425" bIns="0" numCol="1" spcCol="1270" anchor="ctr" anchorCtr="0">
          <a:noAutofit/>
        </a:bodyPr>
        <a:lstStyle/>
        <a:p>
          <a:pPr marL="0" lvl="0" indent="0" algn="l" defTabSz="622300">
            <a:lnSpc>
              <a:spcPct val="90000"/>
            </a:lnSpc>
            <a:spcBef>
              <a:spcPct val="0"/>
            </a:spcBef>
            <a:spcAft>
              <a:spcPct val="35000"/>
            </a:spcAft>
            <a:buNone/>
          </a:pPr>
          <a:r>
            <a:rPr lang="en-US" sz="1400" b="1" kern="1200" dirty="0"/>
            <a:t>Insights:</a:t>
          </a:r>
          <a:endParaRPr lang="en-US" sz="1400" kern="1200" dirty="0"/>
        </a:p>
      </dsp:txBody>
      <dsp:txXfrm>
        <a:off x="413056" y="25393"/>
        <a:ext cx="5506106" cy="319654"/>
      </dsp:txXfrm>
    </dsp:sp>
    <dsp:sp modelId="{9373DEE8-FB5A-4F0E-B396-1FD0C2D54587}">
      <dsp:nvSpPr>
        <dsp:cNvPr id="0" name=""/>
        <dsp:cNvSpPr/>
      </dsp:nvSpPr>
      <dsp:spPr>
        <a:xfrm>
          <a:off x="0" y="1542240"/>
          <a:ext cx="7915275" cy="18144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4313" tIns="249936" rIns="614313"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Marketing: Focus marketing budgets and campaigns to align with the Q2 peak.</a:t>
          </a:r>
        </a:p>
        <a:p>
          <a:pPr marL="171450" lvl="1" indent="-171450" algn="l" defTabSz="711200">
            <a:lnSpc>
              <a:spcPct val="90000"/>
            </a:lnSpc>
            <a:spcBef>
              <a:spcPct val="0"/>
            </a:spcBef>
            <a:spcAft>
              <a:spcPct val="15000"/>
            </a:spcAft>
            <a:buChar char="•"/>
          </a:pPr>
          <a:r>
            <a:rPr lang="en-US" sz="1600" kern="1200" dirty="0"/>
            <a:t>Inventory: Ensure inventory levels in top counties (Arapahoe, Denver) are highest leading into Q2.</a:t>
          </a:r>
        </a:p>
        <a:p>
          <a:pPr marL="171450" lvl="1" indent="-171450" algn="l" defTabSz="711200">
            <a:lnSpc>
              <a:spcPct val="90000"/>
            </a:lnSpc>
            <a:spcBef>
              <a:spcPct val="0"/>
            </a:spcBef>
            <a:spcAft>
              <a:spcPct val="15000"/>
            </a:spcAft>
            <a:buChar char="•"/>
          </a:pPr>
          <a:r>
            <a:rPr lang="en-US" sz="1600" kern="1200" dirty="0"/>
            <a:t>Expansion: Use the "Rest of State" and other mid-tier counties as potential areas for market growth.</a:t>
          </a:r>
        </a:p>
      </dsp:txBody>
      <dsp:txXfrm>
        <a:off x="0" y="1542240"/>
        <a:ext cx="7915275" cy="1814400"/>
      </dsp:txXfrm>
    </dsp:sp>
    <dsp:sp modelId="{B578230D-BCA5-466D-B8C7-F6243D38717A}">
      <dsp:nvSpPr>
        <dsp:cNvPr id="0" name=""/>
        <dsp:cNvSpPr/>
      </dsp:nvSpPr>
      <dsp:spPr>
        <a:xfrm>
          <a:off x="395763" y="1365120"/>
          <a:ext cx="5540692" cy="354240"/>
        </a:xfrm>
        <a:prstGeom prst="roundRect">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9425" tIns="0" rIns="209425" bIns="0" numCol="1" spcCol="1270" anchor="ctr" anchorCtr="0">
          <a:noAutofit/>
        </a:bodyPr>
        <a:lstStyle/>
        <a:p>
          <a:pPr marL="0" lvl="0" indent="0" algn="l" defTabSz="622300">
            <a:lnSpc>
              <a:spcPct val="90000"/>
            </a:lnSpc>
            <a:spcBef>
              <a:spcPct val="0"/>
            </a:spcBef>
            <a:spcAft>
              <a:spcPct val="35000"/>
            </a:spcAft>
            <a:buNone/>
          </a:pPr>
          <a:r>
            <a:rPr lang="en-US" sz="1400" b="1" kern="1200" dirty="0"/>
            <a:t>Recommendations</a:t>
          </a:r>
          <a:r>
            <a:rPr lang="en-US" sz="1200" b="1" kern="1200" dirty="0"/>
            <a:t>:</a:t>
          </a:r>
          <a:endParaRPr lang="en-US" sz="1200" kern="1200" dirty="0"/>
        </a:p>
      </dsp:txBody>
      <dsp:txXfrm>
        <a:off x="413056" y="1382413"/>
        <a:ext cx="5506106" cy="319654"/>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371584-2809-4DA1-9467-2A8FD067D62E}">
      <dsp:nvSpPr>
        <dsp:cNvPr id="0" name=""/>
        <dsp:cNvSpPr/>
      </dsp:nvSpPr>
      <dsp:spPr>
        <a:xfrm>
          <a:off x="0" y="235845"/>
          <a:ext cx="7915275" cy="719549"/>
        </a:xfrm>
        <a:prstGeom prst="roundRect">
          <a:avLst/>
        </a:prstGeom>
        <a:blipFill rotWithShape="1">
          <a:blip xmlns:r="http://schemas.openxmlformats.org/officeDocument/2006/relationships" r:embed="rId1">
            <a:duotone>
              <a:schemeClr val="accent2">
                <a:hueOff val="0"/>
                <a:satOff val="0"/>
                <a:lumOff val="0"/>
                <a:alphaOff val="0"/>
                <a:tint val="98000"/>
                <a:lumMod val="102000"/>
              </a:schemeClr>
              <a:schemeClr val="accent2">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a:t>Summary:</a:t>
          </a:r>
          <a:endParaRPr lang="en-US" sz="3000" kern="1200"/>
        </a:p>
      </dsp:txBody>
      <dsp:txXfrm>
        <a:off x="35125" y="270970"/>
        <a:ext cx="7845025" cy="649299"/>
      </dsp:txXfrm>
    </dsp:sp>
    <dsp:sp modelId="{68C988E4-2329-407D-8E42-3D3C8F7545CC}">
      <dsp:nvSpPr>
        <dsp:cNvPr id="0" name=""/>
        <dsp:cNvSpPr/>
      </dsp:nvSpPr>
      <dsp:spPr>
        <a:xfrm>
          <a:off x="0" y="955395"/>
          <a:ext cx="7915275" cy="2173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310"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We successfully cleaned, analyzed, and modeled the Colorado motor vehicle sales data.</a:t>
          </a:r>
        </a:p>
        <a:p>
          <a:pPr marL="228600" lvl="1" indent="-228600" algn="l" defTabSz="1022350">
            <a:lnSpc>
              <a:spcPct val="90000"/>
            </a:lnSpc>
            <a:spcBef>
              <a:spcPct val="0"/>
            </a:spcBef>
            <a:spcAft>
              <a:spcPct val="20000"/>
            </a:spcAft>
            <a:buChar char="•"/>
          </a:pPr>
          <a:r>
            <a:rPr lang="en-US" sz="2300" kern="1200"/>
            <a:t>We identified key trends, regional leaders, and seasonal patterns.</a:t>
          </a:r>
        </a:p>
        <a:p>
          <a:pPr marL="228600" lvl="1" indent="-228600" algn="l" defTabSz="1022350">
            <a:lnSpc>
              <a:spcPct val="90000"/>
            </a:lnSpc>
            <a:spcBef>
              <a:spcPct val="0"/>
            </a:spcBef>
            <a:spcAft>
              <a:spcPct val="20000"/>
            </a:spcAft>
            <a:buChar char="•"/>
          </a:pPr>
          <a:r>
            <a:rPr lang="en-US" sz="2300" kern="1200"/>
            <a:t>We delivered a forecast and a functional dashboard for ongoing analysis.</a:t>
          </a:r>
        </a:p>
      </dsp:txBody>
      <dsp:txXfrm>
        <a:off x="0" y="955395"/>
        <a:ext cx="7915275" cy="21735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78A413-4B2C-406B-8235-A199EBDAC496}">
      <dsp:nvSpPr>
        <dsp:cNvPr id="0" name=""/>
        <dsp:cNvSpPr/>
      </dsp:nvSpPr>
      <dsp:spPr>
        <a:xfrm>
          <a:off x="0" y="410"/>
          <a:ext cx="7915275" cy="9611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C5D498-41F3-443C-AA8B-EFF9A9348CC9}">
      <dsp:nvSpPr>
        <dsp:cNvPr id="0" name=""/>
        <dsp:cNvSpPr/>
      </dsp:nvSpPr>
      <dsp:spPr>
        <a:xfrm>
          <a:off x="290738" y="216662"/>
          <a:ext cx="528615" cy="5286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8BBAB09-F81A-481D-AD05-79B7967D38E7}">
      <dsp:nvSpPr>
        <dsp:cNvPr id="0" name=""/>
        <dsp:cNvSpPr/>
      </dsp:nvSpPr>
      <dsp:spPr>
        <a:xfrm>
          <a:off x="1110093" y="410"/>
          <a:ext cx="6805181" cy="961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19" tIns="101719" rIns="101719" bIns="101719" numCol="1" spcCol="1270" anchor="ctr" anchorCtr="0">
          <a:noAutofit/>
        </a:bodyPr>
        <a:lstStyle/>
        <a:p>
          <a:pPr marL="0" lvl="0" indent="0" algn="l" defTabSz="1111250">
            <a:lnSpc>
              <a:spcPct val="90000"/>
            </a:lnSpc>
            <a:spcBef>
              <a:spcPct val="0"/>
            </a:spcBef>
            <a:spcAft>
              <a:spcPct val="35000"/>
            </a:spcAft>
            <a:buNone/>
          </a:pPr>
          <a:r>
            <a:rPr lang="en-US" sz="2500" kern="1200"/>
            <a:t>- Integrated Close Price + MA + Volatility.</a:t>
          </a:r>
        </a:p>
      </dsp:txBody>
      <dsp:txXfrm>
        <a:off x="1110093" y="410"/>
        <a:ext cx="6805181" cy="961119"/>
      </dsp:txXfrm>
    </dsp:sp>
    <dsp:sp modelId="{2BE556F0-8786-424B-8C3F-2C2BE0BA48EF}">
      <dsp:nvSpPr>
        <dsp:cNvPr id="0" name=""/>
        <dsp:cNvSpPr/>
      </dsp:nvSpPr>
      <dsp:spPr>
        <a:xfrm>
          <a:off x="0" y="1201810"/>
          <a:ext cx="7915275" cy="9611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589D36-A3D6-40C9-882C-88120A64EC60}">
      <dsp:nvSpPr>
        <dsp:cNvPr id="0" name=""/>
        <dsp:cNvSpPr/>
      </dsp:nvSpPr>
      <dsp:spPr>
        <a:xfrm>
          <a:off x="290738" y="1418062"/>
          <a:ext cx="528615" cy="5286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A3AA1C3-E5EA-42A7-96A5-232ED87782F3}">
      <dsp:nvSpPr>
        <dsp:cNvPr id="0" name=""/>
        <dsp:cNvSpPr/>
      </dsp:nvSpPr>
      <dsp:spPr>
        <a:xfrm>
          <a:off x="1110093" y="1201810"/>
          <a:ext cx="6805181" cy="961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19" tIns="101719" rIns="101719" bIns="101719" numCol="1" spcCol="1270" anchor="ctr" anchorCtr="0">
          <a:noAutofit/>
        </a:bodyPr>
        <a:lstStyle/>
        <a:p>
          <a:pPr marL="0" lvl="0" indent="0" algn="l" defTabSz="1111250">
            <a:lnSpc>
              <a:spcPct val="90000"/>
            </a:lnSpc>
            <a:spcBef>
              <a:spcPct val="0"/>
            </a:spcBef>
            <a:spcAft>
              <a:spcPct val="35000"/>
            </a:spcAft>
            <a:buNone/>
          </a:pPr>
          <a:r>
            <a:rPr lang="en-US" sz="2500" kern="1200"/>
            <a:t>- Added interactivity with filters (Date, Ticker).</a:t>
          </a:r>
        </a:p>
      </dsp:txBody>
      <dsp:txXfrm>
        <a:off x="1110093" y="1201810"/>
        <a:ext cx="6805181" cy="961119"/>
      </dsp:txXfrm>
    </dsp:sp>
    <dsp:sp modelId="{4E0DBBC3-C149-4C42-A6ED-F71B7FC8719A}">
      <dsp:nvSpPr>
        <dsp:cNvPr id="0" name=""/>
        <dsp:cNvSpPr/>
      </dsp:nvSpPr>
      <dsp:spPr>
        <a:xfrm>
          <a:off x="0" y="2403210"/>
          <a:ext cx="7915275" cy="9611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91A1CC-F533-4CFB-B946-F4AE935AF1AD}">
      <dsp:nvSpPr>
        <dsp:cNvPr id="0" name=""/>
        <dsp:cNvSpPr/>
      </dsp:nvSpPr>
      <dsp:spPr>
        <a:xfrm>
          <a:off x="290738" y="2619462"/>
          <a:ext cx="528615" cy="5286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957B20D-9DDC-4B64-A4AE-3D6210EB3919}">
      <dsp:nvSpPr>
        <dsp:cNvPr id="0" name=""/>
        <dsp:cNvSpPr/>
      </dsp:nvSpPr>
      <dsp:spPr>
        <a:xfrm>
          <a:off x="1110093" y="2403210"/>
          <a:ext cx="6805181" cy="961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19" tIns="101719" rIns="101719" bIns="101719" numCol="1" spcCol="1270" anchor="ctr" anchorCtr="0">
          <a:noAutofit/>
        </a:bodyPr>
        <a:lstStyle/>
        <a:p>
          <a:pPr marL="0" lvl="0" indent="0" algn="l" defTabSz="1111250">
            <a:lnSpc>
              <a:spcPct val="90000"/>
            </a:lnSpc>
            <a:spcBef>
              <a:spcPct val="0"/>
            </a:spcBef>
            <a:spcAft>
              <a:spcPct val="35000"/>
            </a:spcAft>
            <a:buNone/>
          </a:pPr>
          <a:r>
            <a:rPr lang="en-US" sz="2500" kern="1200"/>
            <a:t>- Enabled detailed multi-stock comparison.</a:t>
          </a:r>
        </a:p>
      </dsp:txBody>
      <dsp:txXfrm>
        <a:off x="1110093" y="2403210"/>
        <a:ext cx="6805181" cy="9611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65958-585B-46F7-8788-E51F0C6C3D96}">
      <dsp:nvSpPr>
        <dsp:cNvPr id="0" name=""/>
        <dsp:cNvSpPr/>
      </dsp:nvSpPr>
      <dsp:spPr>
        <a:xfrm>
          <a:off x="0" y="410"/>
          <a:ext cx="7915275" cy="9611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AB1AAF-3573-4F65-8C4A-CDFDC0BEB5B7}">
      <dsp:nvSpPr>
        <dsp:cNvPr id="0" name=""/>
        <dsp:cNvSpPr/>
      </dsp:nvSpPr>
      <dsp:spPr>
        <a:xfrm>
          <a:off x="290738" y="216662"/>
          <a:ext cx="528615" cy="5286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9637747-1AA3-42B4-B49D-CDF632FC4244}">
      <dsp:nvSpPr>
        <dsp:cNvPr id="0" name=""/>
        <dsp:cNvSpPr/>
      </dsp:nvSpPr>
      <dsp:spPr>
        <a:xfrm>
          <a:off x="1110093" y="410"/>
          <a:ext cx="6805181" cy="961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19" tIns="101719" rIns="101719" bIns="101719" numCol="1" spcCol="1270" anchor="ctr" anchorCtr="0">
          <a:noAutofit/>
        </a:bodyPr>
        <a:lstStyle/>
        <a:p>
          <a:pPr marL="0" lvl="0" indent="0" algn="l" defTabSz="1066800">
            <a:lnSpc>
              <a:spcPct val="100000"/>
            </a:lnSpc>
            <a:spcBef>
              <a:spcPct val="0"/>
            </a:spcBef>
            <a:spcAft>
              <a:spcPct val="35000"/>
            </a:spcAft>
            <a:buNone/>
          </a:pPr>
          <a:r>
            <a:rPr lang="en-US" sz="2400" kern="1200"/>
            <a:t>- Pivoted data to wide format (each ticker as column).</a:t>
          </a:r>
        </a:p>
      </dsp:txBody>
      <dsp:txXfrm>
        <a:off x="1110093" y="410"/>
        <a:ext cx="6805181" cy="961119"/>
      </dsp:txXfrm>
    </dsp:sp>
    <dsp:sp modelId="{A9368895-9CEE-411A-AA4B-63300B6C210F}">
      <dsp:nvSpPr>
        <dsp:cNvPr id="0" name=""/>
        <dsp:cNvSpPr/>
      </dsp:nvSpPr>
      <dsp:spPr>
        <a:xfrm>
          <a:off x="0" y="1201810"/>
          <a:ext cx="7915275" cy="96111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C370F0-E2EB-4E14-BC15-3C417693CCDB}">
      <dsp:nvSpPr>
        <dsp:cNvPr id="0" name=""/>
        <dsp:cNvSpPr/>
      </dsp:nvSpPr>
      <dsp:spPr>
        <a:xfrm>
          <a:off x="290738" y="1418062"/>
          <a:ext cx="528615" cy="5286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CC489E6-B245-47A9-BDE7-D13F76A475E4}">
      <dsp:nvSpPr>
        <dsp:cNvPr id="0" name=""/>
        <dsp:cNvSpPr/>
      </dsp:nvSpPr>
      <dsp:spPr>
        <a:xfrm>
          <a:off x="1110093" y="1201810"/>
          <a:ext cx="6805181" cy="961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19" tIns="101719" rIns="101719" bIns="101719" numCol="1" spcCol="1270" anchor="ctr" anchorCtr="0">
          <a:noAutofit/>
        </a:bodyPr>
        <a:lstStyle/>
        <a:p>
          <a:pPr marL="0" lvl="0" indent="0" algn="l" defTabSz="1066800">
            <a:lnSpc>
              <a:spcPct val="100000"/>
            </a:lnSpc>
            <a:spcBef>
              <a:spcPct val="0"/>
            </a:spcBef>
            <a:spcAft>
              <a:spcPct val="35000"/>
            </a:spcAft>
            <a:buNone/>
          </a:pPr>
          <a:r>
            <a:rPr lang="en-US" sz="2400" kern="1200"/>
            <a:t>- Created scatter plots: AAPL vs MSFT, GOOGL vs NFLX etc.</a:t>
          </a:r>
        </a:p>
      </dsp:txBody>
      <dsp:txXfrm>
        <a:off x="1110093" y="1201810"/>
        <a:ext cx="6805181" cy="961119"/>
      </dsp:txXfrm>
    </dsp:sp>
    <dsp:sp modelId="{770117AE-50D5-4A2B-AA32-83D2F6BD618E}">
      <dsp:nvSpPr>
        <dsp:cNvPr id="0" name=""/>
        <dsp:cNvSpPr/>
      </dsp:nvSpPr>
      <dsp:spPr>
        <a:xfrm>
          <a:off x="0" y="2403210"/>
          <a:ext cx="7915275" cy="96111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6F9D97-01E4-4FD8-A400-98C61C368083}">
      <dsp:nvSpPr>
        <dsp:cNvPr id="0" name=""/>
        <dsp:cNvSpPr/>
      </dsp:nvSpPr>
      <dsp:spPr>
        <a:xfrm>
          <a:off x="290738" y="2619462"/>
          <a:ext cx="528615" cy="5286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1D191FF-7EF4-46B1-A7B2-58E097AD0B81}">
      <dsp:nvSpPr>
        <dsp:cNvPr id="0" name=""/>
        <dsp:cNvSpPr/>
      </dsp:nvSpPr>
      <dsp:spPr>
        <a:xfrm>
          <a:off x="1110093" y="2403210"/>
          <a:ext cx="6805181" cy="961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19" tIns="101719" rIns="101719" bIns="101719" numCol="1" spcCol="1270" anchor="ctr" anchorCtr="0">
          <a:noAutofit/>
        </a:bodyPr>
        <a:lstStyle/>
        <a:p>
          <a:pPr marL="0" lvl="0" indent="0" algn="l" defTabSz="1066800">
            <a:lnSpc>
              <a:spcPct val="100000"/>
            </a:lnSpc>
            <a:spcBef>
              <a:spcPct val="0"/>
            </a:spcBef>
            <a:spcAft>
              <a:spcPct val="35000"/>
            </a:spcAft>
            <a:buNone/>
          </a:pPr>
          <a:r>
            <a:rPr lang="en-US" sz="2400" kern="1200"/>
            <a:t>- Added linear trendlines to show R² values.</a:t>
          </a:r>
        </a:p>
      </dsp:txBody>
      <dsp:txXfrm>
        <a:off x="1110093" y="2403210"/>
        <a:ext cx="6805181" cy="96111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41C273-9EDD-45D6-A846-FDEDA32C49F3}">
      <dsp:nvSpPr>
        <dsp:cNvPr id="0" name=""/>
        <dsp:cNvSpPr/>
      </dsp:nvSpPr>
      <dsp:spPr>
        <a:xfrm>
          <a:off x="6722" y="418876"/>
          <a:ext cx="2660302" cy="798090"/>
        </a:xfrm>
        <a:prstGeom prst="chevron">
          <a:avLst>
            <a:gd name="adj" fmla="val 30000"/>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98542" tIns="98542" rIns="98542" bIns="98542" numCol="1" spcCol="1270" anchor="ctr" anchorCtr="0">
          <a:noAutofit/>
        </a:bodyPr>
        <a:lstStyle/>
        <a:p>
          <a:pPr marL="0" lvl="0" indent="0" algn="ctr" defTabSz="1244600">
            <a:lnSpc>
              <a:spcPct val="90000"/>
            </a:lnSpc>
            <a:spcBef>
              <a:spcPct val="0"/>
            </a:spcBef>
            <a:spcAft>
              <a:spcPct val="35000"/>
            </a:spcAft>
            <a:buNone/>
          </a:pPr>
          <a:r>
            <a:rPr lang="en-US" sz="2800" kern="1200"/>
            <a:t>Price</a:t>
          </a:r>
        </a:p>
      </dsp:txBody>
      <dsp:txXfrm>
        <a:off x="246149" y="418876"/>
        <a:ext cx="2181448" cy="798090"/>
      </dsp:txXfrm>
    </dsp:sp>
    <dsp:sp modelId="{6DA2CCBC-6F0D-47CA-9A04-CB47A464A4A8}">
      <dsp:nvSpPr>
        <dsp:cNvPr id="0" name=""/>
        <dsp:cNvSpPr/>
      </dsp:nvSpPr>
      <dsp:spPr>
        <a:xfrm>
          <a:off x="6722" y="1216967"/>
          <a:ext cx="2420874" cy="1728896"/>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1303" tIns="191303" rIns="191303" bIns="382606" numCol="1" spcCol="1270" anchor="t" anchorCtr="0">
          <a:noAutofit/>
        </a:bodyPr>
        <a:lstStyle/>
        <a:p>
          <a:pPr marL="0" lvl="0" indent="0" algn="l" defTabSz="889000">
            <a:lnSpc>
              <a:spcPct val="90000"/>
            </a:lnSpc>
            <a:spcBef>
              <a:spcPct val="0"/>
            </a:spcBef>
            <a:spcAft>
              <a:spcPct val="35000"/>
            </a:spcAft>
            <a:buNone/>
          </a:pPr>
          <a:r>
            <a:rPr lang="en-US" sz="2000" kern="1200"/>
            <a:t>- Features: Close price, MA7, MA14, Volatility.</a:t>
          </a:r>
        </a:p>
      </dsp:txBody>
      <dsp:txXfrm>
        <a:off x="6722" y="1216967"/>
        <a:ext cx="2420874" cy="1728896"/>
      </dsp:txXfrm>
    </dsp:sp>
    <dsp:sp modelId="{D1B11B13-FE05-4B7B-9634-EDCB38C1563D}">
      <dsp:nvSpPr>
        <dsp:cNvPr id="0" name=""/>
        <dsp:cNvSpPr/>
      </dsp:nvSpPr>
      <dsp:spPr>
        <a:xfrm>
          <a:off x="2627486" y="418876"/>
          <a:ext cx="2660302" cy="798090"/>
        </a:xfrm>
        <a:prstGeom prst="chevron">
          <a:avLst>
            <a:gd name="adj" fmla="val 30000"/>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98542" tIns="98542" rIns="98542" bIns="98542" numCol="1" spcCol="1270" anchor="ctr" anchorCtr="0">
          <a:noAutofit/>
        </a:bodyPr>
        <a:lstStyle/>
        <a:p>
          <a:pPr marL="0" lvl="0" indent="0" algn="ctr" defTabSz="1244600">
            <a:lnSpc>
              <a:spcPct val="90000"/>
            </a:lnSpc>
            <a:spcBef>
              <a:spcPct val="0"/>
            </a:spcBef>
            <a:spcAft>
              <a:spcPct val="35000"/>
            </a:spcAft>
            <a:buNone/>
          </a:pPr>
          <a:r>
            <a:rPr lang="en-US" sz="2800" kern="1200"/>
            <a:t>Model</a:t>
          </a:r>
        </a:p>
      </dsp:txBody>
      <dsp:txXfrm>
        <a:off x="2866913" y="418876"/>
        <a:ext cx="2181448" cy="798090"/>
      </dsp:txXfrm>
    </dsp:sp>
    <dsp:sp modelId="{0C500F94-0608-4E10-9E09-4C35D32C609C}">
      <dsp:nvSpPr>
        <dsp:cNvPr id="0" name=""/>
        <dsp:cNvSpPr/>
      </dsp:nvSpPr>
      <dsp:spPr>
        <a:xfrm>
          <a:off x="2627486" y="1216967"/>
          <a:ext cx="2420874" cy="1728896"/>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1303" tIns="191303" rIns="191303" bIns="382606" numCol="1" spcCol="1270" anchor="t" anchorCtr="0">
          <a:noAutofit/>
        </a:bodyPr>
        <a:lstStyle/>
        <a:p>
          <a:pPr marL="0" lvl="0" indent="0" algn="l" defTabSz="889000">
            <a:lnSpc>
              <a:spcPct val="90000"/>
            </a:lnSpc>
            <a:spcBef>
              <a:spcPct val="0"/>
            </a:spcBef>
            <a:spcAft>
              <a:spcPct val="35000"/>
            </a:spcAft>
            <a:buNone/>
          </a:pPr>
          <a:r>
            <a:rPr lang="en-US" sz="2000" kern="1200"/>
            <a:t>- Model: Linear Regression, XGBoost (Planned).</a:t>
          </a:r>
        </a:p>
      </dsp:txBody>
      <dsp:txXfrm>
        <a:off x="2627486" y="1216967"/>
        <a:ext cx="2420874" cy="1728896"/>
      </dsp:txXfrm>
    </dsp:sp>
    <dsp:sp modelId="{47885CBB-05CA-4B83-A161-0A9ACC908B82}">
      <dsp:nvSpPr>
        <dsp:cNvPr id="0" name=""/>
        <dsp:cNvSpPr/>
      </dsp:nvSpPr>
      <dsp:spPr>
        <a:xfrm>
          <a:off x="5248250" y="418876"/>
          <a:ext cx="2660302" cy="798090"/>
        </a:xfrm>
        <a:prstGeom prst="chevron">
          <a:avLst>
            <a:gd name="adj" fmla="val 30000"/>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w="9525" cap="rnd"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98542" tIns="98542" rIns="98542" bIns="98542" numCol="1" spcCol="1270" anchor="ctr" anchorCtr="0">
          <a:noAutofit/>
        </a:bodyPr>
        <a:lstStyle/>
        <a:p>
          <a:pPr marL="0" lvl="0" indent="0" algn="ctr" defTabSz="1244600">
            <a:lnSpc>
              <a:spcPct val="90000"/>
            </a:lnSpc>
            <a:spcBef>
              <a:spcPct val="0"/>
            </a:spcBef>
            <a:spcAft>
              <a:spcPct val="35000"/>
            </a:spcAft>
            <a:buNone/>
          </a:pPr>
          <a:r>
            <a:rPr lang="en-US" sz="2800" kern="1200"/>
            <a:t>Goal</a:t>
          </a:r>
        </a:p>
      </dsp:txBody>
      <dsp:txXfrm>
        <a:off x="5487677" y="418876"/>
        <a:ext cx="2181448" cy="798090"/>
      </dsp:txXfrm>
    </dsp:sp>
    <dsp:sp modelId="{2D8808D2-71C8-4C72-88DB-DB014D6D0512}">
      <dsp:nvSpPr>
        <dsp:cNvPr id="0" name=""/>
        <dsp:cNvSpPr/>
      </dsp:nvSpPr>
      <dsp:spPr>
        <a:xfrm>
          <a:off x="5248250" y="1216967"/>
          <a:ext cx="2420874" cy="1728896"/>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1303" tIns="191303" rIns="191303" bIns="382606" numCol="1" spcCol="1270" anchor="t" anchorCtr="0">
          <a:noAutofit/>
        </a:bodyPr>
        <a:lstStyle/>
        <a:p>
          <a:pPr marL="0" lvl="0" indent="0" algn="l" defTabSz="889000">
            <a:lnSpc>
              <a:spcPct val="90000"/>
            </a:lnSpc>
            <a:spcBef>
              <a:spcPct val="0"/>
            </a:spcBef>
            <a:spcAft>
              <a:spcPct val="35000"/>
            </a:spcAft>
            <a:buNone/>
          </a:pPr>
          <a:r>
            <a:rPr lang="en-US" sz="2000" kern="1200"/>
            <a:t>- Goal: Short-term movement classification.</a:t>
          </a:r>
        </a:p>
      </dsp:txBody>
      <dsp:txXfrm>
        <a:off x="5248250" y="1216967"/>
        <a:ext cx="2420874" cy="172889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E45A08-8024-47D3-91EE-D6FE28B31271}">
      <dsp:nvSpPr>
        <dsp:cNvPr id="0" name=""/>
        <dsp:cNvSpPr/>
      </dsp:nvSpPr>
      <dsp:spPr>
        <a:xfrm>
          <a:off x="0" y="56070"/>
          <a:ext cx="7915275" cy="1034280"/>
        </a:xfrm>
        <a:prstGeom prst="roundRect">
          <a:avLst/>
        </a:prstGeom>
        <a:blipFill rotWithShape="1">
          <a:blip xmlns:r="http://schemas.openxmlformats.org/officeDocument/2006/relationships" r:embed="rId1">
            <a:duotone>
              <a:schemeClr val="accent2">
                <a:hueOff val="0"/>
                <a:satOff val="0"/>
                <a:lumOff val="0"/>
                <a:alphaOff val="0"/>
                <a:tint val="98000"/>
                <a:lumMod val="102000"/>
              </a:schemeClr>
              <a:schemeClr val="accent2">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Missing trendline options in latest Tableau (v2025.1)</a:t>
          </a:r>
        </a:p>
      </dsp:txBody>
      <dsp:txXfrm>
        <a:off x="50489" y="106559"/>
        <a:ext cx="7814297" cy="933302"/>
      </dsp:txXfrm>
    </dsp:sp>
    <dsp:sp modelId="{389B3369-10EC-4D61-8C0A-0DE74A621720}">
      <dsp:nvSpPr>
        <dsp:cNvPr id="0" name=""/>
        <dsp:cNvSpPr/>
      </dsp:nvSpPr>
      <dsp:spPr>
        <a:xfrm>
          <a:off x="0" y="1165230"/>
          <a:ext cx="7915275" cy="1034280"/>
        </a:xfrm>
        <a:prstGeom prst="roundRect">
          <a:avLst/>
        </a:prstGeom>
        <a:blipFill rotWithShape="1">
          <a:blip xmlns:r="http://schemas.openxmlformats.org/officeDocument/2006/relationships" r:embed="rId1">
            <a:duotone>
              <a:schemeClr val="accent2">
                <a:hueOff val="-1939188"/>
                <a:satOff val="-4386"/>
                <a:lumOff val="-2843"/>
                <a:alphaOff val="0"/>
                <a:tint val="98000"/>
                <a:lumMod val="102000"/>
              </a:schemeClr>
              <a:schemeClr val="accent2">
                <a:hueOff val="-1939188"/>
                <a:satOff val="-4386"/>
                <a:lumOff val="-2843"/>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Required data reshaping outside Tableau.</a:t>
          </a:r>
        </a:p>
      </dsp:txBody>
      <dsp:txXfrm>
        <a:off x="50489" y="1215719"/>
        <a:ext cx="7814297" cy="933302"/>
      </dsp:txXfrm>
    </dsp:sp>
    <dsp:sp modelId="{7397D8F7-56ED-4244-A67D-76F494E69DCD}">
      <dsp:nvSpPr>
        <dsp:cNvPr id="0" name=""/>
        <dsp:cNvSpPr/>
      </dsp:nvSpPr>
      <dsp:spPr>
        <a:xfrm>
          <a:off x="0" y="2274390"/>
          <a:ext cx="7915275" cy="1034280"/>
        </a:xfrm>
        <a:prstGeom prst="roundRect">
          <a:avLst/>
        </a:prstGeom>
        <a:blipFill rotWithShape="1">
          <a:blip xmlns:r="http://schemas.openxmlformats.org/officeDocument/2006/relationships" r:embed="rId1">
            <a:duotone>
              <a:schemeClr val="accent2">
                <a:hueOff val="-3878375"/>
                <a:satOff val="-8771"/>
                <a:lumOff val="-5686"/>
                <a:alphaOff val="0"/>
                <a:tint val="98000"/>
                <a:lumMod val="102000"/>
              </a:schemeClr>
              <a:schemeClr val="accent2">
                <a:hueOff val="-3878375"/>
                <a:satOff val="-8771"/>
                <a:lumOff val="-5686"/>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Visualization limit with long-format data.</a:t>
          </a:r>
        </a:p>
      </dsp:txBody>
      <dsp:txXfrm>
        <a:off x="50489" y="2324879"/>
        <a:ext cx="7814297" cy="93330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6093DB-A61B-43B2-992A-97D83A88DC0B}">
      <dsp:nvSpPr>
        <dsp:cNvPr id="0" name=""/>
        <dsp:cNvSpPr/>
      </dsp:nvSpPr>
      <dsp:spPr>
        <a:xfrm>
          <a:off x="902550" y="681144"/>
          <a:ext cx="981992" cy="9819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7E17479-A119-446B-ABFD-47BFB7FA7452}">
      <dsp:nvSpPr>
        <dsp:cNvPr id="0" name=""/>
        <dsp:cNvSpPr/>
      </dsp:nvSpPr>
      <dsp:spPr>
        <a:xfrm>
          <a:off x="302444" y="1963596"/>
          <a:ext cx="218220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 Use pivoted data model for correlation tasks.</a:t>
          </a:r>
        </a:p>
      </dsp:txBody>
      <dsp:txXfrm>
        <a:off x="302444" y="1963596"/>
        <a:ext cx="2182204" cy="720000"/>
      </dsp:txXfrm>
    </dsp:sp>
    <dsp:sp modelId="{0FD5D986-E74D-435C-9297-670DA486DF2C}">
      <dsp:nvSpPr>
        <dsp:cNvPr id="0" name=""/>
        <dsp:cNvSpPr/>
      </dsp:nvSpPr>
      <dsp:spPr>
        <a:xfrm>
          <a:off x="3466641" y="681144"/>
          <a:ext cx="981992" cy="9819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7A24F55-E878-4C10-A242-B14355B3247F}">
      <dsp:nvSpPr>
        <dsp:cNvPr id="0" name=""/>
        <dsp:cNvSpPr/>
      </dsp:nvSpPr>
      <dsp:spPr>
        <a:xfrm>
          <a:off x="2866535" y="1963596"/>
          <a:ext cx="218220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 Incorporate Python preprocessing for complex metrics.</a:t>
          </a:r>
        </a:p>
      </dsp:txBody>
      <dsp:txXfrm>
        <a:off x="2866535" y="1963596"/>
        <a:ext cx="2182204" cy="720000"/>
      </dsp:txXfrm>
    </dsp:sp>
    <dsp:sp modelId="{6C618535-244B-422F-8C06-B1381A724905}">
      <dsp:nvSpPr>
        <dsp:cNvPr id="0" name=""/>
        <dsp:cNvSpPr/>
      </dsp:nvSpPr>
      <dsp:spPr>
        <a:xfrm>
          <a:off x="6030731" y="681144"/>
          <a:ext cx="981992" cy="9819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2C44DEC-2EAB-40E2-A159-0530C896BD2E}">
      <dsp:nvSpPr>
        <dsp:cNvPr id="0" name=""/>
        <dsp:cNvSpPr/>
      </dsp:nvSpPr>
      <dsp:spPr>
        <a:xfrm>
          <a:off x="5430625" y="1963596"/>
          <a:ext cx="218220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 Explore ML model deployment using Tableau extensions.</a:t>
          </a:r>
        </a:p>
      </dsp:txBody>
      <dsp:txXfrm>
        <a:off x="5430625" y="1963596"/>
        <a:ext cx="2182204" cy="72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65C294-89B1-467A-B8E6-4633CE5C8A10}">
      <dsp:nvSpPr>
        <dsp:cNvPr id="0" name=""/>
        <dsp:cNvSpPr/>
      </dsp:nvSpPr>
      <dsp:spPr>
        <a:xfrm>
          <a:off x="0" y="315495"/>
          <a:ext cx="7915275" cy="161595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4313" tIns="374904" rIns="614313"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a:t>2,461</a:t>
          </a:r>
          <a:r>
            <a:rPr lang="en-US" sz="1800" kern="1200"/>
            <a:t> total transactions </a:t>
          </a:r>
        </a:p>
        <a:p>
          <a:pPr marL="171450" lvl="1" indent="-171450" algn="l" defTabSz="800100">
            <a:lnSpc>
              <a:spcPct val="90000"/>
            </a:lnSpc>
            <a:spcBef>
              <a:spcPct val="0"/>
            </a:spcBef>
            <a:spcAft>
              <a:spcPct val="15000"/>
            </a:spcAft>
            <a:buChar char="•"/>
          </a:pPr>
          <a:r>
            <a:rPr lang="en-US" sz="1800" b="1" kern="1200"/>
            <a:t>8</a:t>
          </a:r>
          <a:r>
            <a:rPr lang="en-US" sz="1800" kern="1200"/>
            <a:t> key columns : Date , Mode , Category , Subcategory , Amount , Income/Expense , Note , Currency </a:t>
          </a:r>
        </a:p>
        <a:p>
          <a:pPr marL="171450" lvl="1" indent="-171450" algn="l" defTabSz="800100">
            <a:lnSpc>
              <a:spcPct val="90000"/>
            </a:lnSpc>
            <a:spcBef>
              <a:spcPct val="0"/>
            </a:spcBef>
            <a:spcAft>
              <a:spcPct val="15000"/>
            </a:spcAft>
            <a:buChar char="•"/>
          </a:pPr>
          <a:r>
            <a:rPr lang="en-US" sz="1800" kern="1200"/>
            <a:t>All transactions are recorded in </a:t>
          </a:r>
          <a:r>
            <a:rPr lang="en-US" sz="1800" b="1" kern="1200"/>
            <a:t>INR.</a:t>
          </a:r>
          <a:endParaRPr lang="en-US" sz="1800" kern="1200"/>
        </a:p>
      </dsp:txBody>
      <dsp:txXfrm>
        <a:off x="0" y="315495"/>
        <a:ext cx="7915275" cy="1615950"/>
      </dsp:txXfrm>
    </dsp:sp>
    <dsp:sp modelId="{FC9BE2A9-DBAC-44D5-98C8-C1088FA4598D}">
      <dsp:nvSpPr>
        <dsp:cNvPr id="0" name=""/>
        <dsp:cNvSpPr/>
      </dsp:nvSpPr>
      <dsp:spPr>
        <a:xfrm>
          <a:off x="395763" y="49815"/>
          <a:ext cx="5540692" cy="531360"/>
        </a:xfrm>
        <a:prstGeom prst="roundRect">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9425" tIns="0" rIns="209425" bIns="0" numCol="1" spcCol="1270" anchor="ctr" anchorCtr="0">
          <a:noAutofit/>
        </a:bodyPr>
        <a:lstStyle/>
        <a:p>
          <a:pPr marL="0" lvl="0" indent="0" algn="l" defTabSz="800100">
            <a:lnSpc>
              <a:spcPct val="90000"/>
            </a:lnSpc>
            <a:spcBef>
              <a:spcPct val="0"/>
            </a:spcBef>
            <a:spcAft>
              <a:spcPct val="35000"/>
            </a:spcAft>
            <a:buNone/>
          </a:pPr>
          <a:r>
            <a:rPr lang="en-US" sz="1800" b="1" kern="1200"/>
            <a:t>Dataset:</a:t>
          </a:r>
          <a:r>
            <a:rPr lang="en-US" sz="1800" kern="1200"/>
            <a:t> "Daily Household Transactions“</a:t>
          </a:r>
        </a:p>
      </dsp:txBody>
      <dsp:txXfrm>
        <a:off x="421702" y="75754"/>
        <a:ext cx="5488814" cy="479482"/>
      </dsp:txXfrm>
    </dsp:sp>
    <dsp:sp modelId="{138CE54F-7DB6-4434-802E-0239CC349532}">
      <dsp:nvSpPr>
        <dsp:cNvPr id="0" name=""/>
        <dsp:cNvSpPr/>
      </dsp:nvSpPr>
      <dsp:spPr>
        <a:xfrm>
          <a:off x="0" y="2294325"/>
          <a:ext cx="7915275" cy="10206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4313" tIns="374904" rIns="614313"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a:t>Tableau Desktop:</a:t>
          </a:r>
          <a:r>
            <a:rPr lang="en-US" sz="1800" kern="1200"/>
            <a:t> Used for all data cleaning, preparation, analysis, and visualization.</a:t>
          </a:r>
        </a:p>
      </dsp:txBody>
      <dsp:txXfrm>
        <a:off x="0" y="2294325"/>
        <a:ext cx="7915275" cy="1020600"/>
      </dsp:txXfrm>
    </dsp:sp>
    <dsp:sp modelId="{D5AB6617-EFB0-4C0E-B5B6-5E512C498FA3}">
      <dsp:nvSpPr>
        <dsp:cNvPr id="0" name=""/>
        <dsp:cNvSpPr/>
      </dsp:nvSpPr>
      <dsp:spPr>
        <a:xfrm>
          <a:off x="395763" y="2028645"/>
          <a:ext cx="5540692" cy="531360"/>
        </a:xfrm>
        <a:prstGeom prst="roundRect">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9425" tIns="0" rIns="209425" bIns="0" numCol="1" spcCol="1270" anchor="ctr" anchorCtr="0">
          <a:noAutofit/>
        </a:bodyPr>
        <a:lstStyle/>
        <a:p>
          <a:pPr marL="0" lvl="0" indent="0" algn="l" defTabSz="800100">
            <a:lnSpc>
              <a:spcPct val="90000"/>
            </a:lnSpc>
            <a:spcBef>
              <a:spcPct val="0"/>
            </a:spcBef>
            <a:spcAft>
              <a:spcPct val="35000"/>
            </a:spcAft>
            <a:buNone/>
          </a:pPr>
          <a:r>
            <a:rPr lang="en-US" sz="1800" b="1" kern="1200"/>
            <a:t>Primary Tool:</a:t>
          </a:r>
          <a:endParaRPr lang="en-US" sz="1800" kern="1200"/>
        </a:p>
      </dsp:txBody>
      <dsp:txXfrm>
        <a:off x="421702" y="2054584"/>
        <a:ext cx="5488814" cy="47948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5.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7.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9.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0.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7.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9.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0.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78263A-C405-452F-BEDA-21E91F5F5683}" type="datetimeFigureOut">
              <a:rPr lang="en-US" smtClean="0"/>
              <a:t>10/31/2025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796326-4CC8-41F0-841D-271F95E27826}" type="slidenum">
              <a:rPr lang="en-US" smtClean="0"/>
              <a:t>‹#›</a:t>
            </a:fld>
            <a:endParaRPr lang="en-US"/>
          </a:p>
        </p:txBody>
      </p:sp>
    </p:spTree>
    <p:extLst>
      <p:ext uri="{BB962C8B-B14F-4D97-AF65-F5344CB8AC3E}">
        <p14:creationId xmlns:p14="http://schemas.microsoft.com/office/powerpoint/2010/main" val="3010682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796326-4CC8-41F0-841D-271F95E27826}" type="slidenum">
              <a:rPr lang="en-US" smtClean="0"/>
              <a:t>6</a:t>
            </a:fld>
            <a:endParaRPr lang="en-US"/>
          </a:p>
        </p:txBody>
      </p:sp>
    </p:spTree>
    <p:extLst>
      <p:ext uri="{BB962C8B-B14F-4D97-AF65-F5344CB8AC3E}">
        <p14:creationId xmlns:p14="http://schemas.microsoft.com/office/powerpoint/2010/main" val="960282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9144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ctrTitle"/>
          </p:nvPr>
        </p:nvSpPr>
        <p:spPr>
          <a:xfrm>
            <a:off x="808831" y="1449146"/>
            <a:ext cx="7526338"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08831" y="5280847"/>
            <a:ext cx="7526338"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93309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4863" y="4800600"/>
            <a:ext cx="7526337"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9144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04863" y="5367338"/>
            <a:ext cx="7526337"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29752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485107" y="1338479"/>
            <a:ext cx="4749312"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649573" y="1495525"/>
            <a:ext cx="442038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651226" y="4700702"/>
            <a:ext cx="4418727"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5398884" y="1338479"/>
            <a:ext cx="3302316" cy="4075464"/>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11751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855663" y="2286585"/>
            <a:ext cx="3671336"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Title 1"/>
          <p:cNvSpPr>
            <a:spLocks noGrp="1"/>
          </p:cNvSpPr>
          <p:nvPr>
            <p:ph type="title"/>
          </p:nvPr>
        </p:nvSpPr>
        <p:spPr>
          <a:xfrm>
            <a:off x="1017816" y="2435956"/>
            <a:ext cx="328689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4616450" y="2286000"/>
            <a:ext cx="3671888" cy="2300288"/>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5BCAD085-E8A6-8845-BD4E-CB4CCA059FC4}" type="datetimeFigureOut">
              <a:rPr lang="en-US" smtClean="0"/>
              <a:t>10/31/2025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47816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0570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5752238" y="446089"/>
            <a:ext cx="3391762"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 name="AutoShape 4"/>
          <p:cNvSpPr>
            <a:spLocks noChangeAspect="1" noChangeArrowheads="1" noTextEdit="1"/>
          </p:cNvSpPr>
          <p:nvPr/>
        </p:nvSpPr>
        <p:spPr bwMode="auto">
          <a:xfrm>
            <a:off x="5233988" y="0"/>
            <a:ext cx="3910012"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 name="Vertical Title 1"/>
          <p:cNvSpPr>
            <a:spLocks noGrp="1"/>
          </p:cNvSpPr>
          <p:nvPr>
            <p:ph type="title" orient="vert"/>
          </p:nvPr>
        </p:nvSpPr>
        <p:spPr>
          <a:xfrm>
            <a:off x="6137655" y="586171"/>
            <a:ext cx="1701800"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4862" y="446089"/>
            <a:ext cx="4947376"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71852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09997" y="2222287"/>
            <a:ext cx="7524003" cy="36365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69913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0"/>
            <a:ext cx="9144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804863" y="2951396"/>
            <a:ext cx="7526337"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04863" y="5281200"/>
            <a:ext cx="7526337"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82251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9996" y="2222287"/>
            <a:ext cx="367072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0" y="2222287"/>
            <a:ext cx="3670720"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56079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09996" y="2174875"/>
            <a:ext cx="367072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09996" y="2751137"/>
            <a:ext cx="3687391"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280" y="2174875"/>
            <a:ext cx="3670720"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0" y="2751137"/>
            <a:ext cx="3670720"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49826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10/31/2025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68565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03307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804863" y="446086"/>
            <a:ext cx="2660650"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804863" y="446088"/>
            <a:ext cx="2660650"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641724" y="446087"/>
            <a:ext cx="4689475"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4863" y="2260737"/>
            <a:ext cx="2660650"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41895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9996" y="727521"/>
            <a:ext cx="350154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4573588" y="0"/>
            <a:ext cx="4570412"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09996" y="2344684"/>
            <a:ext cx="350154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2914357" y="6041361"/>
            <a:ext cx="732659" cy="365125"/>
          </a:xfrm>
        </p:spPr>
        <p:txBody>
          <a:bodyPr/>
          <a:lstStyle/>
          <a:p>
            <a:fld id="{5BCAD085-E8A6-8845-BD4E-CB4CCA059FC4}" type="datetimeFigureOut">
              <a:rPr lang="en-US" smtClean="0"/>
              <a:t>10/31/2025</a:t>
            </a:fld>
            <a:endParaRPr lang="en-US"/>
          </a:p>
        </p:txBody>
      </p:sp>
      <p:sp>
        <p:nvSpPr>
          <p:cNvPr id="6" name="Footer Placeholder 5"/>
          <p:cNvSpPr>
            <a:spLocks noGrp="1"/>
          </p:cNvSpPr>
          <p:nvPr>
            <p:ph type="ftr" sz="quarter" idx="11"/>
          </p:nvPr>
        </p:nvSpPr>
        <p:spPr>
          <a:xfrm>
            <a:off x="442797" y="6041361"/>
            <a:ext cx="2471560" cy="365125"/>
          </a:xfrm>
        </p:spPr>
        <p:txBody>
          <a:bodyPr/>
          <a:lstStyle/>
          <a:p>
            <a:endParaRPr lang="en-US"/>
          </a:p>
        </p:txBody>
      </p:sp>
      <p:sp>
        <p:nvSpPr>
          <p:cNvPr id="7" name="Slide Number Placeholder 6"/>
          <p:cNvSpPr>
            <a:spLocks noGrp="1"/>
          </p:cNvSpPr>
          <p:nvPr>
            <p:ph type="sldNum" sz="quarter" idx="12"/>
          </p:nvPr>
        </p:nvSpPr>
        <p:spPr>
          <a:xfrm>
            <a:off x="3647017" y="5915887"/>
            <a:ext cx="796616" cy="490599"/>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08466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997" y="447188"/>
            <a:ext cx="7524003"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09997" y="2184400"/>
            <a:ext cx="7524003"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42797" y="6041361"/>
            <a:ext cx="6289532"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6911422" y="6041361"/>
            <a:ext cx="993161" cy="365125"/>
          </a:xfrm>
          <a:prstGeom prst="rect">
            <a:avLst/>
          </a:prstGeom>
        </p:spPr>
        <p:txBody>
          <a:bodyPr vert="horz" lIns="91440" tIns="45720" rIns="91440" bIns="45720" rtlCol="0" anchor="b"/>
          <a:lstStyle>
            <a:lvl1pPr algn="r">
              <a:defRPr sz="900">
                <a:solidFill>
                  <a:schemeClr val="tx1"/>
                </a:solidFill>
              </a:defRPr>
            </a:lvl1pPr>
          </a:lstStyle>
          <a:p>
            <a:fld id="{5BCAD085-E8A6-8845-BD4E-CB4CCA059FC4}" type="datetimeFigureOut">
              <a:rPr lang="en-US" smtClean="0"/>
              <a:t>10/31/2025</a:t>
            </a:fld>
            <a:endParaRPr lang="en-US"/>
          </a:p>
        </p:txBody>
      </p:sp>
      <p:sp>
        <p:nvSpPr>
          <p:cNvPr id="6" name="Slide Number Placeholder 5"/>
          <p:cNvSpPr>
            <a:spLocks noGrp="1"/>
          </p:cNvSpPr>
          <p:nvPr>
            <p:ph type="sldNum" sz="quarter" idx="4"/>
          </p:nvPr>
        </p:nvSpPr>
        <p:spPr>
          <a:xfrm>
            <a:off x="7904584" y="5915887"/>
            <a:ext cx="796616" cy="490599"/>
          </a:xfrm>
          <a:prstGeom prst="rect">
            <a:avLst/>
          </a:prstGeom>
        </p:spPr>
        <p:txBody>
          <a:bodyPr vert="horz" lIns="91440" tIns="45720" rIns="91440" bIns="10800" rtlCol="0" anchor="b"/>
          <a:lstStyle>
            <a:lvl1pPr algn="r">
              <a:defRPr sz="20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548824997"/>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Lst>
  <p:txStyles>
    <p:title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4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57.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6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6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78.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79.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2.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7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7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7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7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7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diagramLayout" Target="../diagrams/layout37.xml"/><Relationship Id="rId2" Type="http://schemas.openxmlformats.org/officeDocument/2006/relationships/diagramData" Target="../diagrams/data37.xml"/><Relationship Id="rId1" Type="http://schemas.openxmlformats.org/officeDocument/2006/relationships/slideLayout" Target="../slideLayouts/slideLayout2.xml"/><Relationship Id="rId6" Type="http://schemas.microsoft.com/office/2007/relationships/diagramDrawing" Target="../diagrams/drawing37.xml"/><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87.xml.rels><?xml version="1.0" encoding="UTF-8" standalone="yes"?>
<Relationships xmlns="http://schemas.openxmlformats.org/package/2006/relationships"><Relationship Id="rId3" Type="http://schemas.openxmlformats.org/officeDocument/2006/relationships/diagramLayout" Target="../diagrams/layout38.xml"/><Relationship Id="rId2" Type="http://schemas.openxmlformats.org/officeDocument/2006/relationships/diagramData" Target="../diagrams/data38.xml"/><Relationship Id="rId1" Type="http://schemas.openxmlformats.org/officeDocument/2006/relationships/slideLayout" Target="../slideLayouts/slideLayout2.xml"/><Relationship Id="rId6" Type="http://schemas.microsoft.com/office/2007/relationships/diagramDrawing" Target="../diagrams/drawing38.xml"/><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819" y="643467"/>
            <a:ext cx="8188361"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solidFill>
            <a:schemeClr val="bg1"/>
          </a:solid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FB4F7AE-3ED5-72C9-5F99-ACA5839EEE62}"/>
              </a:ext>
            </a:extLst>
          </p:cNvPr>
          <p:cNvSpPr>
            <a:spLocks noGrp="1"/>
          </p:cNvSpPr>
          <p:nvPr>
            <p:ph type="ctrTitle"/>
          </p:nvPr>
        </p:nvSpPr>
        <p:spPr>
          <a:xfrm>
            <a:off x="960419" y="1286935"/>
            <a:ext cx="7228615" cy="2668377"/>
          </a:xfrm>
          <a:effectLst/>
        </p:spPr>
        <p:txBody>
          <a:bodyPr>
            <a:normAutofit/>
          </a:bodyPr>
          <a:lstStyle/>
          <a:p>
            <a:pPr algn="ctr"/>
            <a:r>
              <a:rPr lang="en-US">
                <a:solidFill>
                  <a:schemeClr val="tx1"/>
                </a:solidFill>
              </a:rPr>
              <a:t>PROJECT 1</a:t>
            </a:r>
          </a:p>
        </p:txBody>
      </p:sp>
    </p:spTree>
    <p:extLst>
      <p:ext uri="{BB962C8B-B14F-4D97-AF65-F5344CB8AC3E}">
        <p14:creationId xmlns:p14="http://schemas.microsoft.com/office/powerpoint/2010/main" val="392312969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8C1FC8BA-94E6-44F7-B346-6A2215E66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3">
            <a:extLst>
              <a:ext uri="{FF2B5EF4-FFF2-40B4-BE49-F238E27FC236}">
                <a16:creationId xmlns:a16="http://schemas.microsoft.com/office/drawing/2014/main" id="{A8329D92-4903-43FF-90F4-878F5D3F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77753"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482598" y="1509071"/>
            <a:ext cx="2559813" cy="1559412"/>
          </a:xfrm>
        </p:spPr>
        <p:txBody>
          <a:bodyPr vert="horz" lIns="91440" tIns="45720" rIns="91440" bIns="45720" rtlCol="0">
            <a:normAutofit/>
          </a:bodyPr>
          <a:lstStyle/>
          <a:p>
            <a:r>
              <a:rPr lang="en-US" sz="2800" dirty="0">
                <a:cs typeface="+mj-cs"/>
              </a:rPr>
              <a:t>Sample Correlation Output</a:t>
            </a:r>
          </a:p>
        </p:txBody>
      </p:sp>
      <p:sp>
        <p:nvSpPr>
          <p:cNvPr id="31" name="Rounded Rectangle 17">
            <a:extLst>
              <a:ext uri="{FF2B5EF4-FFF2-40B4-BE49-F238E27FC236}">
                <a16:creationId xmlns:a16="http://schemas.microsoft.com/office/drawing/2014/main" id="{567B1EEF-AB32-40F7-AD5F-41E0EA001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9208" y="958640"/>
            <a:ext cx="4702194"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FC41912-8BAC-C674-A7AC-C2A12C450262}"/>
              </a:ext>
            </a:extLst>
          </p:cNvPr>
          <p:cNvPicPr>
            <a:picLocks noChangeAspect="1"/>
          </p:cNvPicPr>
          <p:nvPr/>
        </p:nvPicPr>
        <p:blipFill>
          <a:blip r:embed="rId2"/>
          <a:stretch>
            <a:fillRect/>
          </a:stretch>
        </p:blipFill>
        <p:spPr>
          <a:xfrm>
            <a:off x="4202779" y="1238865"/>
            <a:ext cx="4229140" cy="4493341"/>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607500" y="447188"/>
            <a:ext cx="7928998" cy="970450"/>
          </a:xfrm>
        </p:spPr>
        <p:txBody>
          <a:bodyPr>
            <a:normAutofit/>
          </a:bodyPr>
          <a:lstStyle/>
          <a:p>
            <a:pPr>
              <a:lnSpc>
                <a:spcPct val="90000"/>
              </a:lnSpc>
            </a:pPr>
            <a:r>
              <a:rPr lang="en-US" sz="3100"/>
              <a:t>Step 6 - Correlation Analysis Between Stocks</a:t>
            </a:r>
          </a:p>
        </p:txBody>
      </p:sp>
      <p:graphicFrame>
        <p:nvGraphicFramePr>
          <p:cNvPr id="5" name="Content Placeholder 2">
            <a:extLst>
              <a:ext uri="{FF2B5EF4-FFF2-40B4-BE49-F238E27FC236}">
                <a16:creationId xmlns:a16="http://schemas.microsoft.com/office/drawing/2014/main" id="{0427811B-96A6-653C-D084-B4FECB0243C6}"/>
              </a:ext>
            </a:extLst>
          </p:cNvPr>
          <p:cNvGraphicFramePr>
            <a:graphicFrameLocks noGrp="1"/>
          </p:cNvGraphicFramePr>
          <p:nvPr>
            <p:ph idx="1"/>
            <p:extLst>
              <p:ext uri="{D42A27DB-BD31-4B8C-83A1-F6EECF244321}">
                <p14:modId xmlns:p14="http://schemas.microsoft.com/office/powerpoint/2010/main" val="702345709"/>
              </p:ext>
            </p:extLst>
          </p:nvPr>
        </p:nvGraphicFramePr>
        <p:xfrm>
          <a:off x="614362" y="2494722"/>
          <a:ext cx="7915275"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C1FC8BA-94E6-44F7-B346-6A2215E66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3">
            <a:extLst>
              <a:ext uri="{FF2B5EF4-FFF2-40B4-BE49-F238E27FC236}">
                <a16:creationId xmlns:a16="http://schemas.microsoft.com/office/drawing/2014/main" id="{A8329D92-4903-43FF-90F4-878F5D3F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77753"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7500" y="447188"/>
            <a:ext cx="2559813" cy="1559412"/>
          </a:xfrm>
        </p:spPr>
        <p:txBody>
          <a:bodyPr>
            <a:normAutofit/>
          </a:bodyPr>
          <a:lstStyle/>
          <a:p>
            <a:pPr>
              <a:lnSpc>
                <a:spcPct val="90000"/>
              </a:lnSpc>
            </a:pPr>
            <a:r>
              <a:rPr lang="en-US" sz="2600"/>
              <a:t>Step 7 - Market Insights Derived</a:t>
            </a:r>
          </a:p>
        </p:txBody>
      </p:sp>
      <p:sp>
        <p:nvSpPr>
          <p:cNvPr id="3" name="Content Placeholder 2"/>
          <p:cNvSpPr>
            <a:spLocks noGrp="1"/>
          </p:cNvSpPr>
          <p:nvPr>
            <p:ph idx="1"/>
          </p:nvPr>
        </p:nvSpPr>
        <p:spPr>
          <a:xfrm>
            <a:off x="614034" y="2413000"/>
            <a:ext cx="2553279" cy="3632200"/>
          </a:xfrm>
        </p:spPr>
        <p:txBody>
          <a:bodyPr>
            <a:normAutofit/>
          </a:bodyPr>
          <a:lstStyle/>
          <a:p>
            <a:endParaRPr lang="en-US" sz="1400">
              <a:solidFill>
                <a:srgbClr val="FFFFFF"/>
              </a:solidFill>
            </a:endParaRPr>
          </a:p>
          <a:p>
            <a:r>
              <a:rPr lang="en-US" sz="1400">
                <a:solidFill>
                  <a:srgbClr val="FFFFFF"/>
                </a:solidFill>
              </a:rPr>
              <a:t>- AAPL &amp; MSFT highly correlated → likely driven by similar macro events.</a:t>
            </a:r>
          </a:p>
          <a:p>
            <a:r>
              <a:rPr lang="en-US" sz="1400">
                <a:solidFill>
                  <a:srgbClr val="FFFFFF"/>
                </a:solidFill>
              </a:rPr>
              <a:t>- NFLX showed more independent movement.</a:t>
            </a:r>
          </a:p>
          <a:p>
            <a:r>
              <a:rPr lang="en-US" sz="1400">
                <a:solidFill>
                  <a:srgbClr val="FFFFFF"/>
                </a:solidFill>
              </a:rPr>
              <a:t>- Volatility spikes around major earnings dates.</a:t>
            </a:r>
          </a:p>
        </p:txBody>
      </p:sp>
      <p:sp>
        <p:nvSpPr>
          <p:cNvPr id="14" name="Rounded Rectangle 17">
            <a:extLst>
              <a:ext uri="{FF2B5EF4-FFF2-40B4-BE49-F238E27FC236}">
                <a16:creationId xmlns:a16="http://schemas.microsoft.com/office/drawing/2014/main" id="{567B1EEF-AB32-40F7-AD5F-41E0EA001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9208" y="958640"/>
            <a:ext cx="4702194"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3ACC2C0-0521-0016-8D0F-E013CEB7B04E}"/>
              </a:ext>
            </a:extLst>
          </p:cNvPr>
          <p:cNvPicPr>
            <a:picLocks noChangeAspect="1"/>
          </p:cNvPicPr>
          <p:nvPr/>
        </p:nvPicPr>
        <p:blipFill>
          <a:blip r:embed="rId2"/>
          <a:stretch>
            <a:fillRect/>
          </a:stretch>
        </p:blipFill>
        <p:spPr>
          <a:xfrm>
            <a:off x="4202779" y="2376920"/>
            <a:ext cx="4229140" cy="2093423"/>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607500" y="447188"/>
            <a:ext cx="7928998" cy="970450"/>
          </a:xfrm>
        </p:spPr>
        <p:txBody>
          <a:bodyPr>
            <a:normAutofit/>
          </a:bodyPr>
          <a:lstStyle/>
          <a:p>
            <a:pPr>
              <a:lnSpc>
                <a:spcPct val="90000"/>
              </a:lnSpc>
            </a:pPr>
            <a:r>
              <a:rPr lang="en-US" sz="3100"/>
              <a:t>Step 8 - Prediction Possibilities Using ML (Next Phase)</a:t>
            </a:r>
          </a:p>
        </p:txBody>
      </p:sp>
      <p:graphicFrame>
        <p:nvGraphicFramePr>
          <p:cNvPr id="13" name="Content Placeholder 2">
            <a:extLst>
              <a:ext uri="{FF2B5EF4-FFF2-40B4-BE49-F238E27FC236}">
                <a16:creationId xmlns:a16="http://schemas.microsoft.com/office/drawing/2014/main" id="{DBCA10F3-37D6-470B-DF6F-335481098417}"/>
              </a:ext>
            </a:extLst>
          </p:cNvPr>
          <p:cNvGraphicFramePr/>
          <p:nvPr>
            <p:extLst>
              <p:ext uri="{D42A27DB-BD31-4B8C-83A1-F6EECF244321}">
                <p14:modId xmlns:p14="http://schemas.microsoft.com/office/powerpoint/2010/main" val="125372980"/>
              </p:ext>
            </p:extLst>
          </p:nvPr>
        </p:nvGraphicFramePr>
        <p:xfrm>
          <a:off x="614362" y="2494722"/>
          <a:ext cx="7915275"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607500" y="447188"/>
            <a:ext cx="7928998" cy="970450"/>
          </a:xfrm>
        </p:spPr>
        <p:txBody>
          <a:bodyPr>
            <a:normAutofit/>
          </a:bodyPr>
          <a:lstStyle/>
          <a:p>
            <a:r>
              <a:rPr lang="en-US"/>
              <a:t>Challenges Faced</a:t>
            </a:r>
          </a:p>
        </p:txBody>
      </p:sp>
      <p:graphicFrame>
        <p:nvGraphicFramePr>
          <p:cNvPr id="19" name="Content Placeholder 2">
            <a:extLst>
              <a:ext uri="{FF2B5EF4-FFF2-40B4-BE49-F238E27FC236}">
                <a16:creationId xmlns:a16="http://schemas.microsoft.com/office/drawing/2014/main" id="{82B19E1E-65A7-98CC-AA96-3D4434B6A1C0}"/>
              </a:ext>
            </a:extLst>
          </p:cNvPr>
          <p:cNvGraphicFramePr>
            <a:graphicFrameLocks noGrp="1"/>
          </p:cNvGraphicFramePr>
          <p:nvPr>
            <p:ph idx="1"/>
            <p:extLst>
              <p:ext uri="{D42A27DB-BD31-4B8C-83A1-F6EECF244321}">
                <p14:modId xmlns:p14="http://schemas.microsoft.com/office/powerpoint/2010/main" val="2425472787"/>
              </p:ext>
            </p:extLst>
          </p:nvPr>
        </p:nvGraphicFramePr>
        <p:xfrm>
          <a:off x="614362" y="2494722"/>
          <a:ext cx="7915275"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607500" y="447188"/>
            <a:ext cx="7928998" cy="970450"/>
          </a:xfrm>
        </p:spPr>
        <p:txBody>
          <a:bodyPr>
            <a:normAutofit/>
          </a:bodyPr>
          <a:lstStyle/>
          <a:p>
            <a:r>
              <a:rPr lang="en-US"/>
              <a:t>Recommendations</a:t>
            </a:r>
          </a:p>
        </p:txBody>
      </p:sp>
      <p:graphicFrame>
        <p:nvGraphicFramePr>
          <p:cNvPr id="22" name="Content Placeholder 2">
            <a:extLst>
              <a:ext uri="{FF2B5EF4-FFF2-40B4-BE49-F238E27FC236}">
                <a16:creationId xmlns:a16="http://schemas.microsoft.com/office/drawing/2014/main" id="{847CC465-5C76-D19E-6049-6BE4ED05B86E}"/>
              </a:ext>
            </a:extLst>
          </p:cNvPr>
          <p:cNvGraphicFramePr>
            <a:graphicFrameLocks noGrp="1"/>
          </p:cNvGraphicFramePr>
          <p:nvPr>
            <p:ph idx="1"/>
            <p:extLst>
              <p:ext uri="{D42A27DB-BD31-4B8C-83A1-F6EECF244321}">
                <p14:modId xmlns:p14="http://schemas.microsoft.com/office/powerpoint/2010/main" val="1182549735"/>
              </p:ext>
            </p:extLst>
          </p:nvPr>
        </p:nvGraphicFramePr>
        <p:xfrm>
          <a:off x="614362" y="2494722"/>
          <a:ext cx="7915275"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FD3950-DAD9-FA8A-2123-D81E33F9DFE4}"/>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819" y="643467"/>
            <a:ext cx="8188361"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solidFill>
            <a:schemeClr val="bg1"/>
          </a:solid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8E92764-2168-E9E7-794E-A4D19ABC8745}"/>
              </a:ext>
            </a:extLst>
          </p:cNvPr>
          <p:cNvSpPr>
            <a:spLocks noGrp="1"/>
          </p:cNvSpPr>
          <p:nvPr>
            <p:ph type="ctrTitle"/>
          </p:nvPr>
        </p:nvSpPr>
        <p:spPr>
          <a:xfrm>
            <a:off x="960419" y="1286935"/>
            <a:ext cx="7228615" cy="2668377"/>
          </a:xfrm>
          <a:effectLst/>
        </p:spPr>
        <p:txBody>
          <a:bodyPr>
            <a:normAutofit/>
          </a:bodyPr>
          <a:lstStyle/>
          <a:p>
            <a:pPr algn="ctr"/>
            <a:r>
              <a:rPr lang="en-US" dirty="0">
                <a:solidFill>
                  <a:schemeClr val="tx1"/>
                </a:solidFill>
              </a:rPr>
              <a:t>PROJECT 2</a:t>
            </a:r>
          </a:p>
        </p:txBody>
      </p:sp>
    </p:spTree>
    <p:extLst>
      <p:ext uri="{BB962C8B-B14F-4D97-AF65-F5344CB8AC3E}">
        <p14:creationId xmlns:p14="http://schemas.microsoft.com/office/powerpoint/2010/main" val="2529483932"/>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819" y="643467"/>
            <a:ext cx="8188361"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solidFill>
            <a:schemeClr val="bg1"/>
          </a:solid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BCB8CF2-E659-C9A7-CA63-A9AA0A868A3F}"/>
              </a:ext>
            </a:extLst>
          </p:cNvPr>
          <p:cNvSpPr>
            <a:spLocks noGrp="1"/>
          </p:cNvSpPr>
          <p:nvPr>
            <p:ph type="ctrTitle"/>
          </p:nvPr>
        </p:nvSpPr>
        <p:spPr>
          <a:xfrm>
            <a:off x="960419" y="1286935"/>
            <a:ext cx="7228615" cy="2668377"/>
          </a:xfrm>
          <a:effectLst/>
        </p:spPr>
        <p:txBody>
          <a:bodyPr>
            <a:normAutofit/>
          </a:bodyPr>
          <a:lstStyle/>
          <a:p>
            <a:pPr algn="ctr"/>
            <a:r>
              <a:rPr lang="en-US" dirty="0">
                <a:solidFill>
                  <a:schemeClr val="tx1"/>
                </a:solidFill>
              </a:rPr>
              <a:t>Daily Transaction &amp; Spending Analysis</a:t>
            </a:r>
          </a:p>
        </p:txBody>
      </p:sp>
      <p:sp>
        <p:nvSpPr>
          <p:cNvPr id="4" name="Rectangle 1">
            <a:extLst>
              <a:ext uri="{FF2B5EF4-FFF2-40B4-BE49-F238E27FC236}">
                <a16:creationId xmlns:a16="http://schemas.microsoft.com/office/drawing/2014/main" id="{FB953B5D-FC7E-7966-03E6-5B68A9230578}"/>
              </a:ext>
            </a:extLst>
          </p:cNvPr>
          <p:cNvSpPr>
            <a:spLocks noGrp="1" noChangeArrowheads="1"/>
          </p:cNvSpPr>
          <p:nvPr>
            <p:ph type="subTitle" idx="1"/>
          </p:nvPr>
        </p:nvSpPr>
        <p:spPr bwMode="auto">
          <a:xfrm>
            <a:off x="960419" y="4116179"/>
            <a:ext cx="7228615" cy="1599642"/>
          </a:xfrm>
          <a:prstGeom prst="rect">
            <a:avLst/>
          </a:prstGeom>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algn="ctr"/>
            <a:r>
              <a:rPr lang="en-US" dirty="0"/>
              <a:t>Presented by: Mufaddal Jhalod</a:t>
            </a:r>
          </a:p>
        </p:txBody>
      </p:sp>
    </p:spTree>
    <p:extLst>
      <p:ext uri="{BB962C8B-B14F-4D97-AF65-F5344CB8AC3E}">
        <p14:creationId xmlns:p14="http://schemas.microsoft.com/office/powerpoint/2010/main" val="2129081228"/>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9607A7-C194-45C1-9EA4-D513E02DC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CBFF659F-D040-4A67-B951-3D6D61BB1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0000"/>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859B56E-5622-C056-8E54-015EBA9927D4}"/>
              </a:ext>
            </a:extLst>
          </p:cNvPr>
          <p:cNvSpPr>
            <a:spLocks noGrp="1"/>
          </p:cNvSpPr>
          <p:nvPr>
            <p:ph type="title"/>
          </p:nvPr>
        </p:nvSpPr>
        <p:spPr>
          <a:xfrm>
            <a:off x="607500" y="447188"/>
            <a:ext cx="7928998" cy="970450"/>
          </a:xfrm>
          <a:effectLst/>
        </p:spPr>
        <p:txBody>
          <a:bodyPr>
            <a:normAutofit/>
          </a:bodyPr>
          <a:lstStyle/>
          <a:p>
            <a:r>
              <a:rPr lang="en-US" dirty="0"/>
              <a:t>Project Overview</a:t>
            </a:r>
          </a:p>
        </p:txBody>
      </p:sp>
      <p:sp>
        <p:nvSpPr>
          <p:cNvPr id="3" name="Content Placeholder 2">
            <a:extLst>
              <a:ext uri="{FF2B5EF4-FFF2-40B4-BE49-F238E27FC236}">
                <a16:creationId xmlns:a16="http://schemas.microsoft.com/office/drawing/2014/main" id="{2A55A680-7402-AA84-255F-13810ECC84B1}"/>
              </a:ext>
            </a:extLst>
          </p:cNvPr>
          <p:cNvSpPr>
            <a:spLocks noGrp="1"/>
          </p:cNvSpPr>
          <p:nvPr>
            <p:ph idx="1"/>
          </p:nvPr>
        </p:nvSpPr>
        <p:spPr>
          <a:xfrm>
            <a:off x="647910" y="2185988"/>
            <a:ext cx="7888587" cy="4224824"/>
          </a:xfrm>
          <a:effectLst/>
        </p:spPr>
        <p:txBody>
          <a:bodyPr>
            <a:normAutofit/>
          </a:bodyPr>
          <a:lstStyle/>
          <a:p>
            <a:pPr>
              <a:lnSpc>
                <a:spcPct val="90000"/>
              </a:lnSpc>
            </a:pPr>
            <a:r>
              <a:rPr lang="en-US" b="1" dirty="0"/>
              <a:t>Goal:</a:t>
            </a:r>
            <a:r>
              <a:rPr lang="en-US" dirty="0"/>
              <a:t> To analyze a dataset of daily household transactions to identify spending patterns, visualize financial habits, and create an interactive tool for personal budget management.</a:t>
            </a:r>
          </a:p>
          <a:p>
            <a:pPr>
              <a:lnSpc>
                <a:spcPct val="90000"/>
              </a:lnSpc>
            </a:pPr>
            <a:r>
              <a:rPr lang="en-US" b="1" dirty="0"/>
              <a:t>Key Objectives:</a:t>
            </a:r>
          </a:p>
          <a:p>
            <a:pPr lvl="1">
              <a:lnSpc>
                <a:spcPct val="90000"/>
              </a:lnSpc>
            </a:pPr>
            <a:r>
              <a:rPr lang="en-US" sz="1800" dirty="0"/>
              <a:t>To clean and prepare the raw transaction data for analysis.</a:t>
            </a:r>
          </a:p>
          <a:p>
            <a:pPr lvl="1">
              <a:lnSpc>
                <a:spcPct val="90000"/>
              </a:lnSpc>
            </a:pPr>
            <a:r>
              <a:rPr lang="en-US" sz="1800" dirty="0"/>
              <a:t>To build an interactive Tableau dashboard to visualize key financial metrics.</a:t>
            </a:r>
          </a:p>
          <a:p>
            <a:pPr lvl="1">
              <a:lnSpc>
                <a:spcPct val="90000"/>
              </a:lnSpc>
            </a:pPr>
            <a:r>
              <a:rPr lang="en-US" sz="1800" dirty="0"/>
              <a:t>To analyze income vs. expense trends.</a:t>
            </a:r>
          </a:p>
          <a:p>
            <a:pPr lvl="1">
              <a:lnSpc>
                <a:spcPct val="90000"/>
              </a:lnSpc>
            </a:pPr>
            <a:r>
              <a:rPr lang="en-US" sz="1800" dirty="0"/>
              <a:t>To identify the top spending categories and subcategories.</a:t>
            </a:r>
          </a:p>
          <a:p>
            <a:pPr lvl="1">
              <a:lnSpc>
                <a:spcPct val="90000"/>
              </a:lnSpc>
            </a:pPr>
            <a:r>
              <a:rPr lang="en-US" sz="1800" dirty="0"/>
              <a:t>To understand which payment modes are used most frequently.</a:t>
            </a:r>
          </a:p>
        </p:txBody>
      </p:sp>
    </p:spTree>
    <p:extLst>
      <p:ext uri="{BB962C8B-B14F-4D97-AF65-F5344CB8AC3E}">
        <p14:creationId xmlns:p14="http://schemas.microsoft.com/office/powerpoint/2010/main" val="1474567289"/>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EF3D148-8A67-C936-7E64-85EDDB2CE575}"/>
              </a:ext>
            </a:extLst>
          </p:cNvPr>
          <p:cNvSpPr>
            <a:spLocks noGrp="1"/>
          </p:cNvSpPr>
          <p:nvPr>
            <p:ph type="title"/>
          </p:nvPr>
        </p:nvSpPr>
        <p:spPr>
          <a:xfrm>
            <a:off x="607500" y="447188"/>
            <a:ext cx="7928998" cy="970450"/>
          </a:xfrm>
        </p:spPr>
        <p:txBody>
          <a:bodyPr>
            <a:normAutofit/>
          </a:bodyPr>
          <a:lstStyle/>
          <a:p>
            <a:r>
              <a:rPr lang="en-US" dirty="0"/>
              <a:t>Dataset &amp; Tools</a:t>
            </a:r>
          </a:p>
        </p:txBody>
      </p:sp>
      <p:graphicFrame>
        <p:nvGraphicFramePr>
          <p:cNvPr id="22" name="Content Placeholder 2">
            <a:extLst>
              <a:ext uri="{FF2B5EF4-FFF2-40B4-BE49-F238E27FC236}">
                <a16:creationId xmlns:a16="http://schemas.microsoft.com/office/drawing/2014/main" id="{40F715DB-4430-9478-3779-82356160E672}"/>
              </a:ext>
            </a:extLst>
          </p:cNvPr>
          <p:cNvGraphicFramePr>
            <a:graphicFrameLocks noGrp="1"/>
          </p:cNvGraphicFramePr>
          <p:nvPr>
            <p:ph idx="1"/>
            <p:extLst>
              <p:ext uri="{D42A27DB-BD31-4B8C-83A1-F6EECF244321}">
                <p14:modId xmlns:p14="http://schemas.microsoft.com/office/powerpoint/2010/main" val="421742106"/>
              </p:ext>
            </p:extLst>
          </p:nvPr>
        </p:nvGraphicFramePr>
        <p:xfrm>
          <a:off x="614362" y="2494722"/>
          <a:ext cx="7915275"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516870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819" y="643467"/>
            <a:ext cx="8188361"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solidFill>
            <a:schemeClr val="bg1"/>
          </a:solid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960419" y="1286935"/>
            <a:ext cx="7228615" cy="2668377"/>
          </a:xfrm>
          <a:effectLst/>
        </p:spPr>
        <p:txBody>
          <a:bodyPr>
            <a:normAutofit/>
          </a:bodyPr>
          <a:lstStyle/>
          <a:p>
            <a:pPr algn="ctr"/>
            <a:r>
              <a:rPr lang="en-US" dirty="0">
                <a:solidFill>
                  <a:schemeClr val="tx1"/>
                </a:solidFill>
              </a:rPr>
              <a:t>Stock Market Trend Analysis &amp; Forecasting</a:t>
            </a:r>
          </a:p>
        </p:txBody>
      </p:sp>
      <p:sp>
        <p:nvSpPr>
          <p:cNvPr id="3" name="Subtitle 2"/>
          <p:cNvSpPr>
            <a:spLocks noGrp="1"/>
          </p:cNvSpPr>
          <p:nvPr>
            <p:ph type="subTitle" idx="1"/>
          </p:nvPr>
        </p:nvSpPr>
        <p:spPr>
          <a:xfrm>
            <a:off x="960419" y="4116179"/>
            <a:ext cx="7228615" cy="1599642"/>
          </a:xfrm>
          <a:effectLst/>
        </p:spPr>
        <p:txBody>
          <a:bodyPr>
            <a:normAutofit/>
          </a:bodyPr>
          <a:lstStyle/>
          <a:p>
            <a:pPr algn="ctr"/>
            <a:r>
              <a:rPr dirty="0"/>
              <a:t>A Comparative Study of AAPL, MSFT, GOOGL, and NFLX</a:t>
            </a:r>
            <a:endParaRPr lang="en-US" dirty="0"/>
          </a:p>
          <a:p>
            <a:pPr algn="ctr"/>
            <a:r>
              <a:rPr dirty="0"/>
              <a:t>Presented by: </a:t>
            </a:r>
            <a:r>
              <a:rPr lang="en-US" dirty="0"/>
              <a:t>Mufaddal Jhalod</a:t>
            </a:r>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385184B-3020-0269-3B43-6B0A4E7DE464}"/>
              </a:ext>
            </a:extLst>
          </p:cNvPr>
          <p:cNvSpPr>
            <a:spLocks noGrp="1"/>
          </p:cNvSpPr>
          <p:nvPr>
            <p:ph type="title"/>
          </p:nvPr>
        </p:nvSpPr>
        <p:spPr>
          <a:xfrm>
            <a:off x="607500" y="447188"/>
            <a:ext cx="7928998" cy="970450"/>
          </a:xfrm>
        </p:spPr>
        <p:txBody>
          <a:bodyPr>
            <a:normAutofit/>
          </a:bodyPr>
          <a:lstStyle/>
          <a:p>
            <a:r>
              <a:rPr lang="en-US" dirty="0"/>
              <a:t>Data Preparation in Tableau</a:t>
            </a:r>
          </a:p>
        </p:txBody>
      </p:sp>
      <p:graphicFrame>
        <p:nvGraphicFramePr>
          <p:cNvPr id="5" name="Content Placeholder 2">
            <a:extLst>
              <a:ext uri="{FF2B5EF4-FFF2-40B4-BE49-F238E27FC236}">
                <a16:creationId xmlns:a16="http://schemas.microsoft.com/office/drawing/2014/main" id="{2528F97C-9005-94E8-B1A4-9FD541469EDA}"/>
              </a:ext>
            </a:extLst>
          </p:cNvPr>
          <p:cNvGraphicFramePr>
            <a:graphicFrameLocks noGrp="1"/>
          </p:cNvGraphicFramePr>
          <p:nvPr>
            <p:ph idx="1"/>
            <p:extLst>
              <p:ext uri="{D42A27DB-BD31-4B8C-83A1-F6EECF244321}">
                <p14:modId xmlns:p14="http://schemas.microsoft.com/office/powerpoint/2010/main" val="2418545609"/>
              </p:ext>
            </p:extLst>
          </p:nvPr>
        </p:nvGraphicFramePr>
        <p:xfrm>
          <a:off x="614362" y="2494722"/>
          <a:ext cx="7915275" cy="3916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2009142"/>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9607A7-C194-45C1-9EA4-D513E02DC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CBFF659F-D040-4A67-B951-3D6D61BB1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0000"/>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9CDFE67-CA19-5F6F-3025-2138673E9EBD}"/>
              </a:ext>
            </a:extLst>
          </p:cNvPr>
          <p:cNvSpPr>
            <a:spLocks noGrp="1"/>
          </p:cNvSpPr>
          <p:nvPr>
            <p:ph type="title"/>
          </p:nvPr>
        </p:nvSpPr>
        <p:spPr>
          <a:xfrm>
            <a:off x="607500" y="447188"/>
            <a:ext cx="7928998" cy="970450"/>
          </a:xfrm>
          <a:effectLst/>
        </p:spPr>
        <p:txBody>
          <a:bodyPr>
            <a:normAutofit/>
          </a:bodyPr>
          <a:lstStyle/>
          <a:p>
            <a:r>
              <a:rPr lang="en-US"/>
              <a:t>Interactive Finance Dashboard</a:t>
            </a:r>
            <a:endParaRPr lang="en-US" dirty="0"/>
          </a:p>
        </p:txBody>
      </p:sp>
      <p:sp>
        <p:nvSpPr>
          <p:cNvPr id="3" name="Content Placeholder 2">
            <a:extLst>
              <a:ext uri="{FF2B5EF4-FFF2-40B4-BE49-F238E27FC236}">
                <a16:creationId xmlns:a16="http://schemas.microsoft.com/office/drawing/2014/main" id="{0B9B882E-B2F8-BFEF-34EC-380F065FBB46}"/>
              </a:ext>
            </a:extLst>
          </p:cNvPr>
          <p:cNvSpPr>
            <a:spLocks noGrp="1"/>
          </p:cNvSpPr>
          <p:nvPr>
            <p:ph idx="1"/>
          </p:nvPr>
        </p:nvSpPr>
        <p:spPr>
          <a:xfrm>
            <a:off x="607500" y="2208879"/>
            <a:ext cx="7928998" cy="4083766"/>
          </a:xfrm>
          <a:effectLst/>
        </p:spPr>
        <p:txBody>
          <a:bodyPr>
            <a:normAutofit/>
          </a:bodyPr>
          <a:lstStyle/>
          <a:p>
            <a:r>
              <a:rPr lang="en-US" dirty="0"/>
              <a:t>Key Features (add brief callouts):</a:t>
            </a:r>
          </a:p>
          <a:p>
            <a:pPr lvl="1"/>
            <a:r>
              <a:rPr lang="en-US" sz="1800" b="1" dirty="0"/>
              <a:t>KPIs:</a:t>
            </a:r>
            <a:r>
              <a:rPr lang="en-US" sz="1800" dirty="0"/>
              <a:t> High-level totals for Income, Expense, and Transfers.</a:t>
            </a:r>
          </a:p>
          <a:p>
            <a:pPr lvl="1"/>
            <a:r>
              <a:rPr lang="en-US" sz="1800" b="1" dirty="0"/>
              <a:t>Interactive Filters:</a:t>
            </a:r>
            <a:r>
              <a:rPr lang="en-US" sz="1800" dirty="0"/>
              <a:t> Users can filter by date range, category, and payment mode.</a:t>
            </a:r>
          </a:p>
          <a:p>
            <a:pPr lvl="1"/>
            <a:r>
              <a:rPr lang="en-US" sz="1800" b="1" dirty="0"/>
              <a:t>Drill-Down:</a:t>
            </a:r>
            <a:r>
              <a:rPr lang="en-US" sz="1800" dirty="0"/>
              <a:t> Users can click on a Category to see the Subcategory breakdown.</a:t>
            </a:r>
          </a:p>
        </p:txBody>
      </p:sp>
    </p:spTree>
    <p:extLst>
      <p:ext uri="{BB962C8B-B14F-4D97-AF65-F5344CB8AC3E}">
        <p14:creationId xmlns:p14="http://schemas.microsoft.com/office/powerpoint/2010/main" val="47914572"/>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1DAA6D-DC59-484E-B3D4-532D08B5E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14">
            <a:extLst>
              <a:ext uri="{FF2B5EF4-FFF2-40B4-BE49-F238E27FC236}">
                <a16:creationId xmlns:a16="http://schemas.microsoft.com/office/drawing/2014/main" id="{1E0EE507-7152-4DB9-AB28-B6C0FA6F5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819" y="643467"/>
            <a:ext cx="8188361" cy="5571066"/>
          </a:xfrm>
          <a:prstGeom prst="roundRect">
            <a:avLst>
              <a:gd name="adj" fmla="val 3513"/>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F734DFA-2E30-ECF9-74AC-CA059D633907}"/>
              </a:ext>
            </a:extLst>
          </p:cNvPr>
          <p:cNvPicPr>
            <a:picLocks noChangeAspect="1"/>
          </p:cNvPicPr>
          <p:nvPr/>
        </p:nvPicPr>
        <p:blipFill>
          <a:blip r:embed="rId2"/>
          <a:stretch>
            <a:fillRect/>
          </a:stretch>
        </p:blipFill>
        <p:spPr>
          <a:xfrm>
            <a:off x="560438" y="979799"/>
            <a:ext cx="7993627" cy="4898401"/>
          </a:xfrm>
          <a:prstGeom prst="rect">
            <a:avLst/>
          </a:prstGeom>
        </p:spPr>
      </p:pic>
    </p:spTree>
    <p:extLst>
      <p:ext uri="{BB962C8B-B14F-4D97-AF65-F5344CB8AC3E}">
        <p14:creationId xmlns:p14="http://schemas.microsoft.com/office/powerpoint/2010/main" val="4242877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C1FC8BA-94E6-44F7-B346-6A2215E66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3">
            <a:extLst>
              <a:ext uri="{FF2B5EF4-FFF2-40B4-BE49-F238E27FC236}">
                <a16:creationId xmlns:a16="http://schemas.microsoft.com/office/drawing/2014/main" id="{A8329D92-4903-43FF-90F4-878F5D3F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77753"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1279CDC-C84B-EA90-56F9-E2F78DDD9670}"/>
              </a:ext>
            </a:extLst>
          </p:cNvPr>
          <p:cNvSpPr>
            <a:spLocks noGrp="1"/>
          </p:cNvSpPr>
          <p:nvPr>
            <p:ph type="title"/>
          </p:nvPr>
        </p:nvSpPr>
        <p:spPr>
          <a:xfrm>
            <a:off x="607500" y="447188"/>
            <a:ext cx="2559813" cy="1559412"/>
          </a:xfrm>
        </p:spPr>
        <p:txBody>
          <a:bodyPr>
            <a:normAutofit/>
          </a:bodyPr>
          <a:lstStyle/>
          <a:p>
            <a:r>
              <a:rPr lang="en-US" sz="2600"/>
              <a:t>Insight: High-Level Financial Flow</a:t>
            </a:r>
          </a:p>
        </p:txBody>
      </p:sp>
      <p:sp>
        <p:nvSpPr>
          <p:cNvPr id="3" name="Content Placeholder 2">
            <a:extLst>
              <a:ext uri="{FF2B5EF4-FFF2-40B4-BE49-F238E27FC236}">
                <a16:creationId xmlns:a16="http://schemas.microsoft.com/office/drawing/2014/main" id="{57C5A57D-6892-C593-D9F1-66D1E07E1EC5}"/>
              </a:ext>
            </a:extLst>
          </p:cNvPr>
          <p:cNvSpPr>
            <a:spLocks noGrp="1"/>
          </p:cNvSpPr>
          <p:nvPr>
            <p:ph idx="1"/>
          </p:nvPr>
        </p:nvSpPr>
        <p:spPr>
          <a:xfrm>
            <a:off x="614034" y="2413000"/>
            <a:ext cx="2553279" cy="3632200"/>
          </a:xfrm>
        </p:spPr>
        <p:txBody>
          <a:bodyPr>
            <a:normAutofit/>
          </a:bodyPr>
          <a:lstStyle/>
          <a:p>
            <a:r>
              <a:rPr lang="en-US" sz="1400" b="1">
                <a:solidFill>
                  <a:srgbClr val="FFFFFF"/>
                </a:solidFill>
              </a:rPr>
              <a:t>Finding:</a:t>
            </a:r>
            <a:r>
              <a:rPr lang="en-US" sz="1400">
                <a:solidFill>
                  <a:srgbClr val="FFFFFF"/>
                </a:solidFill>
              </a:rPr>
              <a:t> The dataset is overwhelmingly composed of Expenses.</a:t>
            </a:r>
          </a:p>
          <a:p>
            <a:r>
              <a:rPr lang="en-US" sz="1400" b="1">
                <a:solidFill>
                  <a:srgbClr val="FFFFFF"/>
                </a:solidFill>
              </a:rPr>
              <a:t>Observation:</a:t>
            </a:r>
            <a:r>
              <a:rPr lang="en-US" sz="1400">
                <a:solidFill>
                  <a:srgbClr val="FFFFFF"/>
                </a:solidFill>
              </a:rPr>
              <a:t> </a:t>
            </a:r>
            <a:r>
              <a:rPr lang="en-US" sz="1400" b="1">
                <a:solidFill>
                  <a:srgbClr val="FFFFFF"/>
                </a:solidFill>
              </a:rPr>
              <a:t>'Transfer-Out'</a:t>
            </a:r>
            <a:r>
              <a:rPr lang="en-US" sz="1400">
                <a:solidFill>
                  <a:srgbClr val="FFFFFF"/>
                </a:solidFill>
              </a:rPr>
              <a:t> is a major category, distinct from daily expenses. This primarily includes savings and investments, such as 'Public Provident Fund' , 'Equity Mutual Fund' , and 'Life Insurance'.</a:t>
            </a:r>
          </a:p>
        </p:txBody>
      </p:sp>
      <p:sp>
        <p:nvSpPr>
          <p:cNvPr id="14" name="Rounded Rectangle 17">
            <a:extLst>
              <a:ext uri="{FF2B5EF4-FFF2-40B4-BE49-F238E27FC236}">
                <a16:creationId xmlns:a16="http://schemas.microsoft.com/office/drawing/2014/main" id="{567B1EEF-AB32-40F7-AD5F-41E0EA001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9208" y="958640"/>
            <a:ext cx="4702194"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7798404-BF95-FD00-1736-F40E7D66B205}"/>
              </a:ext>
            </a:extLst>
          </p:cNvPr>
          <p:cNvPicPr>
            <a:picLocks noChangeAspect="1"/>
          </p:cNvPicPr>
          <p:nvPr/>
        </p:nvPicPr>
        <p:blipFill>
          <a:blip r:embed="rId2"/>
          <a:stretch>
            <a:fillRect/>
          </a:stretch>
        </p:blipFill>
        <p:spPr>
          <a:xfrm>
            <a:off x="4202779" y="2006601"/>
            <a:ext cx="4229140" cy="3096342"/>
          </a:xfrm>
          <a:prstGeom prst="rect">
            <a:avLst/>
          </a:prstGeom>
        </p:spPr>
      </p:pic>
    </p:spTree>
    <p:extLst>
      <p:ext uri="{BB962C8B-B14F-4D97-AF65-F5344CB8AC3E}">
        <p14:creationId xmlns:p14="http://schemas.microsoft.com/office/powerpoint/2010/main" val="515117646"/>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C1FC8BA-94E6-44F7-B346-6A2215E66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3">
            <a:extLst>
              <a:ext uri="{FF2B5EF4-FFF2-40B4-BE49-F238E27FC236}">
                <a16:creationId xmlns:a16="http://schemas.microsoft.com/office/drawing/2014/main" id="{A8329D92-4903-43FF-90F4-878F5D3F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77753"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407C175-BB57-3568-F3C1-AD2EC8EB8480}"/>
              </a:ext>
            </a:extLst>
          </p:cNvPr>
          <p:cNvSpPr>
            <a:spLocks noGrp="1"/>
          </p:cNvSpPr>
          <p:nvPr>
            <p:ph type="title"/>
          </p:nvPr>
        </p:nvSpPr>
        <p:spPr>
          <a:xfrm>
            <a:off x="607500" y="447188"/>
            <a:ext cx="2559813" cy="1559412"/>
          </a:xfrm>
        </p:spPr>
        <p:txBody>
          <a:bodyPr>
            <a:normAutofit/>
          </a:bodyPr>
          <a:lstStyle/>
          <a:p>
            <a:r>
              <a:rPr lang="en-US" sz="2600"/>
              <a:t>Insight: Where is the money going?</a:t>
            </a:r>
          </a:p>
        </p:txBody>
      </p:sp>
      <p:sp>
        <p:nvSpPr>
          <p:cNvPr id="3" name="Content Placeholder 2">
            <a:extLst>
              <a:ext uri="{FF2B5EF4-FFF2-40B4-BE49-F238E27FC236}">
                <a16:creationId xmlns:a16="http://schemas.microsoft.com/office/drawing/2014/main" id="{634DA4E6-1ACC-C3D6-C648-7D68D0F4C23E}"/>
              </a:ext>
            </a:extLst>
          </p:cNvPr>
          <p:cNvSpPr>
            <a:spLocks noGrp="1"/>
          </p:cNvSpPr>
          <p:nvPr>
            <p:ph idx="1"/>
          </p:nvPr>
        </p:nvSpPr>
        <p:spPr>
          <a:xfrm>
            <a:off x="614034" y="2413000"/>
            <a:ext cx="2553279" cy="3632200"/>
          </a:xfrm>
        </p:spPr>
        <p:txBody>
          <a:bodyPr>
            <a:normAutofit/>
          </a:bodyPr>
          <a:lstStyle/>
          <a:p>
            <a:r>
              <a:rPr lang="en-US" sz="1400" b="1">
                <a:solidFill>
                  <a:srgbClr val="FFFFFF"/>
                </a:solidFill>
              </a:rPr>
              <a:t>Finding (By Count):</a:t>
            </a:r>
            <a:r>
              <a:rPr lang="en-US" sz="1400">
                <a:solidFill>
                  <a:srgbClr val="FFFFFF"/>
                </a:solidFill>
              </a:rPr>
              <a:t> The top 5 categories are </a:t>
            </a:r>
            <a:r>
              <a:rPr lang="en-US" sz="1400" b="1">
                <a:solidFill>
                  <a:srgbClr val="FFFFFF"/>
                </a:solidFill>
              </a:rPr>
              <a:t>Food</a:t>
            </a:r>
            <a:r>
              <a:rPr lang="en-US" sz="1400">
                <a:solidFill>
                  <a:srgbClr val="FFFFFF"/>
                </a:solidFill>
              </a:rPr>
              <a:t> (907 transactions) , </a:t>
            </a:r>
            <a:r>
              <a:rPr lang="en-US" sz="1400" b="1">
                <a:solidFill>
                  <a:srgbClr val="FFFFFF"/>
                </a:solidFill>
              </a:rPr>
              <a:t>Transportation</a:t>
            </a:r>
            <a:r>
              <a:rPr lang="en-US" sz="1400">
                <a:solidFill>
                  <a:srgbClr val="FFFFFF"/>
                </a:solidFill>
              </a:rPr>
              <a:t> (307) , </a:t>
            </a:r>
            <a:r>
              <a:rPr lang="en-US" sz="1400" b="1">
                <a:solidFill>
                  <a:srgbClr val="FFFFFF"/>
                </a:solidFill>
              </a:rPr>
              <a:t>Household</a:t>
            </a:r>
            <a:r>
              <a:rPr lang="en-US" sz="1400">
                <a:solidFill>
                  <a:srgbClr val="FFFFFF"/>
                </a:solidFill>
              </a:rPr>
              <a:t> (176) , </a:t>
            </a:r>
            <a:r>
              <a:rPr lang="en-US" sz="1400" b="1">
                <a:solidFill>
                  <a:srgbClr val="FFFFFF"/>
                </a:solidFill>
              </a:rPr>
              <a:t>subscription</a:t>
            </a:r>
            <a:r>
              <a:rPr lang="en-US" sz="1400">
                <a:solidFill>
                  <a:srgbClr val="FFFFFF"/>
                </a:solidFill>
              </a:rPr>
              <a:t> (143) , and </a:t>
            </a:r>
            <a:r>
              <a:rPr lang="en-US" sz="1400" b="1">
                <a:solidFill>
                  <a:srgbClr val="FFFFFF"/>
                </a:solidFill>
              </a:rPr>
              <a:t>Other</a:t>
            </a:r>
            <a:r>
              <a:rPr lang="en-US" sz="1400">
                <a:solidFill>
                  <a:srgbClr val="FFFFFF"/>
                </a:solidFill>
              </a:rPr>
              <a:t> (126).</a:t>
            </a:r>
          </a:p>
          <a:p>
            <a:r>
              <a:rPr lang="en-US" sz="1400" b="1">
                <a:solidFill>
                  <a:srgbClr val="FFFFFF"/>
                </a:solidFill>
              </a:rPr>
              <a:t>Finding (By Subcategory):</a:t>
            </a:r>
            <a:r>
              <a:rPr lang="en-US" sz="1400">
                <a:solidFill>
                  <a:srgbClr val="FFFFFF"/>
                </a:solidFill>
              </a:rPr>
              <a:t> The most frequent individual purchases are </a:t>
            </a:r>
            <a:r>
              <a:rPr lang="en-US" sz="1400" b="1">
                <a:solidFill>
                  <a:srgbClr val="FFFFFF"/>
                </a:solidFill>
              </a:rPr>
              <a:t>Milk</a:t>
            </a:r>
            <a:r>
              <a:rPr lang="en-US" sz="1400">
                <a:solidFill>
                  <a:srgbClr val="FFFFFF"/>
                </a:solidFill>
              </a:rPr>
              <a:t>, </a:t>
            </a:r>
            <a:r>
              <a:rPr lang="en-US" sz="1400" b="1">
                <a:solidFill>
                  <a:srgbClr val="FFFFFF"/>
                </a:solidFill>
              </a:rPr>
              <a:t>auto</a:t>
            </a:r>
            <a:r>
              <a:rPr lang="en-US" sz="1400">
                <a:solidFill>
                  <a:srgbClr val="FFFFFF"/>
                </a:solidFill>
              </a:rPr>
              <a:t>, </a:t>
            </a:r>
            <a:r>
              <a:rPr lang="en-US" sz="1400" b="1">
                <a:solidFill>
                  <a:srgbClr val="FFFFFF"/>
                </a:solidFill>
              </a:rPr>
              <a:t>snacks</a:t>
            </a:r>
            <a:r>
              <a:rPr lang="en-US" sz="1400">
                <a:solidFill>
                  <a:srgbClr val="FFFFFF"/>
                </a:solidFill>
              </a:rPr>
              <a:t>, and </a:t>
            </a:r>
            <a:r>
              <a:rPr lang="en-US" sz="1400" b="1">
                <a:solidFill>
                  <a:srgbClr val="FFFFFF"/>
                </a:solidFill>
              </a:rPr>
              <a:t>Grocery</a:t>
            </a:r>
            <a:r>
              <a:rPr lang="en-US" sz="1400">
                <a:solidFill>
                  <a:srgbClr val="FFFFFF"/>
                </a:solidFill>
              </a:rPr>
              <a:t> .</a:t>
            </a:r>
          </a:p>
        </p:txBody>
      </p:sp>
      <p:sp>
        <p:nvSpPr>
          <p:cNvPr id="14" name="Rounded Rectangle 17">
            <a:extLst>
              <a:ext uri="{FF2B5EF4-FFF2-40B4-BE49-F238E27FC236}">
                <a16:creationId xmlns:a16="http://schemas.microsoft.com/office/drawing/2014/main" id="{567B1EEF-AB32-40F7-AD5F-41E0EA001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9208" y="958640"/>
            <a:ext cx="4702194"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9488243-345F-AB39-BC7E-293AEAED03C0}"/>
              </a:ext>
            </a:extLst>
          </p:cNvPr>
          <p:cNvPicPr>
            <a:picLocks noChangeAspect="1"/>
          </p:cNvPicPr>
          <p:nvPr/>
        </p:nvPicPr>
        <p:blipFill>
          <a:blip r:embed="rId2"/>
          <a:stretch>
            <a:fillRect/>
          </a:stretch>
        </p:blipFill>
        <p:spPr>
          <a:xfrm>
            <a:off x="4195163" y="2006600"/>
            <a:ext cx="4229140" cy="2955413"/>
          </a:xfrm>
          <a:prstGeom prst="rect">
            <a:avLst/>
          </a:prstGeom>
        </p:spPr>
      </p:pic>
    </p:spTree>
    <p:extLst>
      <p:ext uri="{BB962C8B-B14F-4D97-AF65-F5344CB8AC3E}">
        <p14:creationId xmlns:p14="http://schemas.microsoft.com/office/powerpoint/2010/main" val="3112837621"/>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C1FC8BA-94E6-44F7-B346-6A2215E66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A8329D92-4903-43FF-90F4-878F5D3F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77753"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F0FE09A-FB37-BF7C-6CA5-F566323EFE7F}"/>
              </a:ext>
            </a:extLst>
          </p:cNvPr>
          <p:cNvSpPr>
            <a:spLocks noGrp="1"/>
          </p:cNvSpPr>
          <p:nvPr>
            <p:ph type="title"/>
          </p:nvPr>
        </p:nvSpPr>
        <p:spPr>
          <a:xfrm>
            <a:off x="607500" y="447188"/>
            <a:ext cx="2559813" cy="1559412"/>
          </a:xfrm>
        </p:spPr>
        <p:txBody>
          <a:bodyPr>
            <a:normAutofit/>
          </a:bodyPr>
          <a:lstStyle/>
          <a:p>
            <a:r>
              <a:rPr lang="en-US" sz="2800"/>
              <a:t>Insight: How are we paying?</a:t>
            </a:r>
          </a:p>
        </p:txBody>
      </p:sp>
      <p:sp>
        <p:nvSpPr>
          <p:cNvPr id="3" name="Content Placeholder 2">
            <a:extLst>
              <a:ext uri="{FF2B5EF4-FFF2-40B4-BE49-F238E27FC236}">
                <a16:creationId xmlns:a16="http://schemas.microsoft.com/office/drawing/2014/main" id="{40B6045D-CC75-CC1C-1DB8-4C1A00756985}"/>
              </a:ext>
            </a:extLst>
          </p:cNvPr>
          <p:cNvSpPr>
            <a:spLocks noGrp="1"/>
          </p:cNvSpPr>
          <p:nvPr>
            <p:ph idx="1"/>
          </p:nvPr>
        </p:nvSpPr>
        <p:spPr>
          <a:xfrm>
            <a:off x="614034" y="2413000"/>
            <a:ext cx="2553279" cy="3632200"/>
          </a:xfrm>
        </p:spPr>
        <p:txBody>
          <a:bodyPr>
            <a:normAutofit/>
          </a:bodyPr>
          <a:lstStyle/>
          <a:p>
            <a:pPr>
              <a:lnSpc>
                <a:spcPct val="90000"/>
              </a:lnSpc>
            </a:pPr>
            <a:r>
              <a:rPr lang="en-US" sz="1400" b="1">
                <a:solidFill>
                  <a:srgbClr val="FFFFFF"/>
                </a:solidFill>
              </a:rPr>
              <a:t>Finding:</a:t>
            </a:r>
            <a:r>
              <a:rPr lang="en-US" sz="1400">
                <a:solidFill>
                  <a:srgbClr val="FFFFFF"/>
                </a:solidFill>
              </a:rPr>
              <a:t> Transactions are dominated by two main payment modes:</a:t>
            </a:r>
          </a:p>
          <a:p>
            <a:pPr>
              <a:lnSpc>
                <a:spcPct val="90000"/>
              </a:lnSpc>
            </a:pPr>
            <a:r>
              <a:rPr lang="en-US" sz="1400" b="1">
                <a:solidFill>
                  <a:srgbClr val="FFFFFF"/>
                </a:solidFill>
              </a:rPr>
              <a:t>Saving Bank account 1</a:t>
            </a:r>
            <a:r>
              <a:rPr lang="en-US" sz="1400">
                <a:solidFill>
                  <a:srgbClr val="FFFFFF"/>
                </a:solidFill>
              </a:rPr>
              <a:t> (1,223 transactions)</a:t>
            </a:r>
          </a:p>
          <a:p>
            <a:pPr>
              <a:lnSpc>
                <a:spcPct val="90000"/>
              </a:lnSpc>
            </a:pPr>
            <a:r>
              <a:rPr lang="en-US" sz="1400" b="1">
                <a:solidFill>
                  <a:srgbClr val="FFFFFF"/>
                </a:solidFill>
              </a:rPr>
              <a:t>Cash</a:t>
            </a:r>
            <a:r>
              <a:rPr lang="en-US" sz="1400">
                <a:solidFill>
                  <a:srgbClr val="FFFFFF"/>
                </a:solidFill>
              </a:rPr>
              <a:t> (1,046 transactions)</a:t>
            </a:r>
          </a:p>
          <a:p>
            <a:pPr>
              <a:lnSpc>
                <a:spcPct val="90000"/>
              </a:lnSpc>
            </a:pPr>
            <a:r>
              <a:rPr lang="en-US" sz="1400" b="1">
                <a:solidFill>
                  <a:srgbClr val="FFFFFF"/>
                </a:solidFill>
              </a:rPr>
              <a:t>Observation:</a:t>
            </a:r>
            <a:r>
              <a:rPr lang="en-US" sz="1400">
                <a:solidFill>
                  <a:srgbClr val="FFFFFF"/>
                </a:solidFill>
              </a:rPr>
              <a:t> This suggests a financial profile that relies heavily on direct debit and cash, with much less frequent </a:t>
            </a:r>
            <a:r>
              <a:rPr lang="en-US" sz="1400" b="1">
                <a:solidFill>
                  <a:srgbClr val="FFFFFF"/>
                </a:solidFill>
              </a:rPr>
              <a:t>Credit Card</a:t>
            </a:r>
            <a:r>
              <a:rPr lang="en-US" sz="1400">
                <a:solidFill>
                  <a:srgbClr val="FFFFFF"/>
                </a:solidFill>
              </a:rPr>
              <a:t> use (162 transactions).</a:t>
            </a:r>
          </a:p>
          <a:p>
            <a:pPr>
              <a:lnSpc>
                <a:spcPct val="90000"/>
              </a:lnSpc>
            </a:pPr>
            <a:endParaRPr lang="en-US" sz="1400">
              <a:solidFill>
                <a:srgbClr val="FFFFFF"/>
              </a:solidFill>
            </a:endParaRPr>
          </a:p>
        </p:txBody>
      </p:sp>
      <p:sp>
        <p:nvSpPr>
          <p:cNvPr id="16" name="Rounded Rectangle 17">
            <a:extLst>
              <a:ext uri="{FF2B5EF4-FFF2-40B4-BE49-F238E27FC236}">
                <a16:creationId xmlns:a16="http://schemas.microsoft.com/office/drawing/2014/main" id="{567B1EEF-AB32-40F7-AD5F-41E0EA001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9208" y="958640"/>
            <a:ext cx="4702194"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43577C9-3CA9-A9CF-8675-ED0D174EBE4B}"/>
              </a:ext>
            </a:extLst>
          </p:cNvPr>
          <p:cNvPicPr>
            <a:picLocks noChangeAspect="1"/>
          </p:cNvPicPr>
          <p:nvPr/>
        </p:nvPicPr>
        <p:blipFill>
          <a:blip r:embed="rId2"/>
          <a:stretch>
            <a:fillRect/>
          </a:stretch>
        </p:blipFill>
        <p:spPr>
          <a:xfrm>
            <a:off x="4195163" y="1862997"/>
            <a:ext cx="4229140" cy="3132005"/>
          </a:xfrm>
          <a:prstGeom prst="rect">
            <a:avLst/>
          </a:prstGeom>
        </p:spPr>
      </p:pic>
    </p:spTree>
    <p:extLst>
      <p:ext uri="{BB962C8B-B14F-4D97-AF65-F5344CB8AC3E}">
        <p14:creationId xmlns:p14="http://schemas.microsoft.com/office/powerpoint/2010/main" val="632208017"/>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C1FC8BA-94E6-44F7-B346-6A2215E66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A8329D92-4903-43FF-90F4-878F5D3F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77753"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188A026-7DDF-1333-656C-C7C20484D471}"/>
              </a:ext>
            </a:extLst>
          </p:cNvPr>
          <p:cNvSpPr>
            <a:spLocks noGrp="1"/>
          </p:cNvSpPr>
          <p:nvPr>
            <p:ph type="title"/>
          </p:nvPr>
        </p:nvSpPr>
        <p:spPr>
          <a:xfrm>
            <a:off x="607500" y="447188"/>
            <a:ext cx="2559813" cy="1559412"/>
          </a:xfrm>
        </p:spPr>
        <p:txBody>
          <a:bodyPr>
            <a:normAutofit/>
          </a:bodyPr>
          <a:lstStyle/>
          <a:p>
            <a:pPr>
              <a:lnSpc>
                <a:spcPct val="90000"/>
              </a:lnSpc>
            </a:pPr>
            <a:r>
              <a:rPr lang="en-US" sz="2600"/>
              <a:t>Insight: Identifying Spending By Sub-category</a:t>
            </a:r>
          </a:p>
        </p:txBody>
      </p:sp>
      <p:sp>
        <p:nvSpPr>
          <p:cNvPr id="3" name="Content Placeholder 2">
            <a:extLst>
              <a:ext uri="{FF2B5EF4-FFF2-40B4-BE49-F238E27FC236}">
                <a16:creationId xmlns:a16="http://schemas.microsoft.com/office/drawing/2014/main" id="{5959D1AC-515B-2F9B-0635-F83EC032E33D}"/>
              </a:ext>
            </a:extLst>
          </p:cNvPr>
          <p:cNvSpPr>
            <a:spLocks noGrp="1"/>
          </p:cNvSpPr>
          <p:nvPr>
            <p:ph idx="1"/>
          </p:nvPr>
        </p:nvSpPr>
        <p:spPr>
          <a:xfrm>
            <a:off x="614034" y="2413000"/>
            <a:ext cx="2553279" cy="3632200"/>
          </a:xfrm>
        </p:spPr>
        <p:txBody>
          <a:bodyPr>
            <a:normAutofit lnSpcReduction="10000"/>
          </a:bodyPr>
          <a:lstStyle/>
          <a:p>
            <a:r>
              <a:rPr lang="en-US" sz="1600" b="1" dirty="0">
                <a:solidFill>
                  <a:srgbClr val="FFFFFF"/>
                </a:solidFill>
              </a:rPr>
              <a:t>Finding:</a:t>
            </a:r>
            <a:r>
              <a:rPr lang="en-US" sz="1600" dirty="0">
                <a:solidFill>
                  <a:srgbClr val="FFFFFF"/>
                </a:solidFill>
              </a:rPr>
              <a:t> The tree map is essential for spotting large purchases and large areas of expense.</a:t>
            </a:r>
          </a:p>
          <a:p>
            <a:r>
              <a:rPr lang="en-US" sz="1600" dirty="0">
                <a:solidFill>
                  <a:srgbClr val="FFFFFF"/>
                </a:solidFill>
              </a:rPr>
              <a:t>Key Examples:</a:t>
            </a:r>
          </a:p>
          <a:p>
            <a:r>
              <a:rPr lang="en-US" sz="1600" b="1" dirty="0">
                <a:solidFill>
                  <a:srgbClr val="FFFFFF"/>
                </a:solidFill>
              </a:rPr>
              <a:t>₹402,023</a:t>
            </a:r>
            <a:r>
              <a:rPr lang="en-US" sz="1600" dirty="0">
                <a:solidFill>
                  <a:srgbClr val="FFFFFF"/>
                </a:solidFill>
              </a:rPr>
              <a:t> for ‘Money Transfer'</a:t>
            </a:r>
          </a:p>
          <a:p>
            <a:r>
              <a:rPr lang="en-US" sz="1600" b="1" dirty="0">
                <a:solidFill>
                  <a:srgbClr val="FFFFFF"/>
                </a:solidFill>
              </a:rPr>
              <a:t>₹82,081</a:t>
            </a:r>
            <a:r>
              <a:rPr lang="en-US" sz="1600" dirty="0">
                <a:solidFill>
                  <a:srgbClr val="FFFFFF"/>
                </a:solidFill>
              </a:rPr>
              <a:t> for ‘Appliance’</a:t>
            </a:r>
          </a:p>
          <a:p>
            <a:r>
              <a:rPr lang="en-US" sz="1600" b="1" dirty="0">
                <a:solidFill>
                  <a:srgbClr val="FFFFFF"/>
                </a:solidFill>
              </a:rPr>
              <a:t>₹150,000</a:t>
            </a:r>
            <a:r>
              <a:rPr lang="en-US" sz="1600" dirty="0">
                <a:solidFill>
                  <a:srgbClr val="FFFFFF"/>
                </a:solidFill>
              </a:rPr>
              <a:t> for ‘Investment'</a:t>
            </a:r>
          </a:p>
        </p:txBody>
      </p:sp>
      <p:sp>
        <p:nvSpPr>
          <p:cNvPr id="16" name="Rounded Rectangle 17">
            <a:extLst>
              <a:ext uri="{FF2B5EF4-FFF2-40B4-BE49-F238E27FC236}">
                <a16:creationId xmlns:a16="http://schemas.microsoft.com/office/drawing/2014/main" id="{567B1EEF-AB32-40F7-AD5F-41E0EA001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9208" y="958640"/>
            <a:ext cx="4702194"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7E5AB1A-CCF9-8B21-EE06-E2CA640DB419}"/>
              </a:ext>
            </a:extLst>
          </p:cNvPr>
          <p:cNvPicPr>
            <a:picLocks noChangeAspect="1"/>
          </p:cNvPicPr>
          <p:nvPr/>
        </p:nvPicPr>
        <p:blipFill>
          <a:blip r:embed="rId2"/>
          <a:stretch>
            <a:fillRect/>
          </a:stretch>
        </p:blipFill>
        <p:spPr>
          <a:xfrm>
            <a:off x="4195163" y="1516626"/>
            <a:ext cx="4229140" cy="3824748"/>
          </a:xfrm>
          <a:prstGeom prst="rect">
            <a:avLst/>
          </a:prstGeom>
        </p:spPr>
      </p:pic>
    </p:spTree>
    <p:extLst>
      <p:ext uri="{BB962C8B-B14F-4D97-AF65-F5344CB8AC3E}">
        <p14:creationId xmlns:p14="http://schemas.microsoft.com/office/powerpoint/2010/main" val="4049641261"/>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FDED4EE-14A9-8411-E2C8-9CE2505088E6}"/>
              </a:ext>
            </a:extLst>
          </p:cNvPr>
          <p:cNvSpPr>
            <a:spLocks noGrp="1"/>
          </p:cNvSpPr>
          <p:nvPr>
            <p:ph type="title"/>
          </p:nvPr>
        </p:nvSpPr>
        <p:spPr>
          <a:xfrm>
            <a:off x="607500" y="447188"/>
            <a:ext cx="7928998" cy="970450"/>
          </a:xfrm>
        </p:spPr>
        <p:txBody>
          <a:bodyPr>
            <a:normAutofit/>
          </a:bodyPr>
          <a:lstStyle/>
          <a:p>
            <a:r>
              <a:rPr lang="en-US" dirty="0"/>
              <a:t>Challenges &amp; Future Scope</a:t>
            </a:r>
          </a:p>
        </p:txBody>
      </p:sp>
      <p:graphicFrame>
        <p:nvGraphicFramePr>
          <p:cNvPr id="12" name="Content Placeholder 2">
            <a:extLst>
              <a:ext uri="{FF2B5EF4-FFF2-40B4-BE49-F238E27FC236}">
                <a16:creationId xmlns:a16="http://schemas.microsoft.com/office/drawing/2014/main" id="{FB857781-7B54-40A3-DDE1-FA2C226D734E}"/>
              </a:ext>
            </a:extLst>
          </p:cNvPr>
          <p:cNvGraphicFramePr>
            <a:graphicFrameLocks noGrp="1"/>
          </p:cNvGraphicFramePr>
          <p:nvPr>
            <p:ph idx="1"/>
            <p:extLst>
              <p:ext uri="{D42A27DB-BD31-4B8C-83A1-F6EECF244321}">
                <p14:modId xmlns:p14="http://schemas.microsoft.com/office/powerpoint/2010/main" val="2473106907"/>
              </p:ext>
            </p:extLst>
          </p:nvPr>
        </p:nvGraphicFramePr>
        <p:xfrm>
          <a:off x="614362" y="2494722"/>
          <a:ext cx="7915275"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8401159"/>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D031A46-C575-4BA7-6A37-1BCA9340B504}"/>
              </a:ext>
            </a:extLst>
          </p:cNvPr>
          <p:cNvSpPr>
            <a:spLocks noGrp="1"/>
          </p:cNvSpPr>
          <p:nvPr>
            <p:ph type="title"/>
          </p:nvPr>
        </p:nvSpPr>
        <p:spPr>
          <a:xfrm>
            <a:off x="607500" y="447188"/>
            <a:ext cx="7928998" cy="970450"/>
          </a:xfrm>
        </p:spPr>
        <p:txBody>
          <a:bodyPr>
            <a:normAutofit/>
          </a:bodyPr>
          <a:lstStyle/>
          <a:p>
            <a:r>
              <a:rPr lang="en-US" sz="3700"/>
              <a:t>Conclusion &amp; Recommendations</a:t>
            </a:r>
          </a:p>
        </p:txBody>
      </p:sp>
      <p:graphicFrame>
        <p:nvGraphicFramePr>
          <p:cNvPr id="12" name="Content Placeholder 2">
            <a:extLst>
              <a:ext uri="{FF2B5EF4-FFF2-40B4-BE49-F238E27FC236}">
                <a16:creationId xmlns:a16="http://schemas.microsoft.com/office/drawing/2014/main" id="{0AFD67B1-3C7E-FF45-95FD-F582C37119B8}"/>
              </a:ext>
            </a:extLst>
          </p:cNvPr>
          <p:cNvGraphicFramePr>
            <a:graphicFrameLocks noGrp="1"/>
          </p:cNvGraphicFramePr>
          <p:nvPr>
            <p:ph idx="1"/>
            <p:extLst>
              <p:ext uri="{D42A27DB-BD31-4B8C-83A1-F6EECF244321}">
                <p14:modId xmlns:p14="http://schemas.microsoft.com/office/powerpoint/2010/main" val="1566241651"/>
              </p:ext>
            </p:extLst>
          </p:nvPr>
        </p:nvGraphicFramePr>
        <p:xfrm>
          <a:off x="614362" y="2494722"/>
          <a:ext cx="7915275"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3805980"/>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7E03C76-8AB9-EAA0-5255-97AC3F540494}"/>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819" y="643467"/>
            <a:ext cx="8188361"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solidFill>
            <a:schemeClr val="bg1"/>
          </a:solid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C5A7CA4-9A76-47A4-7B62-4CFEFD3B1113}"/>
              </a:ext>
            </a:extLst>
          </p:cNvPr>
          <p:cNvSpPr>
            <a:spLocks noGrp="1"/>
          </p:cNvSpPr>
          <p:nvPr>
            <p:ph type="ctrTitle"/>
          </p:nvPr>
        </p:nvSpPr>
        <p:spPr>
          <a:xfrm>
            <a:off x="960419" y="1286935"/>
            <a:ext cx="7228615" cy="2668377"/>
          </a:xfrm>
          <a:effectLst/>
        </p:spPr>
        <p:txBody>
          <a:bodyPr>
            <a:normAutofit/>
          </a:bodyPr>
          <a:lstStyle/>
          <a:p>
            <a:pPr algn="ctr"/>
            <a:r>
              <a:rPr lang="en-US" dirty="0">
                <a:solidFill>
                  <a:schemeClr val="tx1"/>
                </a:solidFill>
              </a:rPr>
              <a:t>PROJECT 3</a:t>
            </a:r>
          </a:p>
        </p:txBody>
      </p:sp>
    </p:spTree>
    <p:extLst>
      <p:ext uri="{BB962C8B-B14F-4D97-AF65-F5344CB8AC3E}">
        <p14:creationId xmlns:p14="http://schemas.microsoft.com/office/powerpoint/2010/main" val="360194826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607500" y="447188"/>
            <a:ext cx="7928998" cy="970450"/>
          </a:xfrm>
        </p:spPr>
        <p:txBody>
          <a:bodyPr>
            <a:normAutofit/>
          </a:bodyPr>
          <a:lstStyle/>
          <a:p>
            <a:r>
              <a:t>Objective of the Project</a:t>
            </a:r>
          </a:p>
        </p:txBody>
      </p:sp>
      <p:graphicFrame>
        <p:nvGraphicFramePr>
          <p:cNvPr id="5" name="Content Placeholder 2">
            <a:extLst>
              <a:ext uri="{FF2B5EF4-FFF2-40B4-BE49-F238E27FC236}">
                <a16:creationId xmlns:a16="http://schemas.microsoft.com/office/drawing/2014/main" id="{558C8F36-CFDD-C0BF-5480-D063C8B0D952}"/>
              </a:ext>
            </a:extLst>
          </p:cNvPr>
          <p:cNvGraphicFramePr>
            <a:graphicFrameLocks noGrp="1"/>
          </p:cNvGraphicFramePr>
          <p:nvPr>
            <p:ph idx="1"/>
            <p:extLst>
              <p:ext uri="{D42A27DB-BD31-4B8C-83A1-F6EECF244321}">
                <p14:modId xmlns:p14="http://schemas.microsoft.com/office/powerpoint/2010/main" val="306187791"/>
              </p:ext>
            </p:extLst>
          </p:nvPr>
        </p:nvGraphicFramePr>
        <p:xfrm>
          <a:off x="614362" y="2494722"/>
          <a:ext cx="7915275"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819" y="643467"/>
            <a:ext cx="8188361"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solidFill>
            <a:schemeClr val="bg1"/>
          </a:solid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5F9D1F9-A8BF-21C8-26BE-471B4D72C9E0}"/>
              </a:ext>
            </a:extLst>
          </p:cNvPr>
          <p:cNvSpPr>
            <a:spLocks noGrp="1"/>
          </p:cNvSpPr>
          <p:nvPr>
            <p:ph type="ctrTitle"/>
          </p:nvPr>
        </p:nvSpPr>
        <p:spPr>
          <a:xfrm>
            <a:off x="954966" y="1790840"/>
            <a:ext cx="7228615" cy="2668377"/>
          </a:xfrm>
          <a:effectLst/>
        </p:spPr>
        <p:txBody>
          <a:bodyPr>
            <a:normAutofit/>
          </a:bodyPr>
          <a:lstStyle/>
          <a:p>
            <a:pPr algn="ctr">
              <a:lnSpc>
                <a:spcPct val="90000"/>
              </a:lnSpc>
            </a:pPr>
            <a:r>
              <a:rPr lang="en-US" sz="4600" dirty="0">
                <a:solidFill>
                  <a:schemeClr val="tx1"/>
                </a:solidFill>
              </a:rPr>
              <a:t>Analysis of Electric Vehicle Sales in India</a:t>
            </a:r>
            <a:br>
              <a:rPr lang="en-US" sz="4600" dirty="0">
                <a:solidFill>
                  <a:schemeClr val="tx1"/>
                </a:solidFill>
              </a:rPr>
            </a:br>
            <a:r>
              <a:rPr lang="en-US" sz="4600" dirty="0">
                <a:solidFill>
                  <a:schemeClr val="tx1"/>
                </a:solidFill>
              </a:rPr>
              <a:t>A Data-Driven Review Using Microsoft Excel</a:t>
            </a:r>
          </a:p>
        </p:txBody>
      </p:sp>
      <p:sp>
        <p:nvSpPr>
          <p:cNvPr id="3" name="Subtitle 2">
            <a:extLst>
              <a:ext uri="{FF2B5EF4-FFF2-40B4-BE49-F238E27FC236}">
                <a16:creationId xmlns:a16="http://schemas.microsoft.com/office/drawing/2014/main" id="{5757FE24-208D-592F-00D4-ADED8968041D}"/>
              </a:ext>
            </a:extLst>
          </p:cNvPr>
          <p:cNvSpPr>
            <a:spLocks noGrp="1"/>
          </p:cNvSpPr>
          <p:nvPr>
            <p:ph type="subTitle" idx="1"/>
          </p:nvPr>
        </p:nvSpPr>
        <p:spPr>
          <a:xfrm>
            <a:off x="960419" y="4459217"/>
            <a:ext cx="7228615" cy="1599642"/>
          </a:xfrm>
          <a:effectLst/>
        </p:spPr>
        <p:txBody>
          <a:bodyPr>
            <a:normAutofit/>
          </a:bodyPr>
          <a:lstStyle/>
          <a:p>
            <a:pPr algn="ctr"/>
            <a:r>
              <a:rPr lang="en-US" dirty="0"/>
              <a:t>Presented by: Mufaddal Jhalod</a:t>
            </a:r>
          </a:p>
          <a:p>
            <a:pPr algn="ctr"/>
            <a:endParaRPr lang="en-US" dirty="0"/>
          </a:p>
        </p:txBody>
      </p:sp>
    </p:spTree>
    <p:extLst>
      <p:ext uri="{BB962C8B-B14F-4D97-AF65-F5344CB8AC3E}">
        <p14:creationId xmlns:p14="http://schemas.microsoft.com/office/powerpoint/2010/main" val="91453264"/>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9607A7-C194-45C1-9EA4-D513E02DC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CBFF659F-D040-4A67-B951-3D6D61BB1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0000"/>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D6EE61D-C8FE-1D94-61E1-9E733C259B60}"/>
              </a:ext>
            </a:extLst>
          </p:cNvPr>
          <p:cNvSpPr>
            <a:spLocks noGrp="1"/>
          </p:cNvSpPr>
          <p:nvPr>
            <p:ph type="title"/>
          </p:nvPr>
        </p:nvSpPr>
        <p:spPr>
          <a:xfrm>
            <a:off x="607500" y="447188"/>
            <a:ext cx="7928998" cy="970450"/>
          </a:xfrm>
          <a:effectLst/>
        </p:spPr>
        <p:txBody>
          <a:bodyPr>
            <a:normAutofit/>
          </a:bodyPr>
          <a:lstStyle/>
          <a:p>
            <a:r>
              <a:rPr lang="en-US" sz="3700"/>
              <a:t>Project Overview and Objectives</a:t>
            </a:r>
          </a:p>
        </p:txBody>
      </p:sp>
      <p:sp>
        <p:nvSpPr>
          <p:cNvPr id="3" name="Content Placeholder 2">
            <a:extLst>
              <a:ext uri="{FF2B5EF4-FFF2-40B4-BE49-F238E27FC236}">
                <a16:creationId xmlns:a16="http://schemas.microsoft.com/office/drawing/2014/main" id="{F1906751-E8AC-3C82-5D12-E0EEF3DF1C87}"/>
              </a:ext>
            </a:extLst>
          </p:cNvPr>
          <p:cNvSpPr>
            <a:spLocks noGrp="1"/>
          </p:cNvSpPr>
          <p:nvPr>
            <p:ph idx="1"/>
          </p:nvPr>
        </p:nvSpPr>
        <p:spPr>
          <a:xfrm>
            <a:off x="647910" y="2185988"/>
            <a:ext cx="7888587" cy="4224824"/>
          </a:xfrm>
          <a:effectLst/>
        </p:spPr>
        <p:txBody>
          <a:bodyPr>
            <a:normAutofit/>
          </a:bodyPr>
          <a:lstStyle/>
          <a:p>
            <a:pPr>
              <a:lnSpc>
                <a:spcPct val="90000"/>
              </a:lnSpc>
            </a:pPr>
            <a:r>
              <a:rPr lang="en-US" sz="2000" b="1" dirty="0"/>
              <a:t>Project Goal:</a:t>
            </a:r>
            <a:r>
              <a:rPr lang="en-US" sz="2000" dirty="0"/>
              <a:t> To analyze the provided dataset on Electric Vehicle (EV) sales in India to uncover key trends, identify market leaders, and understand consumer preferences.</a:t>
            </a:r>
          </a:p>
          <a:p>
            <a:pPr>
              <a:lnSpc>
                <a:spcPct val="90000"/>
              </a:lnSpc>
            </a:pPr>
            <a:r>
              <a:rPr lang="en-US" sz="2000" b="1" dirty="0"/>
              <a:t>Core Objectives:</a:t>
            </a:r>
            <a:endParaRPr lang="en-US" sz="2000" dirty="0"/>
          </a:p>
          <a:p>
            <a:pPr lvl="1">
              <a:lnSpc>
                <a:spcPct val="90000"/>
              </a:lnSpc>
            </a:pPr>
            <a:r>
              <a:rPr lang="en-US" sz="2000" dirty="0"/>
              <a:t>To identify the top-performing states in EV adoption.</a:t>
            </a:r>
          </a:p>
          <a:p>
            <a:pPr lvl="1">
              <a:lnSpc>
                <a:spcPct val="90000"/>
              </a:lnSpc>
            </a:pPr>
            <a:r>
              <a:rPr lang="en-US" sz="2000" dirty="0"/>
              <a:t>To analyze the growth trajectory of EV sales over time.</a:t>
            </a:r>
          </a:p>
          <a:p>
            <a:pPr lvl="1">
              <a:lnSpc>
                <a:spcPct val="90000"/>
              </a:lnSpc>
            </a:pPr>
            <a:r>
              <a:rPr lang="en-US" sz="2000" dirty="0"/>
              <a:t>To determine the most popular EV categories and types.</a:t>
            </a:r>
          </a:p>
          <a:p>
            <a:pPr>
              <a:lnSpc>
                <a:spcPct val="90000"/>
              </a:lnSpc>
            </a:pPr>
            <a:r>
              <a:rPr lang="en-US" sz="2000" b="1" dirty="0"/>
              <a:t>Tool Used:</a:t>
            </a:r>
            <a:r>
              <a:rPr lang="en-US" sz="2000" dirty="0"/>
              <a:t> All data cleaning, analysis, and visualization were performed using </a:t>
            </a:r>
            <a:r>
              <a:rPr lang="en-US" sz="2000" b="1" dirty="0"/>
              <a:t>Microsoft Excel</a:t>
            </a:r>
            <a:r>
              <a:rPr lang="en-US" sz="2000" dirty="0"/>
              <a:t>.</a:t>
            </a:r>
          </a:p>
        </p:txBody>
      </p:sp>
    </p:spTree>
    <p:extLst>
      <p:ext uri="{BB962C8B-B14F-4D97-AF65-F5344CB8AC3E}">
        <p14:creationId xmlns:p14="http://schemas.microsoft.com/office/powerpoint/2010/main" val="1049432042"/>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EA81214-5EFD-043A-7A34-23C1DA6B65CF}"/>
              </a:ext>
            </a:extLst>
          </p:cNvPr>
          <p:cNvSpPr>
            <a:spLocks noGrp="1"/>
          </p:cNvSpPr>
          <p:nvPr>
            <p:ph type="title"/>
          </p:nvPr>
        </p:nvSpPr>
        <p:spPr>
          <a:xfrm>
            <a:off x="607500" y="447188"/>
            <a:ext cx="7928998" cy="970450"/>
          </a:xfrm>
        </p:spPr>
        <p:txBody>
          <a:bodyPr>
            <a:normAutofit/>
          </a:bodyPr>
          <a:lstStyle/>
          <a:p>
            <a:pPr>
              <a:lnSpc>
                <a:spcPct val="90000"/>
              </a:lnSpc>
            </a:pPr>
            <a:r>
              <a:rPr lang="en-US" sz="3400"/>
              <a:t>Step 1 - Data Cleaning &amp; Preparation</a:t>
            </a:r>
          </a:p>
        </p:txBody>
      </p:sp>
      <p:graphicFrame>
        <p:nvGraphicFramePr>
          <p:cNvPr id="5" name="Content Placeholder 2">
            <a:extLst>
              <a:ext uri="{FF2B5EF4-FFF2-40B4-BE49-F238E27FC236}">
                <a16:creationId xmlns:a16="http://schemas.microsoft.com/office/drawing/2014/main" id="{6BF7C441-D51F-C825-BDC3-B40C6FAF4BDE}"/>
              </a:ext>
            </a:extLst>
          </p:cNvPr>
          <p:cNvGraphicFramePr>
            <a:graphicFrameLocks noGrp="1"/>
          </p:cNvGraphicFramePr>
          <p:nvPr>
            <p:ph idx="1"/>
            <p:extLst>
              <p:ext uri="{D42A27DB-BD31-4B8C-83A1-F6EECF244321}">
                <p14:modId xmlns:p14="http://schemas.microsoft.com/office/powerpoint/2010/main" val="2687007140"/>
              </p:ext>
            </p:extLst>
          </p:nvPr>
        </p:nvGraphicFramePr>
        <p:xfrm>
          <a:off x="614362" y="2494722"/>
          <a:ext cx="7915275"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9088473"/>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 y="0"/>
            <a:ext cx="914057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77753"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0A383D2-8B39-CF3B-CA40-4991E47627FE}"/>
              </a:ext>
            </a:extLst>
          </p:cNvPr>
          <p:cNvSpPr>
            <a:spLocks noGrp="1"/>
          </p:cNvSpPr>
          <p:nvPr>
            <p:ph type="title"/>
          </p:nvPr>
        </p:nvSpPr>
        <p:spPr>
          <a:xfrm>
            <a:off x="338635" y="457201"/>
            <a:ext cx="2681803" cy="1332688"/>
          </a:xfrm>
        </p:spPr>
        <p:txBody>
          <a:bodyPr anchor="b">
            <a:normAutofit/>
          </a:bodyPr>
          <a:lstStyle/>
          <a:p>
            <a:pPr algn="ctr"/>
            <a:r>
              <a:rPr lang="en-US" sz="2800">
                <a:solidFill>
                  <a:srgbClr val="FFFFFF"/>
                </a:solidFill>
              </a:rPr>
              <a:t>Step 2 - State-Level Analysis</a:t>
            </a:r>
          </a:p>
        </p:txBody>
      </p:sp>
      <p:sp>
        <p:nvSpPr>
          <p:cNvPr id="3" name="Content Placeholder 2">
            <a:extLst>
              <a:ext uri="{FF2B5EF4-FFF2-40B4-BE49-F238E27FC236}">
                <a16:creationId xmlns:a16="http://schemas.microsoft.com/office/drawing/2014/main" id="{641F45E5-84D0-1FFF-13B8-4081F0FD5226}"/>
              </a:ext>
            </a:extLst>
          </p:cNvPr>
          <p:cNvSpPr>
            <a:spLocks noGrp="1"/>
          </p:cNvSpPr>
          <p:nvPr>
            <p:ph idx="1"/>
          </p:nvPr>
        </p:nvSpPr>
        <p:spPr>
          <a:xfrm>
            <a:off x="338635" y="2046514"/>
            <a:ext cx="2681803" cy="3994848"/>
          </a:xfrm>
        </p:spPr>
        <p:txBody>
          <a:bodyPr>
            <a:normAutofit/>
          </a:bodyPr>
          <a:lstStyle/>
          <a:p>
            <a:pPr>
              <a:lnSpc>
                <a:spcPct val="90000"/>
              </a:lnSpc>
            </a:pPr>
            <a:r>
              <a:rPr lang="en-US" sz="1300" b="1">
                <a:solidFill>
                  <a:srgbClr val="FFFFFF"/>
                </a:solidFill>
              </a:rPr>
              <a:t>Talking Point:</a:t>
            </a:r>
            <a:r>
              <a:rPr lang="en-US" sz="1300">
                <a:solidFill>
                  <a:srgbClr val="FFFFFF"/>
                </a:solidFill>
              </a:rPr>
              <a:t> "To understand the geographic distribution of EV sales, we first aggregated the total sales quantity by state. This helps us identify the key markets in the country.“</a:t>
            </a:r>
          </a:p>
          <a:p>
            <a:pPr>
              <a:lnSpc>
                <a:spcPct val="90000"/>
              </a:lnSpc>
            </a:pPr>
            <a:r>
              <a:rPr lang="en-US" sz="1300" b="1">
                <a:solidFill>
                  <a:srgbClr val="FFFFFF"/>
                </a:solidFill>
              </a:rPr>
              <a:t>Method:</a:t>
            </a:r>
            <a:r>
              <a:rPr lang="en-US" sz="1300">
                <a:solidFill>
                  <a:srgbClr val="FFFFFF"/>
                </a:solidFill>
              </a:rPr>
              <a:t> A PivotTable was used to sum the EV_Sales_Quantity for each State.</a:t>
            </a:r>
          </a:p>
          <a:p>
            <a:pPr>
              <a:lnSpc>
                <a:spcPct val="90000"/>
              </a:lnSpc>
            </a:pPr>
            <a:r>
              <a:rPr lang="en-US" sz="1300" b="1">
                <a:solidFill>
                  <a:srgbClr val="FFFFFF"/>
                </a:solidFill>
              </a:rPr>
              <a:t>Observation:</a:t>
            </a:r>
            <a:r>
              <a:rPr lang="en-US" sz="1300">
                <a:solidFill>
                  <a:srgbClr val="FFFFFF"/>
                </a:solidFill>
              </a:rPr>
              <a:t> The chart clearly highlights a few states that are significantly outpacing others in EV adoption. Uttar Pradesh, Maharashtra, and Karnataka emerge as the top 3 markets.</a:t>
            </a:r>
          </a:p>
          <a:p>
            <a:pPr>
              <a:lnSpc>
                <a:spcPct val="90000"/>
              </a:lnSpc>
            </a:pPr>
            <a:endParaRPr lang="en-US" sz="1300">
              <a:solidFill>
                <a:srgbClr val="FFFFFF"/>
              </a:solidFill>
            </a:endParaRPr>
          </a:p>
        </p:txBody>
      </p:sp>
      <p:pic>
        <p:nvPicPr>
          <p:cNvPr id="4" name="Picture 3">
            <a:extLst>
              <a:ext uri="{FF2B5EF4-FFF2-40B4-BE49-F238E27FC236}">
                <a16:creationId xmlns:a16="http://schemas.microsoft.com/office/drawing/2014/main" id="{A6FC6BD4-199E-76EF-8CFE-1663610990D7}"/>
              </a:ext>
            </a:extLst>
          </p:cNvPr>
          <p:cNvPicPr>
            <a:picLocks noChangeAspect="1"/>
          </p:cNvPicPr>
          <p:nvPr/>
        </p:nvPicPr>
        <p:blipFill>
          <a:blip r:embed="rId2"/>
          <a:stretch>
            <a:fillRect/>
          </a:stretch>
        </p:blipFill>
        <p:spPr>
          <a:xfrm>
            <a:off x="3960592" y="1418956"/>
            <a:ext cx="4700807" cy="402008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272497184"/>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 y="0"/>
            <a:ext cx="914057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77753"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9004FB0-964D-A3B6-FE2A-3A023F2061B3}"/>
              </a:ext>
            </a:extLst>
          </p:cNvPr>
          <p:cNvSpPr>
            <a:spLocks noGrp="1"/>
          </p:cNvSpPr>
          <p:nvPr>
            <p:ph type="title"/>
          </p:nvPr>
        </p:nvSpPr>
        <p:spPr>
          <a:xfrm>
            <a:off x="338635" y="457201"/>
            <a:ext cx="2681803" cy="1332688"/>
          </a:xfrm>
        </p:spPr>
        <p:txBody>
          <a:bodyPr anchor="b">
            <a:normAutofit/>
          </a:bodyPr>
          <a:lstStyle/>
          <a:p>
            <a:pPr algn="ctr">
              <a:lnSpc>
                <a:spcPct val="90000"/>
              </a:lnSpc>
            </a:pPr>
            <a:r>
              <a:rPr lang="en-US" sz="2800">
                <a:solidFill>
                  <a:srgbClr val="FFFFFF"/>
                </a:solidFill>
              </a:rPr>
              <a:t>Step 3 - Market Growth</a:t>
            </a:r>
          </a:p>
        </p:txBody>
      </p:sp>
      <p:sp>
        <p:nvSpPr>
          <p:cNvPr id="3" name="Content Placeholder 2">
            <a:extLst>
              <a:ext uri="{FF2B5EF4-FFF2-40B4-BE49-F238E27FC236}">
                <a16:creationId xmlns:a16="http://schemas.microsoft.com/office/drawing/2014/main" id="{7E9806CC-2467-AA10-F520-E9B7AF7FE7C9}"/>
              </a:ext>
            </a:extLst>
          </p:cNvPr>
          <p:cNvSpPr>
            <a:spLocks noGrp="1"/>
          </p:cNvSpPr>
          <p:nvPr>
            <p:ph idx="1"/>
          </p:nvPr>
        </p:nvSpPr>
        <p:spPr>
          <a:xfrm>
            <a:off x="338635" y="2046514"/>
            <a:ext cx="2681803" cy="3994848"/>
          </a:xfrm>
        </p:spPr>
        <p:txBody>
          <a:bodyPr>
            <a:normAutofit/>
          </a:bodyPr>
          <a:lstStyle/>
          <a:p>
            <a:pPr>
              <a:lnSpc>
                <a:spcPct val="90000"/>
              </a:lnSpc>
            </a:pPr>
            <a:r>
              <a:rPr lang="en-US" sz="1300" b="1">
                <a:solidFill>
                  <a:srgbClr val="FFFFFF"/>
                </a:solidFill>
              </a:rPr>
              <a:t>Talking Point:</a:t>
            </a:r>
            <a:r>
              <a:rPr lang="en-US" sz="1300">
                <a:solidFill>
                  <a:srgbClr val="FFFFFF"/>
                </a:solidFill>
              </a:rPr>
              <a:t> "Next, we wanted to understand the overall market trend. Are EV sales growing, and if so, how quickly? We analyzed the total sales for each year.“</a:t>
            </a:r>
          </a:p>
          <a:p>
            <a:pPr>
              <a:lnSpc>
                <a:spcPct val="90000"/>
              </a:lnSpc>
            </a:pPr>
            <a:r>
              <a:rPr lang="en-US" sz="1300" b="1">
                <a:solidFill>
                  <a:srgbClr val="FFFFFF"/>
                </a:solidFill>
              </a:rPr>
              <a:t>Method:</a:t>
            </a:r>
            <a:r>
              <a:rPr lang="en-US" sz="1300">
                <a:solidFill>
                  <a:srgbClr val="FFFFFF"/>
                </a:solidFill>
              </a:rPr>
              <a:t> A PivotTable was created to sum EV_Sales_Quantity by Year.</a:t>
            </a:r>
          </a:p>
          <a:p>
            <a:pPr>
              <a:lnSpc>
                <a:spcPct val="90000"/>
              </a:lnSpc>
            </a:pPr>
            <a:r>
              <a:rPr lang="en-US" sz="1300" b="1">
                <a:solidFill>
                  <a:srgbClr val="FFFFFF"/>
                </a:solidFill>
              </a:rPr>
              <a:t>Observation:</a:t>
            </a:r>
            <a:r>
              <a:rPr lang="en-US" sz="1300">
                <a:solidFill>
                  <a:srgbClr val="FFFFFF"/>
                </a:solidFill>
              </a:rPr>
              <a:t> The line chart shows a slow start followed by a period of exponential growth, particularly from 2021 onwards. This indicates a significant acceleration in consumer adoption in recent years.</a:t>
            </a:r>
          </a:p>
          <a:p>
            <a:pPr>
              <a:lnSpc>
                <a:spcPct val="90000"/>
              </a:lnSpc>
            </a:pPr>
            <a:endParaRPr lang="en-US" sz="1300">
              <a:solidFill>
                <a:srgbClr val="FFFFFF"/>
              </a:solidFill>
            </a:endParaRPr>
          </a:p>
        </p:txBody>
      </p:sp>
      <p:pic>
        <p:nvPicPr>
          <p:cNvPr id="4" name="Picture 3">
            <a:extLst>
              <a:ext uri="{FF2B5EF4-FFF2-40B4-BE49-F238E27FC236}">
                <a16:creationId xmlns:a16="http://schemas.microsoft.com/office/drawing/2014/main" id="{52366BFE-C59D-D8F5-D2CA-7B880AB9A5D5}"/>
              </a:ext>
            </a:extLst>
          </p:cNvPr>
          <p:cNvPicPr>
            <a:picLocks noChangeAspect="1"/>
          </p:cNvPicPr>
          <p:nvPr/>
        </p:nvPicPr>
        <p:blipFill>
          <a:blip r:embed="rId2"/>
          <a:stretch>
            <a:fillRect/>
          </a:stretch>
        </p:blipFill>
        <p:spPr>
          <a:xfrm>
            <a:off x="3960473" y="1632153"/>
            <a:ext cx="4700807" cy="3593694"/>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420857108"/>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 y="0"/>
            <a:ext cx="914057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77753"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46C9A46-3058-08BC-0C49-3D34616C4BD8}"/>
              </a:ext>
            </a:extLst>
          </p:cNvPr>
          <p:cNvSpPr>
            <a:spLocks noGrp="1"/>
          </p:cNvSpPr>
          <p:nvPr>
            <p:ph type="title"/>
          </p:nvPr>
        </p:nvSpPr>
        <p:spPr>
          <a:xfrm>
            <a:off x="338635" y="457201"/>
            <a:ext cx="2681803" cy="1332688"/>
          </a:xfrm>
        </p:spPr>
        <p:txBody>
          <a:bodyPr anchor="b">
            <a:normAutofit/>
          </a:bodyPr>
          <a:lstStyle/>
          <a:p>
            <a:pPr algn="ctr">
              <a:lnSpc>
                <a:spcPct val="90000"/>
              </a:lnSpc>
            </a:pPr>
            <a:r>
              <a:rPr lang="en-US" sz="2800">
                <a:solidFill>
                  <a:srgbClr val="FFFFFF"/>
                </a:solidFill>
              </a:rPr>
              <a:t>Step 4 - Vehicle Preferences</a:t>
            </a:r>
          </a:p>
        </p:txBody>
      </p:sp>
      <p:sp>
        <p:nvSpPr>
          <p:cNvPr id="3" name="Content Placeholder 2">
            <a:extLst>
              <a:ext uri="{FF2B5EF4-FFF2-40B4-BE49-F238E27FC236}">
                <a16:creationId xmlns:a16="http://schemas.microsoft.com/office/drawing/2014/main" id="{7EDF574B-2A90-78F8-9F98-4A4F493B0C2B}"/>
              </a:ext>
            </a:extLst>
          </p:cNvPr>
          <p:cNvSpPr>
            <a:spLocks noGrp="1"/>
          </p:cNvSpPr>
          <p:nvPr>
            <p:ph idx="1"/>
          </p:nvPr>
        </p:nvSpPr>
        <p:spPr>
          <a:xfrm>
            <a:off x="338635" y="2046514"/>
            <a:ext cx="2681803" cy="3994848"/>
          </a:xfrm>
        </p:spPr>
        <p:txBody>
          <a:bodyPr>
            <a:normAutofit/>
          </a:bodyPr>
          <a:lstStyle/>
          <a:p>
            <a:pPr>
              <a:lnSpc>
                <a:spcPct val="90000"/>
              </a:lnSpc>
            </a:pPr>
            <a:r>
              <a:rPr lang="en-US" sz="1200" b="1" dirty="0">
                <a:solidFill>
                  <a:srgbClr val="FFFFFF"/>
                </a:solidFill>
              </a:rPr>
              <a:t>Talking Point:</a:t>
            </a:r>
            <a:r>
              <a:rPr lang="en-US" sz="1200" dirty="0">
                <a:solidFill>
                  <a:srgbClr val="FFFFFF"/>
                </a:solidFill>
              </a:rPr>
              <a:t> "After looking at where and when EVs are being sold, we analyzed </a:t>
            </a:r>
            <a:r>
              <a:rPr lang="en-US" sz="1200" i="1" dirty="0">
                <a:solidFill>
                  <a:srgbClr val="FFFFFF"/>
                </a:solidFill>
              </a:rPr>
              <a:t>what</a:t>
            </a:r>
            <a:r>
              <a:rPr lang="en-US" sz="1200" dirty="0">
                <a:solidFill>
                  <a:srgbClr val="FFFFFF"/>
                </a:solidFill>
              </a:rPr>
              <a:t> types of vehicles are most popular. This is crucial for understanding consumer demand.“</a:t>
            </a:r>
          </a:p>
          <a:p>
            <a:pPr>
              <a:lnSpc>
                <a:spcPct val="90000"/>
              </a:lnSpc>
            </a:pPr>
            <a:r>
              <a:rPr lang="en-US" sz="1200" b="1" dirty="0">
                <a:solidFill>
                  <a:srgbClr val="FFFFFF"/>
                </a:solidFill>
              </a:rPr>
              <a:t>Method:</a:t>
            </a:r>
            <a:r>
              <a:rPr lang="en-US" sz="1200" dirty="0">
                <a:solidFill>
                  <a:srgbClr val="FFFFFF"/>
                </a:solidFill>
              </a:rPr>
              <a:t> We used a PivotTable to group sales by </a:t>
            </a:r>
            <a:r>
              <a:rPr lang="en-US" sz="1200" dirty="0" err="1">
                <a:solidFill>
                  <a:srgbClr val="FFFFFF"/>
                </a:solidFill>
              </a:rPr>
              <a:t>Vehicle_Category</a:t>
            </a:r>
            <a:r>
              <a:rPr lang="en-US" sz="1200" dirty="0">
                <a:solidFill>
                  <a:srgbClr val="FFFFFF"/>
                </a:solidFill>
              </a:rPr>
              <a:t>.</a:t>
            </a:r>
          </a:p>
          <a:p>
            <a:pPr>
              <a:lnSpc>
                <a:spcPct val="90000"/>
              </a:lnSpc>
            </a:pPr>
            <a:r>
              <a:rPr lang="en-US" sz="1200" b="1" dirty="0">
                <a:solidFill>
                  <a:srgbClr val="FFFFFF"/>
                </a:solidFill>
              </a:rPr>
              <a:t>Observation:</a:t>
            </a:r>
            <a:r>
              <a:rPr lang="en-US" sz="1200" dirty="0">
                <a:solidFill>
                  <a:srgbClr val="FFFFFF"/>
                </a:solidFill>
              </a:rPr>
              <a:t> The pie chart reveals that the market is overwhelmingly dominated by 2-Wheelers and 3-Wheelers. This suggests that personal mobility and last-mile logistics are the primary drivers of the EV transition in India.</a:t>
            </a:r>
          </a:p>
          <a:p>
            <a:pPr>
              <a:lnSpc>
                <a:spcPct val="90000"/>
              </a:lnSpc>
            </a:pPr>
            <a:endParaRPr lang="en-US" sz="1200" dirty="0">
              <a:solidFill>
                <a:srgbClr val="FFFFFF"/>
              </a:solidFill>
            </a:endParaRPr>
          </a:p>
        </p:txBody>
      </p:sp>
      <p:pic>
        <p:nvPicPr>
          <p:cNvPr id="4" name="Picture 3">
            <a:extLst>
              <a:ext uri="{FF2B5EF4-FFF2-40B4-BE49-F238E27FC236}">
                <a16:creationId xmlns:a16="http://schemas.microsoft.com/office/drawing/2014/main" id="{8E4E46AE-A587-80C1-5EF4-D854FC727BE5}"/>
              </a:ext>
            </a:extLst>
          </p:cNvPr>
          <p:cNvPicPr>
            <a:picLocks noChangeAspect="1"/>
          </p:cNvPicPr>
          <p:nvPr/>
        </p:nvPicPr>
        <p:blipFill>
          <a:blip r:embed="rId2"/>
          <a:stretch>
            <a:fillRect/>
          </a:stretch>
        </p:blipFill>
        <p:spPr>
          <a:xfrm>
            <a:off x="3960473" y="1639280"/>
            <a:ext cx="4700807" cy="3579439"/>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175182558"/>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 y="0"/>
            <a:ext cx="914057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77753"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DC4F91B-7ECC-D883-3FAA-3D14DDF423AF}"/>
              </a:ext>
            </a:extLst>
          </p:cNvPr>
          <p:cNvSpPr>
            <a:spLocks noGrp="1"/>
          </p:cNvSpPr>
          <p:nvPr>
            <p:ph type="title"/>
          </p:nvPr>
        </p:nvSpPr>
        <p:spPr>
          <a:xfrm>
            <a:off x="338635" y="457201"/>
            <a:ext cx="2681803" cy="1332688"/>
          </a:xfrm>
        </p:spPr>
        <p:txBody>
          <a:bodyPr anchor="b">
            <a:normAutofit/>
          </a:bodyPr>
          <a:lstStyle/>
          <a:p>
            <a:pPr algn="ctr"/>
            <a:r>
              <a:rPr lang="en-US" sz="2800">
                <a:solidFill>
                  <a:srgbClr val="FFFFFF"/>
                </a:solidFill>
              </a:rPr>
              <a:t>Step 5 - A Dynamic View</a:t>
            </a:r>
          </a:p>
        </p:txBody>
      </p:sp>
      <p:sp>
        <p:nvSpPr>
          <p:cNvPr id="3" name="Content Placeholder 2">
            <a:extLst>
              <a:ext uri="{FF2B5EF4-FFF2-40B4-BE49-F238E27FC236}">
                <a16:creationId xmlns:a16="http://schemas.microsoft.com/office/drawing/2014/main" id="{4528F665-7EA1-F42A-A98C-2D6206528012}"/>
              </a:ext>
            </a:extLst>
          </p:cNvPr>
          <p:cNvSpPr>
            <a:spLocks noGrp="1"/>
          </p:cNvSpPr>
          <p:nvPr>
            <p:ph idx="1"/>
          </p:nvPr>
        </p:nvSpPr>
        <p:spPr>
          <a:xfrm>
            <a:off x="338635" y="2046514"/>
            <a:ext cx="2681803" cy="3994848"/>
          </a:xfrm>
        </p:spPr>
        <p:txBody>
          <a:bodyPr>
            <a:normAutofit/>
          </a:bodyPr>
          <a:lstStyle/>
          <a:p>
            <a:pPr>
              <a:lnSpc>
                <a:spcPct val="90000"/>
              </a:lnSpc>
            </a:pPr>
            <a:r>
              <a:rPr lang="en-US" sz="1300" b="1" dirty="0">
                <a:solidFill>
                  <a:srgbClr val="FFFFFF"/>
                </a:solidFill>
              </a:rPr>
              <a:t>Talking Point:</a:t>
            </a:r>
            <a:r>
              <a:rPr lang="en-US" sz="1300" dirty="0">
                <a:solidFill>
                  <a:srgbClr val="FFFFFF"/>
                </a:solidFill>
              </a:rPr>
              <a:t> "To bring all these insights together and allow for deeper exploration, we created a fully interactive dashboard in Excel. This tool allows us to filter the data dynamically.“</a:t>
            </a:r>
          </a:p>
          <a:p>
            <a:pPr>
              <a:lnSpc>
                <a:spcPct val="90000"/>
              </a:lnSpc>
            </a:pPr>
            <a:r>
              <a:rPr lang="en-US" sz="1300" b="1" dirty="0">
                <a:solidFill>
                  <a:srgbClr val="FFFFFF"/>
                </a:solidFill>
              </a:rPr>
              <a:t>Features:</a:t>
            </a:r>
            <a:endParaRPr lang="en-US" sz="1300" dirty="0">
              <a:solidFill>
                <a:srgbClr val="FFFFFF"/>
              </a:solidFill>
            </a:endParaRPr>
          </a:p>
          <a:p>
            <a:pPr lvl="1">
              <a:lnSpc>
                <a:spcPct val="90000"/>
              </a:lnSpc>
            </a:pPr>
            <a:r>
              <a:rPr lang="en-US" sz="1300" b="1" dirty="0">
                <a:solidFill>
                  <a:srgbClr val="FFFFFF"/>
                </a:solidFill>
              </a:rPr>
              <a:t>Centralized View:</a:t>
            </a:r>
            <a:r>
              <a:rPr lang="en-US" sz="1300" dirty="0">
                <a:solidFill>
                  <a:srgbClr val="FFFFFF"/>
                </a:solidFill>
              </a:rPr>
              <a:t> All key charts are visible on a single screen.</a:t>
            </a:r>
          </a:p>
          <a:p>
            <a:pPr lvl="1">
              <a:lnSpc>
                <a:spcPct val="90000"/>
              </a:lnSpc>
            </a:pPr>
            <a:r>
              <a:rPr lang="en-US" sz="1300" b="1" dirty="0">
                <a:solidFill>
                  <a:srgbClr val="FFFFFF"/>
                </a:solidFill>
              </a:rPr>
              <a:t>Slicers &amp; Timelines:</a:t>
            </a:r>
            <a:r>
              <a:rPr lang="en-US" sz="1300" dirty="0">
                <a:solidFill>
                  <a:srgbClr val="FFFFFF"/>
                </a:solidFill>
              </a:rPr>
              <a:t> Users can filter the entire dashboard by State, Vehicle Type, Vehicle Category, and a specific Date range.</a:t>
            </a:r>
          </a:p>
          <a:p>
            <a:pPr>
              <a:lnSpc>
                <a:spcPct val="90000"/>
              </a:lnSpc>
            </a:pPr>
            <a:endParaRPr lang="en-US" sz="1300" dirty="0">
              <a:solidFill>
                <a:srgbClr val="FFFFFF"/>
              </a:solidFill>
            </a:endParaRPr>
          </a:p>
          <a:p>
            <a:pPr>
              <a:lnSpc>
                <a:spcPct val="90000"/>
              </a:lnSpc>
            </a:pPr>
            <a:endParaRPr lang="en-US" sz="1300">
              <a:solidFill>
                <a:srgbClr val="FFFFFF"/>
              </a:solidFill>
            </a:endParaRPr>
          </a:p>
        </p:txBody>
      </p:sp>
      <p:pic>
        <p:nvPicPr>
          <p:cNvPr id="4" name="Picture 3">
            <a:extLst>
              <a:ext uri="{FF2B5EF4-FFF2-40B4-BE49-F238E27FC236}">
                <a16:creationId xmlns:a16="http://schemas.microsoft.com/office/drawing/2014/main" id="{3ED579F3-CF9A-276F-4D18-38B9B0BAB36D}"/>
              </a:ext>
            </a:extLst>
          </p:cNvPr>
          <p:cNvPicPr>
            <a:picLocks noChangeAspect="1"/>
          </p:cNvPicPr>
          <p:nvPr/>
        </p:nvPicPr>
        <p:blipFill>
          <a:blip r:embed="rId2"/>
          <a:stretch>
            <a:fillRect/>
          </a:stretch>
        </p:blipFill>
        <p:spPr>
          <a:xfrm>
            <a:off x="3960473" y="1647382"/>
            <a:ext cx="4700807" cy="3563236"/>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778321683"/>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8C92FCD-0D77-4898-7532-CDB2C3A2F24E}"/>
              </a:ext>
            </a:extLst>
          </p:cNvPr>
          <p:cNvSpPr>
            <a:spLocks noGrp="1"/>
          </p:cNvSpPr>
          <p:nvPr>
            <p:ph type="title"/>
          </p:nvPr>
        </p:nvSpPr>
        <p:spPr>
          <a:xfrm>
            <a:off x="607500" y="447188"/>
            <a:ext cx="7928998" cy="970450"/>
          </a:xfrm>
        </p:spPr>
        <p:txBody>
          <a:bodyPr>
            <a:normAutofit/>
          </a:bodyPr>
          <a:lstStyle/>
          <a:p>
            <a:r>
              <a:rPr lang="en-US" dirty="0"/>
              <a:t>Summary of Key Findings</a:t>
            </a:r>
          </a:p>
        </p:txBody>
      </p:sp>
      <p:graphicFrame>
        <p:nvGraphicFramePr>
          <p:cNvPr id="15" name="Content Placeholder 2">
            <a:extLst>
              <a:ext uri="{FF2B5EF4-FFF2-40B4-BE49-F238E27FC236}">
                <a16:creationId xmlns:a16="http://schemas.microsoft.com/office/drawing/2014/main" id="{10FB6283-864A-89D9-ABA9-FFBDE953735A}"/>
              </a:ext>
            </a:extLst>
          </p:cNvPr>
          <p:cNvGraphicFramePr>
            <a:graphicFrameLocks noGrp="1"/>
          </p:cNvGraphicFramePr>
          <p:nvPr>
            <p:ph idx="1"/>
            <p:extLst>
              <p:ext uri="{D42A27DB-BD31-4B8C-83A1-F6EECF244321}">
                <p14:modId xmlns:p14="http://schemas.microsoft.com/office/powerpoint/2010/main" val="1795539148"/>
              </p:ext>
            </p:extLst>
          </p:nvPr>
        </p:nvGraphicFramePr>
        <p:xfrm>
          <a:off x="614362" y="2494722"/>
          <a:ext cx="7915275"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8880060"/>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9607A7-C194-45C1-9EA4-D513E02DC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CBFF659F-D040-4A67-B951-3D6D61BB1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0000"/>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E2CE17E-ECE6-A4B9-E792-2E73A5532013}"/>
              </a:ext>
            </a:extLst>
          </p:cNvPr>
          <p:cNvSpPr>
            <a:spLocks noGrp="1"/>
          </p:cNvSpPr>
          <p:nvPr>
            <p:ph type="title"/>
          </p:nvPr>
        </p:nvSpPr>
        <p:spPr>
          <a:xfrm>
            <a:off x="607500" y="447188"/>
            <a:ext cx="7928998" cy="970450"/>
          </a:xfrm>
          <a:effectLst/>
        </p:spPr>
        <p:txBody>
          <a:bodyPr>
            <a:normAutofit/>
          </a:bodyPr>
          <a:lstStyle/>
          <a:p>
            <a:pPr>
              <a:lnSpc>
                <a:spcPct val="90000"/>
              </a:lnSpc>
            </a:pPr>
            <a:r>
              <a:rPr lang="en-US" sz="3100"/>
              <a:t>Conclusion &amp; Recommendations for Future Analysis</a:t>
            </a:r>
          </a:p>
        </p:txBody>
      </p:sp>
      <p:sp>
        <p:nvSpPr>
          <p:cNvPr id="3" name="Content Placeholder 2">
            <a:extLst>
              <a:ext uri="{FF2B5EF4-FFF2-40B4-BE49-F238E27FC236}">
                <a16:creationId xmlns:a16="http://schemas.microsoft.com/office/drawing/2014/main" id="{49075CBB-15EE-FB2F-8359-03B6C8395731}"/>
              </a:ext>
            </a:extLst>
          </p:cNvPr>
          <p:cNvSpPr>
            <a:spLocks noGrp="1"/>
          </p:cNvSpPr>
          <p:nvPr>
            <p:ph idx="1"/>
          </p:nvPr>
        </p:nvSpPr>
        <p:spPr>
          <a:xfrm>
            <a:off x="647910" y="2409582"/>
            <a:ext cx="7888587" cy="4224824"/>
          </a:xfrm>
          <a:effectLst/>
        </p:spPr>
        <p:txBody>
          <a:bodyPr>
            <a:normAutofit/>
          </a:bodyPr>
          <a:lstStyle/>
          <a:p>
            <a:pPr>
              <a:lnSpc>
                <a:spcPct val="90000"/>
              </a:lnSpc>
            </a:pPr>
            <a:r>
              <a:rPr lang="en-US" sz="2000" b="1" dirty="0"/>
              <a:t>Conclusion:</a:t>
            </a:r>
            <a:r>
              <a:rPr lang="en-US" sz="2000" dirty="0"/>
              <a:t> The analysis confirms that India's EV market is expanding rapidly, driven by specific vehicle segments and geographic regions. Microsoft Excel served as an effective and powerful tool for conducting this end-to-end analysis.</a:t>
            </a:r>
          </a:p>
          <a:p>
            <a:pPr>
              <a:lnSpc>
                <a:spcPct val="90000"/>
              </a:lnSpc>
            </a:pPr>
            <a:r>
              <a:rPr lang="en-US" sz="2000" b="1" dirty="0"/>
              <a:t>Recommended Next Steps:</a:t>
            </a:r>
            <a:endParaRPr lang="en-US" sz="2000" dirty="0"/>
          </a:p>
          <a:p>
            <a:pPr lvl="1">
              <a:lnSpc>
                <a:spcPct val="90000"/>
              </a:lnSpc>
            </a:pPr>
            <a:r>
              <a:rPr lang="en-US" sz="2000" b="1" dirty="0"/>
              <a:t>Policy Correlation:</a:t>
            </a:r>
            <a:r>
              <a:rPr lang="en-US" sz="2000" dirty="0"/>
              <a:t> Analyze the impact of state-level government subsidies and policies on EV sales figures.</a:t>
            </a:r>
          </a:p>
          <a:p>
            <a:pPr lvl="1">
              <a:lnSpc>
                <a:spcPct val="90000"/>
              </a:lnSpc>
            </a:pPr>
            <a:r>
              <a:rPr lang="en-US" sz="2000" b="1" dirty="0"/>
              <a:t>Infrastructure Analysis:</a:t>
            </a:r>
            <a:r>
              <a:rPr lang="en-US" sz="2000" dirty="0"/>
              <a:t> Correlate sales data with the availability of charging infrastructure to see if there is a link.</a:t>
            </a:r>
          </a:p>
          <a:p>
            <a:pPr>
              <a:lnSpc>
                <a:spcPct val="90000"/>
              </a:lnSpc>
            </a:pPr>
            <a:endParaRPr lang="en-US" sz="2000" dirty="0"/>
          </a:p>
          <a:p>
            <a:pPr>
              <a:lnSpc>
                <a:spcPct val="90000"/>
              </a:lnSpc>
            </a:pPr>
            <a:endParaRPr lang="en-US" sz="2000" dirty="0"/>
          </a:p>
        </p:txBody>
      </p:sp>
    </p:spTree>
    <p:extLst>
      <p:ext uri="{BB962C8B-B14F-4D97-AF65-F5344CB8AC3E}">
        <p14:creationId xmlns:p14="http://schemas.microsoft.com/office/powerpoint/2010/main" val="939413283"/>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0B60DD-D16D-BEE0-29C5-2536FA33696C}"/>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819" y="643467"/>
            <a:ext cx="8188361"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solidFill>
            <a:schemeClr val="bg1"/>
          </a:solid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D92CDED-A8E6-6A8F-5276-DE3F0355DA31}"/>
              </a:ext>
            </a:extLst>
          </p:cNvPr>
          <p:cNvSpPr>
            <a:spLocks noGrp="1"/>
          </p:cNvSpPr>
          <p:nvPr>
            <p:ph type="ctrTitle"/>
          </p:nvPr>
        </p:nvSpPr>
        <p:spPr>
          <a:xfrm>
            <a:off x="960419" y="1286935"/>
            <a:ext cx="7228615" cy="2668377"/>
          </a:xfrm>
          <a:effectLst/>
        </p:spPr>
        <p:txBody>
          <a:bodyPr>
            <a:normAutofit/>
          </a:bodyPr>
          <a:lstStyle/>
          <a:p>
            <a:pPr algn="ctr"/>
            <a:r>
              <a:rPr lang="en-US" dirty="0">
                <a:solidFill>
                  <a:schemeClr val="tx1"/>
                </a:solidFill>
              </a:rPr>
              <a:t>PROJECT 4</a:t>
            </a:r>
          </a:p>
        </p:txBody>
      </p:sp>
    </p:spTree>
    <p:extLst>
      <p:ext uri="{BB962C8B-B14F-4D97-AF65-F5344CB8AC3E}">
        <p14:creationId xmlns:p14="http://schemas.microsoft.com/office/powerpoint/2010/main" val="206516870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607500" y="447188"/>
            <a:ext cx="7928998" cy="970450"/>
          </a:xfrm>
        </p:spPr>
        <p:txBody>
          <a:bodyPr>
            <a:normAutofit/>
          </a:bodyPr>
          <a:lstStyle/>
          <a:p>
            <a:r>
              <a:t>Data Source &amp; Structure</a:t>
            </a:r>
          </a:p>
        </p:txBody>
      </p:sp>
      <p:graphicFrame>
        <p:nvGraphicFramePr>
          <p:cNvPr id="5" name="Content Placeholder 2">
            <a:extLst>
              <a:ext uri="{FF2B5EF4-FFF2-40B4-BE49-F238E27FC236}">
                <a16:creationId xmlns:a16="http://schemas.microsoft.com/office/drawing/2014/main" id="{717920A5-5F3F-5556-1B8F-FD290943E84B}"/>
              </a:ext>
            </a:extLst>
          </p:cNvPr>
          <p:cNvGraphicFramePr>
            <a:graphicFrameLocks noGrp="1"/>
          </p:cNvGraphicFramePr>
          <p:nvPr>
            <p:ph idx="1"/>
            <p:extLst>
              <p:ext uri="{D42A27DB-BD31-4B8C-83A1-F6EECF244321}">
                <p14:modId xmlns:p14="http://schemas.microsoft.com/office/powerpoint/2010/main" val="4196176507"/>
              </p:ext>
            </p:extLst>
          </p:nvPr>
        </p:nvGraphicFramePr>
        <p:xfrm>
          <a:off x="614362" y="2494722"/>
          <a:ext cx="7915275"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819" y="643467"/>
            <a:ext cx="8188361"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solidFill>
            <a:schemeClr val="bg1"/>
          </a:solid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13F0706-2339-3CD7-FE30-41589FD915B5}"/>
              </a:ext>
            </a:extLst>
          </p:cNvPr>
          <p:cNvSpPr>
            <a:spLocks noGrp="1"/>
          </p:cNvSpPr>
          <p:nvPr>
            <p:ph type="ctrTitle"/>
          </p:nvPr>
        </p:nvSpPr>
        <p:spPr>
          <a:xfrm>
            <a:off x="960419" y="1286935"/>
            <a:ext cx="7228615" cy="2668377"/>
          </a:xfrm>
          <a:effectLst/>
        </p:spPr>
        <p:txBody>
          <a:bodyPr>
            <a:normAutofit/>
          </a:bodyPr>
          <a:lstStyle/>
          <a:p>
            <a:pPr algn="ctr"/>
            <a:r>
              <a:rPr lang="en-US">
                <a:solidFill>
                  <a:schemeClr val="tx1"/>
                </a:solidFill>
              </a:rPr>
              <a:t>Road Accident Data Analysis 2020 – India</a:t>
            </a:r>
          </a:p>
        </p:txBody>
      </p:sp>
      <p:sp>
        <p:nvSpPr>
          <p:cNvPr id="3" name="Subtitle 2">
            <a:extLst>
              <a:ext uri="{FF2B5EF4-FFF2-40B4-BE49-F238E27FC236}">
                <a16:creationId xmlns:a16="http://schemas.microsoft.com/office/drawing/2014/main" id="{1F016790-7BCB-3726-FA6A-1521DC729355}"/>
              </a:ext>
            </a:extLst>
          </p:cNvPr>
          <p:cNvSpPr>
            <a:spLocks noGrp="1"/>
          </p:cNvSpPr>
          <p:nvPr>
            <p:ph type="subTitle" idx="1"/>
          </p:nvPr>
        </p:nvSpPr>
        <p:spPr>
          <a:xfrm>
            <a:off x="960419" y="4116179"/>
            <a:ext cx="7228615" cy="1599642"/>
          </a:xfrm>
          <a:effectLst/>
        </p:spPr>
        <p:txBody>
          <a:bodyPr>
            <a:normAutofit/>
          </a:bodyPr>
          <a:lstStyle/>
          <a:p>
            <a:pPr algn="ctr"/>
            <a:r>
              <a:rPr lang="en-US" dirty="0"/>
              <a:t>Presented By : Mufaddal jhalod</a:t>
            </a:r>
          </a:p>
        </p:txBody>
      </p:sp>
    </p:spTree>
    <p:extLst>
      <p:ext uri="{BB962C8B-B14F-4D97-AF65-F5344CB8AC3E}">
        <p14:creationId xmlns:p14="http://schemas.microsoft.com/office/powerpoint/2010/main" val="4287904049"/>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3DDCC5B-052A-BC93-9EB9-2A05FD930802}"/>
              </a:ext>
            </a:extLst>
          </p:cNvPr>
          <p:cNvSpPr>
            <a:spLocks noGrp="1"/>
          </p:cNvSpPr>
          <p:nvPr>
            <p:ph type="title"/>
          </p:nvPr>
        </p:nvSpPr>
        <p:spPr>
          <a:xfrm>
            <a:off x="607500" y="447188"/>
            <a:ext cx="7928998" cy="970450"/>
          </a:xfrm>
        </p:spPr>
        <p:txBody>
          <a:bodyPr>
            <a:normAutofit/>
          </a:bodyPr>
          <a:lstStyle/>
          <a:p>
            <a:r>
              <a:rPr lang="en-US" dirty="0"/>
              <a:t>Project Objective</a:t>
            </a:r>
          </a:p>
        </p:txBody>
      </p:sp>
      <p:graphicFrame>
        <p:nvGraphicFramePr>
          <p:cNvPr id="5" name="Content Placeholder 2">
            <a:extLst>
              <a:ext uri="{FF2B5EF4-FFF2-40B4-BE49-F238E27FC236}">
                <a16:creationId xmlns:a16="http://schemas.microsoft.com/office/drawing/2014/main" id="{DCBC460E-41E6-7AD4-1794-E68B89400593}"/>
              </a:ext>
            </a:extLst>
          </p:cNvPr>
          <p:cNvGraphicFramePr>
            <a:graphicFrameLocks noGrp="1"/>
          </p:cNvGraphicFramePr>
          <p:nvPr>
            <p:ph idx="1"/>
            <p:extLst>
              <p:ext uri="{D42A27DB-BD31-4B8C-83A1-F6EECF244321}">
                <p14:modId xmlns:p14="http://schemas.microsoft.com/office/powerpoint/2010/main" val="3642317095"/>
              </p:ext>
            </p:extLst>
          </p:nvPr>
        </p:nvGraphicFramePr>
        <p:xfrm>
          <a:off x="614362" y="2494722"/>
          <a:ext cx="7915275"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1475188"/>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8F33D21-0B64-689B-7E60-E0E86757CA5E}"/>
              </a:ext>
            </a:extLst>
          </p:cNvPr>
          <p:cNvSpPr>
            <a:spLocks noGrp="1"/>
          </p:cNvSpPr>
          <p:nvPr>
            <p:ph type="title"/>
          </p:nvPr>
        </p:nvSpPr>
        <p:spPr>
          <a:xfrm>
            <a:off x="607500" y="447188"/>
            <a:ext cx="7928998" cy="970450"/>
          </a:xfrm>
        </p:spPr>
        <p:txBody>
          <a:bodyPr>
            <a:normAutofit/>
          </a:bodyPr>
          <a:lstStyle/>
          <a:p>
            <a:r>
              <a:rPr lang="en-US" dirty="0"/>
              <a:t>Dataset Overview</a:t>
            </a:r>
          </a:p>
        </p:txBody>
      </p:sp>
      <p:graphicFrame>
        <p:nvGraphicFramePr>
          <p:cNvPr id="5" name="Content Placeholder 2">
            <a:extLst>
              <a:ext uri="{FF2B5EF4-FFF2-40B4-BE49-F238E27FC236}">
                <a16:creationId xmlns:a16="http://schemas.microsoft.com/office/drawing/2014/main" id="{5C2986E5-049E-0858-3D96-602BC2758399}"/>
              </a:ext>
            </a:extLst>
          </p:cNvPr>
          <p:cNvGraphicFramePr>
            <a:graphicFrameLocks noGrp="1"/>
          </p:cNvGraphicFramePr>
          <p:nvPr>
            <p:ph idx="1"/>
            <p:extLst>
              <p:ext uri="{D42A27DB-BD31-4B8C-83A1-F6EECF244321}">
                <p14:modId xmlns:p14="http://schemas.microsoft.com/office/powerpoint/2010/main" val="3840602535"/>
              </p:ext>
            </p:extLst>
          </p:nvPr>
        </p:nvGraphicFramePr>
        <p:xfrm>
          <a:off x="614362" y="2494722"/>
          <a:ext cx="7915275" cy="37880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3358977"/>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836C4E6-0DB0-BBCE-7DBD-A5C2EE59A482}"/>
              </a:ext>
            </a:extLst>
          </p:cNvPr>
          <p:cNvSpPr>
            <a:spLocks noGrp="1"/>
          </p:cNvSpPr>
          <p:nvPr>
            <p:ph type="title"/>
          </p:nvPr>
        </p:nvSpPr>
        <p:spPr>
          <a:xfrm>
            <a:off x="607500" y="447188"/>
            <a:ext cx="7928998" cy="970450"/>
          </a:xfrm>
        </p:spPr>
        <p:txBody>
          <a:bodyPr>
            <a:normAutofit/>
          </a:bodyPr>
          <a:lstStyle/>
          <a:p>
            <a:r>
              <a:rPr lang="en-US" dirty="0"/>
              <a:t>Tools and Techniques</a:t>
            </a:r>
          </a:p>
        </p:txBody>
      </p:sp>
      <p:graphicFrame>
        <p:nvGraphicFramePr>
          <p:cNvPr id="15" name="Content Placeholder 2">
            <a:extLst>
              <a:ext uri="{FF2B5EF4-FFF2-40B4-BE49-F238E27FC236}">
                <a16:creationId xmlns:a16="http://schemas.microsoft.com/office/drawing/2014/main" id="{8279A654-68CB-85DF-03B5-2D2B5A1D7963}"/>
              </a:ext>
            </a:extLst>
          </p:cNvPr>
          <p:cNvGraphicFramePr>
            <a:graphicFrameLocks noGrp="1"/>
          </p:cNvGraphicFramePr>
          <p:nvPr>
            <p:ph idx="1"/>
            <p:extLst>
              <p:ext uri="{D42A27DB-BD31-4B8C-83A1-F6EECF244321}">
                <p14:modId xmlns:p14="http://schemas.microsoft.com/office/powerpoint/2010/main" val="3990025989"/>
              </p:ext>
            </p:extLst>
          </p:nvPr>
        </p:nvGraphicFramePr>
        <p:xfrm>
          <a:off x="614362" y="2494722"/>
          <a:ext cx="7915275"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4290018"/>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 y="0"/>
            <a:ext cx="914057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77753"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3D3E06B-D00D-3B24-4CDA-3EC2ECF344BD}"/>
              </a:ext>
            </a:extLst>
          </p:cNvPr>
          <p:cNvSpPr>
            <a:spLocks noGrp="1"/>
          </p:cNvSpPr>
          <p:nvPr>
            <p:ph type="title"/>
          </p:nvPr>
        </p:nvSpPr>
        <p:spPr>
          <a:xfrm>
            <a:off x="338635" y="457201"/>
            <a:ext cx="2681803" cy="1332688"/>
          </a:xfrm>
        </p:spPr>
        <p:txBody>
          <a:bodyPr anchor="b">
            <a:normAutofit/>
          </a:bodyPr>
          <a:lstStyle/>
          <a:p>
            <a:pPr algn="ctr"/>
            <a:r>
              <a:rPr lang="en-US" sz="2800">
                <a:solidFill>
                  <a:srgbClr val="FFFFFF"/>
                </a:solidFill>
              </a:rPr>
              <a:t>Data Cleaning Steps</a:t>
            </a:r>
          </a:p>
        </p:txBody>
      </p:sp>
      <p:sp>
        <p:nvSpPr>
          <p:cNvPr id="3" name="Content Placeholder 2">
            <a:extLst>
              <a:ext uri="{FF2B5EF4-FFF2-40B4-BE49-F238E27FC236}">
                <a16:creationId xmlns:a16="http://schemas.microsoft.com/office/drawing/2014/main" id="{3F1D4C03-3301-F2A8-056E-F2F59CBF4924}"/>
              </a:ext>
            </a:extLst>
          </p:cNvPr>
          <p:cNvSpPr>
            <a:spLocks noGrp="1"/>
          </p:cNvSpPr>
          <p:nvPr>
            <p:ph idx="1"/>
          </p:nvPr>
        </p:nvSpPr>
        <p:spPr>
          <a:xfrm>
            <a:off x="338635" y="2046514"/>
            <a:ext cx="2681803" cy="3994848"/>
          </a:xfrm>
        </p:spPr>
        <p:txBody>
          <a:bodyPr>
            <a:normAutofit/>
          </a:bodyPr>
          <a:lstStyle/>
          <a:p>
            <a:r>
              <a:rPr lang="en-US" sz="1400" b="1">
                <a:solidFill>
                  <a:srgbClr val="FFFFFF"/>
                </a:solidFill>
              </a:rPr>
              <a:t>Steps:</a:t>
            </a:r>
            <a:endParaRPr lang="en-US" sz="1400">
              <a:solidFill>
                <a:srgbClr val="FFFFFF"/>
              </a:solidFill>
            </a:endParaRPr>
          </a:p>
          <a:p>
            <a:pPr lvl="1"/>
            <a:r>
              <a:rPr lang="en-US" sz="1400">
                <a:solidFill>
                  <a:srgbClr val="FFFFFF"/>
                </a:solidFill>
              </a:rPr>
              <a:t>Removed duplicates</a:t>
            </a:r>
          </a:p>
          <a:p>
            <a:pPr lvl="1"/>
            <a:r>
              <a:rPr lang="en-US" sz="1400">
                <a:solidFill>
                  <a:srgbClr val="FFFFFF"/>
                </a:solidFill>
              </a:rPr>
              <a:t>Filled missing values with 0</a:t>
            </a:r>
          </a:p>
          <a:p>
            <a:pPr lvl="1"/>
            <a:r>
              <a:rPr lang="en-US" sz="1400">
                <a:solidFill>
                  <a:srgbClr val="FFFFFF"/>
                </a:solidFill>
              </a:rPr>
              <a:t>Standardized column names</a:t>
            </a:r>
          </a:p>
          <a:p>
            <a:pPr lvl="1"/>
            <a:r>
              <a:rPr lang="en-US" sz="1400">
                <a:solidFill>
                  <a:srgbClr val="FFFFFF"/>
                </a:solidFill>
              </a:rPr>
              <a:t>Filtered unwanted rows</a:t>
            </a:r>
          </a:p>
          <a:p>
            <a:endParaRPr lang="en-US" sz="1400">
              <a:solidFill>
                <a:srgbClr val="FFFFFF"/>
              </a:solidFill>
            </a:endParaRPr>
          </a:p>
        </p:txBody>
      </p:sp>
      <p:pic>
        <p:nvPicPr>
          <p:cNvPr id="7" name="Picture 6">
            <a:extLst>
              <a:ext uri="{FF2B5EF4-FFF2-40B4-BE49-F238E27FC236}">
                <a16:creationId xmlns:a16="http://schemas.microsoft.com/office/drawing/2014/main" id="{D3EC66E3-AC8C-C505-E83D-AD9A173E0007}"/>
              </a:ext>
            </a:extLst>
          </p:cNvPr>
          <p:cNvPicPr>
            <a:picLocks noChangeAspect="1"/>
          </p:cNvPicPr>
          <p:nvPr/>
        </p:nvPicPr>
        <p:blipFill>
          <a:blip r:embed="rId2"/>
          <a:stretch>
            <a:fillRect/>
          </a:stretch>
        </p:blipFill>
        <p:spPr>
          <a:xfrm>
            <a:off x="3645356" y="1585087"/>
            <a:ext cx="5331041" cy="3687826"/>
          </a:xfrm>
          <a:prstGeom prst="rect">
            <a:avLst/>
          </a:prstGeom>
        </p:spPr>
      </p:pic>
    </p:spTree>
    <p:extLst>
      <p:ext uri="{BB962C8B-B14F-4D97-AF65-F5344CB8AC3E}">
        <p14:creationId xmlns:p14="http://schemas.microsoft.com/office/powerpoint/2010/main" val="958504247"/>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 y="0"/>
            <a:ext cx="914057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77753"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78BE54C-05A4-FF7A-3FB9-6292F5983FCF}"/>
              </a:ext>
            </a:extLst>
          </p:cNvPr>
          <p:cNvSpPr>
            <a:spLocks noGrp="1"/>
          </p:cNvSpPr>
          <p:nvPr>
            <p:ph type="title"/>
          </p:nvPr>
        </p:nvSpPr>
        <p:spPr>
          <a:xfrm>
            <a:off x="338635" y="457201"/>
            <a:ext cx="2681803" cy="1332688"/>
          </a:xfrm>
        </p:spPr>
        <p:txBody>
          <a:bodyPr anchor="b">
            <a:normAutofit/>
          </a:bodyPr>
          <a:lstStyle/>
          <a:p>
            <a:pPr algn="ctr">
              <a:lnSpc>
                <a:spcPct val="90000"/>
              </a:lnSpc>
            </a:pPr>
            <a:r>
              <a:rPr lang="en-US" sz="2800">
                <a:solidFill>
                  <a:srgbClr val="FFFFFF"/>
                </a:solidFill>
              </a:rPr>
              <a:t>Total Accidents by City</a:t>
            </a:r>
          </a:p>
        </p:txBody>
      </p:sp>
      <p:sp>
        <p:nvSpPr>
          <p:cNvPr id="3" name="Content Placeholder 2">
            <a:extLst>
              <a:ext uri="{FF2B5EF4-FFF2-40B4-BE49-F238E27FC236}">
                <a16:creationId xmlns:a16="http://schemas.microsoft.com/office/drawing/2014/main" id="{62B35020-D0FB-226E-F5C5-53CE67F4098E}"/>
              </a:ext>
            </a:extLst>
          </p:cNvPr>
          <p:cNvSpPr>
            <a:spLocks noGrp="1"/>
          </p:cNvSpPr>
          <p:nvPr>
            <p:ph idx="1"/>
          </p:nvPr>
        </p:nvSpPr>
        <p:spPr>
          <a:xfrm>
            <a:off x="338635" y="2046514"/>
            <a:ext cx="2681803" cy="3994848"/>
          </a:xfrm>
        </p:spPr>
        <p:txBody>
          <a:bodyPr>
            <a:normAutofit/>
          </a:bodyPr>
          <a:lstStyle/>
          <a:p>
            <a:r>
              <a:rPr lang="en-US" sz="1600" b="1" dirty="0">
                <a:solidFill>
                  <a:srgbClr val="FFFFFF"/>
                </a:solidFill>
              </a:rPr>
              <a:t>Insight:</a:t>
            </a:r>
            <a:r>
              <a:rPr lang="en-US" sz="1600" dirty="0">
                <a:solidFill>
                  <a:srgbClr val="FFFFFF"/>
                </a:solidFill>
              </a:rPr>
              <a:t> Highlight top 5 cities with highest accident counts (e.g., Delhi, Mumbai, Chennai, Bengaluru, Hyderabad).</a:t>
            </a:r>
          </a:p>
          <a:p>
            <a:r>
              <a:rPr lang="en-US" sz="1600" b="1" dirty="0">
                <a:solidFill>
                  <a:srgbClr val="FFFFFF"/>
                </a:solidFill>
              </a:rPr>
              <a:t>Observation:</a:t>
            </a:r>
            <a:r>
              <a:rPr lang="en-US" sz="1600" dirty="0">
                <a:solidFill>
                  <a:srgbClr val="FFFFFF"/>
                </a:solidFill>
              </a:rPr>
              <a:t> Metropolitan areas show maximum incidents due to higher vehicle density.</a:t>
            </a:r>
          </a:p>
        </p:txBody>
      </p:sp>
      <p:pic>
        <p:nvPicPr>
          <p:cNvPr id="4" name="Picture 3">
            <a:extLst>
              <a:ext uri="{FF2B5EF4-FFF2-40B4-BE49-F238E27FC236}">
                <a16:creationId xmlns:a16="http://schemas.microsoft.com/office/drawing/2014/main" id="{F4EB8A51-6D4B-1206-03DC-458EE6709701}"/>
              </a:ext>
            </a:extLst>
          </p:cNvPr>
          <p:cNvPicPr>
            <a:picLocks noChangeAspect="1"/>
          </p:cNvPicPr>
          <p:nvPr/>
        </p:nvPicPr>
        <p:blipFill>
          <a:blip r:embed="rId2"/>
          <a:stretch>
            <a:fillRect/>
          </a:stretch>
        </p:blipFill>
        <p:spPr>
          <a:xfrm>
            <a:off x="3960592" y="1670749"/>
            <a:ext cx="4700807" cy="3599341"/>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659840010"/>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 y="0"/>
            <a:ext cx="914057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77753"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1769674-9128-AE18-1E59-21E2F6C92540}"/>
              </a:ext>
            </a:extLst>
          </p:cNvPr>
          <p:cNvSpPr>
            <a:spLocks noGrp="1"/>
          </p:cNvSpPr>
          <p:nvPr>
            <p:ph type="title"/>
          </p:nvPr>
        </p:nvSpPr>
        <p:spPr>
          <a:xfrm>
            <a:off x="338635" y="457201"/>
            <a:ext cx="2681803" cy="1332688"/>
          </a:xfrm>
        </p:spPr>
        <p:txBody>
          <a:bodyPr anchor="b">
            <a:normAutofit/>
          </a:bodyPr>
          <a:lstStyle/>
          <a:p>
            <a:pPr algn="ctr">
              <a:lnSpc>
                <a:spcPct val="90000"/>
              </a:lnSpc>
            </a:pPr>
            <a:r>
              <a:rPr lang="en-US" sz="2800">
                <a:solidFill>
                  <a:srgbClr val="FFFFFF"/>
                </a:solidFill>
              </a:rPr>
              <a:t>Accidents by Cause Category</a:t>
            </a:r>
          </a:p>
        </p:txBody>
      </p:sp>
      <p:sp>
        <p:nvSpPr>
          <p:cNvPr id="3" name="Content Placeholder 2">
            <a:extLst>
              <a:ext uri="{FF2B5EF4-FFF2-40B4-BE49-F238E27FC236}">
                <a16:creationId xmlns:a16="http://schemas.microsoft.com/office/drawing/2014/main" id="{34EA6D9B-278A-7AB4-97CE-3A87430AA5CB}"/>
              </a:ext>
            </a:extLst>
          </p:cNvPr>
          <p:cNvSpPr>
            <a:spLocks noGrp="1"/>
          </p:cNvSpPr>
          <p:nvPr>
            <p:ph idx="1"/>
          </p:nvPr>
        </p:nvSpPr>
        <p:spPr>
          <a:xfrm>
            <a:off x="338635" y="2046514"/>
            <a:ext cx="2681803" cy="3994848"/>
          </a:xfrm>
        </p:spPr>
        <p:txBody>
          <a:bodyPr>
            <a:normAutofit/>
          </a:bodyPr>
          <a:lstStyle/>
          <a:p>
            <a:r>
              <a:rPr lang="en-US" sz="1400" b="1">
                <a:solidFill>
                  <a:srgbClr val="FFFFFF"/>
                </a:solidFill>
              </a:rPr>
              <a:t>Categories:</a:t>
            </a:r>
            <a:r>
              <a:rPr lang="en-US" sz="1400">
                <a:solidFill>
                  <a:srgbClr val="FFFFFF"/>
                </a:solidFill>
              </a:rPr>
              <a:t> Traffic Violation, Weather, Junction, Road Features, etc.</a:t>
            </a:r>
          </a:p>
          <a:p>
            <a:r>
              <a:rPr lang="en-US" sz="1400" b="1">
                <a:solidFill>
                  <a:srgbClr val="FFFFFF"/>
                </a:solidFill>
              </a:rPr>
              <a:t>Observation:</a:t>
            </a:r>
            <a:r>
              <a:rPr lang="en-US" sz="1400">
                <a:solidFill>
                  <a:srgbClr val="FFFFFF"/>
                </a:solidFill>
              </a:rPr>
              <a:t> Traffic Violations and Road Features contribute most accidents.</a:t>
            </a:r>
          </a:p>
        </p:txBody>
      </p:sp>
      <p:pic>
        <p:nvPicPr>
          <p:cNvPr id="4" name="Picture 3">
            <a:extLst>
              <a:ext uri="{FF2B5EF4-FFF2-40B4-BE49-F238E27FC236}">
                <a16:creationId xmlns:a16="http://schemas.microsoft.com/office/drawing/2014/main" id="{21C7CA0A-DF94-15C4-F023-98FA16873A29}"/>
              </a:ext>
            </a:extLst>
          </p:cNvPr>
          <p:cNvPicPr>
            <a:picLocks noChangeAspect="1"/>
          </p:cNvPicPr>
          <p:nvPr/>
        </p:nvPicPr>
        <p:blipFill>
          <a:blip r:embed="rId2"/>
          <a:stretch>
            <a:fillRect/>
          </a:stretch>
        </p:blipFill>
        <p:spPr>
          <a:xfrm>
            <a:off x="3960592" y="1625433"/>
            <a:ext cx="4700807" cy="3607133"/>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444196855"/>
      </p:ext>
    </p:extLst>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 y="0"/>
            <a:ext cx="914057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77753"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10CFDB8-4A7E-8131-831B-EF03210CFF2F}"/>
              </a:ext>
            </a:extLst>
          </p:cNvPr>
          <p:cNvSpPr>
            <a:spLocks noGrp="1"/>
          </p:cNvSpPr>
          <p:nvPr>
            <p:ph type="title"/>
          </p:nvPr>
        </p:nvSpPr>
        <p:spPr>
          <a:xfrm>
            <a:off x="338635" y="457201"/>
            <a:ext cx="2681803" cy="1332688"/>
          </a:xfrm>
        </p:spPr>
        <p:txBody>
          <a:bodyPr anchor="b">
            <a:normAutofit/>
          </a:bodyPr>
          <a:lstStyle/>
          <a:p>
            <a:pPr algn="ctr">
              <a:lnSpc>
                <a:spcPct val="90000"/>
              </a:lnSpc>
            </a:pPr>
            <a:r>
              <a:rPr lang="en-US" sz="2800">
                <a:solidFill>
                  <a:srgbClr val="FFFFFF"/>
                </a:solidFill>
              </a:rPr>
              <a:t>Analysis by Cause Subcategory</a:t>
            </a:r>
          </a:p>
        </p:txBody>
      </p:sp>
      <p:sp>
        <p:nvSpPr>
          <p:cNvPr id="3" name="Content Placeholder 2">
            <a:extLst>
              <a:ext uri="{FF2B5EF4-FFF2-40B4-BE49-F238E27FC236}">
                <a16:creationId xmlns:a16="http://schemas.microsoft.com/office/drawing/2014/main" id="{18949D27-C612-0C16-FAB3-53A682EC932D}"/>
              </a:ext>
            </a:extLst>
          </p:cNvPr>
          <p:cNvSpPr>
            <a:spLocks noGrp="1"/>
          </p:cNvSpPr>
          <p:nvPr>
            <p:ph idx="1"/>
          </p:nvPr>
        </p:nvSpPr>
        <p:spPr>
          <a:xfrm>
            <a:off x="338635" y="2046514"/>
            <a:ext cx="2681803" cy="3994848"/>
          </a:xfrm>
        </p:spPr>
        <p:txBody>
          <a:bodyPr>
            <a:normAutofit/>
          </a:bodyPr>
          <a:lstStyle/>
          <a:p>
            <a:r>
              <a:rPr lang="en-US" sz="1600" b="1" dirty="0">
                <a:solidFill>
                  <a:srgbClr val="FFFFFF"/>
                </a:solidFill>
              </a:rPr>
              <a:t>Examples: </a:t>
            </a:r>
            <a:r>
              <a:rPr lang="en-US" sz="1600" dirty="0">
                <a:solidFill>
                  <a:srgbClr val="FFFFFF"/>
                </a:solidFill>
              </a:rPr>
              <a:t>Drunken Driving, Rainy Weather, Jumping Signal, Potholes.</a:t>
            </a:r>
          </a:p>
          <a:p>
            <a:r>
              <a:rPr lang="en-US" sz="1600" b="1" dirty="0">
                <a:solidFill>
                  <a:srgbClr val="FFFFFF"/>
                </a:solidFill>
              </a:rPr>
              <a:t>Insight:</a:t>
            </a:r>
            <a:r>
              <a:rPr lang="en-US" sz="1600" dirty="0">
                <a:solidFill>
                  <a:srgbClr val="FFFFFF"/>
                </a:solidFill>
              </a:rPr>
              <a:t> Drunken driving and poor road conditions are major contributors.</a:t>
            </a:r>
          </a:p>
        </p:txBody>
      </p:sp>
      <p:pic>
        <p:nvPicPr>
          <p:cNvPr id="4" name="Picture 3">
            <a:extLst>
              <a:ext uri="{FF2B5EF4-FFF2-40B4-BE49-F238E27FC236}">
                <a16:creationId xmlns:a16="http://schemas.microsoft.com/office/drawing/2014/main" id="{0E023345-DA41-D4FD-EF9B-D94515E20AD5}"/>
              </a:ext>
            </a:extLst>
          </p:cNvPr>
          <p:cNvPicPr>
            <a:picLocks noChangeAspect="1"/>
          </p:cNvPicPr>
          <p:nvPr/>
        </p:nvPicPr>
        <p:blipFill>
          <a:blip r:embed="rId2"/>
          <a:stretch>
            <a:fillRect/>
          </a:stretch>
        </p:blipFill>
        <p:spPr>
          <a:xfrm>
            <a:off x="3960592" y="1654930"/>
            <a:ext cx="4700807" cy="3548139"/>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110516825"/>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 y="0"/>
            <a:ext cx="914057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77753"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DBE9FD9-4522-ACCE-2B80-5F5E0D4B8AB7}"/>
              </a:ext>
            </a:extLst>
          </p:cNvPr>
          <p:cNvSpPr>
            <a:spLocks noGrp="1"/>
          </p:cNvSpPr>
          <p:nvPr>
            <p:ph type="title"/>
          </p:nvPr>
        </p:nvSpPr>
        <p:spPr>
          <a:xfrm>
            <a:off x="338635" y="457201"/>
            <a:ext cx="2681803" cy="1332688"/>
          </a:xfrm>
        </p:spPr>
        <p:txBody>
          <a:bodyPr anchor="b">
            <a:normAutofit/>
          </a:bodyPr>
          <a:lstStyle/>
          <a:p>
            <a:pPr algn="ctr"/>
            <a:r>
              <a:rPr lang="en-US" sz="2800">
                <a:solidFill>
                  <a:srgbClr val="FFFFFF"/>
                </a:solidFill>
              </a:rPr>
              <a:t>Outcomes of Accidents</a:t>
            </a:r>
          </a:p>
        </p:txBody>
      </p:sp>
      <p:sp>
        <p:nvSpPr>
          <p:cNvPr id="3" name="Content Placeholder 2">
            <a:extLst>
              <a:ext uri="{FF2B5EF4-FFF2-40B4-BE49-F238E27FC236}">
                <a16:creationId xmlns:a16="http://schemas.microsoft.com/office/drawing/2014/main" id="{6670D2C6-4679-DBDE-584C-913E43B1FEF3}"/>
              </a:ext>
            </a:extLst>
          </p:cNvPr>
          <p:cNvSpPr>
            <a:spLocks noGrp="1"/>
          </p:cNvSpPr>
          <p:nvPr>
            <p:ph idx="1"/>
          </p:nvPr>
        </p:nvSpPr>
        <p:spPr>
          <a:xfrm>
            <a:off x="338635" y="2046514"/>
            <a:ext cx="2681803" cy="3994848"/>
          </a:xfrm>
        </p:spPr>
        <p:txBody>
          <a:bodyPr>
            <a:normAutofit/>
          </a:bodyPr>
          <a:lstStyle/>
          <a:p>
            <a:r>
              <a:rPr lang="en-US" b="1" dirty="0">
                <a:solidFill>
                  <a:srgbClr val="FFFFFF"/>
                </a:solidFill>
              </a:rPr>
              <a:t>Insight:</a:t>
            </a:r>
            <a:r>
              <a:rPr lang="en-US" dirty="0">
                <a:solidFill>
                  <a:srgbClr val="FFFFFF"/>
                </a:solidFill>
              </a:rPr>
              <a:t> Most cases involve injuries, but fatalities are significant in traffic-violation categories.</a:t>
            </a:r>
          </a:p>
        </p:txBody>
      </p:sp>
      <p:pic>
        <p:nvPicPr>
          <p:cNvPr id="4" name="Picture 3">
            <a:extLst>
              <a:ext uri="{FF2B5EF4-FFF2-40B4-BE49-F238E27FC236}">
                <a16:creationId xmlns:a16="http://schemas.microsoft.com/office/drawing/2014/main" id="{DFB870C0-8A47-FDC5-13E3-DA314EBDA555}"/>
              </a:ext>
            </a:extLst>
          </p:cNvPr>
          <p:cNvPicPr>
            <a:picLocks noChangeAspect="1"/>
          </p:cNvPicPr>
          <p:nvPr/>
        </p:nvPicPr>
        <p:blipFill>
          <a:blip r:embed="rId2"/>
          <a:stretch>
            <a:fillRect/>
          </a:stretch>
        </p:blipFill>
        <p:spPr>
          <a:xfrm>
            <a:off x="3960473" y="1683177"/>
            <a:ext cx="4700807" cy="3491646"/>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788338703"/>
      </p:ext>
    </p:extLst>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 y="0"/>
            <a:ext cx="914057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77753"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FCB9BE5-947F-D0D5-1087-A149430C2E28}"/>
              </a:ext>
            </a:extLst>
          </p:cNvPr>
          <p:cNvSpPr>
            <a:spLocks noGrp="1"/>
          </p:cNvSpPr>
          <p:nvPr>
            <p:ph type="title"/>
          </p:nvPr>
        </p:nvSpPr>
        <p:spPr>
          <a:xfrm>
            <a:off x="338635" y="457201"/>
            <a:ext cx="2681803" cy="1332688"/>
          </a:xfrm>
        </p:spPr>
        <p:txBody>
          <a:bodyPr anchor="b">
            <a:normAutofit/>
          </a:bodyPr>
          <a:lstStyle/>
          <a:p>
            <a:pPr algn="ctr">
              <a:lnSpc>
                <a:spcPct val="90000"/>
              </a:lnSpc>
            </a:pPr>
            <a:r>
              <a:rPr lang="en-US" sz="2800">
                <a:solidFill>
                  <a:srgbClr val="FFFFFF"/>
                </a:solidFill>
              </a:rPr>
              <a:t>Cause vs Outcome Relationship</a:t>
            </a:r>
          </a:p>
        </p:txBody>
      </p:sp>
      <p:sp>
        <p:nvSpPr>
          <p:cNvPr id="3" name="Content Placeholder 2">
            <a:extLst>
              <a:ext uri="{FF2B5EF4-FFF2-40B4-BE49-F238E27FC236}">
                <a16:creationId xmlns:a16="http://schemas.microsoft.com/office/drawing/2014/main" id="{DE985A18-3C25-A778-E6D0-945ED9F794D9}"/>
              </a:ext>
            </a:extLst>
          </p:cNvPr>
          <p:cNvSpPr>
            <a:spLocks noGrp="1"/>
          </p:cNvSpPr>
          <p:nvPr>
            <p:ph idx="1"/>
          </p:nvPr>
        </p:nvSpPr>
        <p:spPr>
          <a:xfrm>
            <a:off x="338635" y="2046514"/>
            <a:ext cx="2681803" cy="3994848"/>
          </a:xfrm>
        </p:spPr>
        <p:txBody>
          <a:bodyPr>
            <a:normAutofit/>
          </a:bodyPr>
          <a:lstStyle/>
          <a:p>
            <a:r>
              <a:rPr lang="en-US" sz="1600" b="1" dirty="0">
                <a:solidFill>
                  <a:srgbClr val="FFFFFF"/>
                </a:solidFill>
              </a:rPr>
              <a:t>Observation:</a:t>
            </a:r>
          </a:p>
          <a:p>
            <a:pPr lvl="1"/>
            <a:r>
              <a:rPr lang="en-US" dirty="0">
                <a:solidFill>
                  <a:srgbClr val="FFFFFF"/>
                </a:solidFill>
              </a:rPr>
              <a:t>Traffic Violation → highest deaths</a:t>
            </a:r>
          </a:p>
          <a:p>
            <a:pPr lvl="1"/>
            <a:r>
              <a:rPr lang="en-US" dirty="0">
                <a:solidFill>
                  <a:srgbClr val="FFFFFF"/>
                </a:solidFill>
              </a:rPr>
              <a:t>Weather Conditions → fewer but severe accidents</a:t>
            </a:r>
          </a:p>
        </p:txBody>
      </p:sp>
      <p:pic>
        <p:nvPicPr>
          <p:cNvPr id="5" name="Picture 4">
            <a:extLst>
              <a:ext uri="{FF2B5EF4-FFF2-40B4-BE49-F238E27FC236}">
                <a16:creationId xmlns:a16="http://schemas.microsoft.com/office/drawing/2014/main" id="{CDC8BD81-41FF-6828-12F4-BD8792B3CA48}"/>
              </a:ext>
            </a:extLst>
          </p:cNvPr>
          <p:cNvPicPr>
            <a:picLocks noChangeAspect="1"/>
          </p:cNvPicPr>
          <p:nvPr/>
        </p:nvPicPr>
        <p:blipFill>
          <a:blip r:embed="rId2"/>
          <a:stretch>
            <a:fillRect/>
          </a:stretch>
        </p:blipFill>
        <p:spPr>
          <a:xfrm>
            <a:off x="3960592" y="1723756"/>
            <a:ext cx="4700807" cy="341048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40280151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607500" y="447188"/>
            <a:ext cx="7928998" cy="970450"/>
          </a:xfrm>
        </p:spPr>
        <p:txBody>
          <a:bodyPr>
            <a:normAutofit/>
          </a:bodyPr>
          <a:lstStyle/>
          <a:p>
            <a:pPr>
              <a:lnSpc>
                <a:spcPct val="90000"/>
              </a:lnSpc>
            </a:pPr>
            <a:r>
              <a:rPr lang="en-US" sz="3100"/>
              <a:t>Step 1 - Data Cleaning and Preprocessing</a:t>
            </a:r>
          </a:p>
        </p:txBody>
      </p:sp>
      <p:graphicFrame>
        <p:nvGraphicFramePr>
          <p:cNvPr id="5" name="Content Placeholder 2">
            <a:extLst>
              <a:ext uri="{FF2B5EF4-FFF2-40B4-BE49-F238E27FC236}">
                <a16:creationId xmlns:a16="http://schemas.microsoft.com/office/drawing/2014/main" id="{460BBC4E-99CC-00D6-9EFF-8348128B8A4E}"/>
              </a:ext>
            </a:extLst>
          </p:cNvPr>
          <p:cNvGraphicFramePr>
            <a:graphicFrameLocks noGrp="1"/>
          </p:cNvGraphicFramePr>
          <p:nvPr>
            <p:ph idx="1"/>
            <p:extLst>
              <p:ext uri="{D42A27DB-BD31-4B8C-83A1-F6EECF244321}">
                <p14:modId xmlns:p14="http://schemas.microsoft.com/office/powerpoint/2010/main" val="2675642764"/>
              </p:ext>
            </p:extLst>
          </p:nvPr>
        </p:nvGraphicFramePr>
        <p:xfrm>
          <a:off x="614362" y="2494722"/>
          <a:ext cx="7915275"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C2A11EF-1366-E735-9102-509B54F1D42E}"/>
              </a:ext>
            </a:extLst>
          </p:cNvPr>
          <p:cNvSpPr>
            <a:spLocks noGrp="1"/>
          </p:cNvSpPr>
          <p:nvPr>
            <p:ph type="title"/>
          </p:nvPr>
        </p:nvSpPr>
        <p:spPr>
          <a:xfrm>
            <a:off x="607500" y="447188"/>
            <a:ext cx="7928998" cy="970450"/>
          </a:xfrm>
        </p:spPr>
        <p:txBody>
          <a:bodyPr>
            <a:normAutofit/>
          </a:bodyPr>
          <a:lstStyle/>
          <a:p>
            <a:r>
              <a:rPr lang="en-US" dirty="0"/>
              <a:t>Insights &amp; Findings</a:t>
            </a:r>
          </a:p>
        </p:txBody>
      </p:sp>
      <p:graphicFrame>
        <p:nvGraphicFramePr>
          <p:cNvPr id="6" name="Rectangle 1">
            <a:extLst>
              <a:ext uri="{FF2B5EF4-FFF2-40B4-BE49-F238E27FC236}">
                <a16:creationId xmlns:a16="http://schemas.microsoft.com/office/drawing/2014/main" id="{A45B6BD3-4905-46F9-089D-1511EC038368}"/>
              </a:ext>
            </a:extLst>
          </p:cNvPr>
          <p:cNvGraphicFramePr>
            <a:graphicFrameLocks noGrp="1"/>
          </p:cNvGraphicFramePr>
          <p:nvPr>
            <p:ph idx="1"/>
            <p:extLst>
              <p:ext uri="{D42A27DB-BD31-4B8C-83A1-F6EECF244321}">
                <p14:modId xmlns:p14="http://schemas.microsoft.com/office/powerpoint/2010/main" val="1177960832"/>
              </p:ext>
            </p:extLst>
          </p:nvPr>
        </p:nvGraphicFramePr>
        <p:xfrm>
          <a:off x="614362" y="2494722"/>
          <a:ext cx="7915275"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6746384"/>
      </p:ext>
    </p:extLst>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3E59E54-46C9-5C17-3DD8-0815F29254BD}"/>
              </a:ext>
            </a:extLst>
          </p:cNvPr>
          <p:cNvSpPr>
            <a:spLocks noGrp="1"/>
          </p:cNvSpPr>
          <p:nvPr>
            <p:ph type="title"/>
          </p:nvPr>
        </p:nvSpPr>
        <p:spPr>
          <a:xfrm>
            <a:off x="607500" y="447188"/>
            <a:ext cx="7928998" cy="970450"/>
          </a:xfrm>
        </p:spPr>
        <p:txBody>
          <a:bodyPr>
            <a:normAutofit/>
          </a:bodyPr>
          <a:lstStyle/>
          <a:p>
            <a:r>
              <a:rPr lang="en-US" sz="3700"/>
              <a:t>Conclusion &amp; Recommendations</a:t>
            </a:r>
          </a:p>
        </p:txBody>
      </p:sp>
      <p:graphicFrame>
        <p:nvGraphicFramePr>
          <p:cNvPr id="5" name="Content Placeholder 2">
            <a:extLst>
              <a:ext uri="{FF2B5EF4-FFF2-40B4-BE49-F238E27FC236}">
                <a16:creationId xmlns:a16="http://schemas.microsoft.com/office/drawing/2014/main" id="{6F1F2629-C34D-6712-45DA-7A1B9E17FF14}"/>
              </a:ext>
            </a:extLst>
          </p:cNvPr>
          <p:cNvGraphicFramePr>
            <a:graphicFrameLocks noGrp="1"/>
          </p:cNvGraphicFramePr>
          <p:nvPr>
            <p:ph idx="1"/>
            <p:extLst>
              <p:ext uri="{D42A27DB-BD31-4B8C-83A1-F6EECF244321}">
                <p14:modId xmlns:p14="http://schemas.microsoft.com/office/powerpoint/2010/main" val="2956220421"/>
              </p:ext>
            </p:extLst>
          </p:nvPr>
        </p:nvGraphicFramePr>
        <p:xfrm>
          <a:off x="614362" y="2494722"/>
          <a:ext cx="7915275"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2834690"/>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5B63EB6-DA81-404D-DC4B-F590AD288881}"/>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819" y="643467"/>
            <a:ext cx="8188361"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solidFill>
            <a:schemeClr val="bg1"/>
          </a:solid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D10FD39-5E75-A89F-C26E-A67E1C6995EB}"/>
              </a:ext>
            </a:extLst>
          </p:cNvPr>
          <p:cNvSpPr>
            <a:spLocks noGrp="1"/>
          </p:cNvSpPr>
          <p:nvPr>
            <p:ph type="ctrTitle"/>
          </p:nvPr>
        </p:nvSpPr>
        <p:spPr>
          <a:xfrm>
            <a:off x="960419" y="1286935"/>
            <a:ext cx="7228615" cy="2668377"/>
          </a:xfrm>
          <a:effectLst/>
        </p:spPr>
        <p:txBody>
          <a:bodyPr>
            <a:normAutofit/>
          </a:bodyPr>
          <a:lstStyle/>
          <a:p>
            <a:pPr algn="ctr"/>
            <a:r>
              <a:rPr lang="en-US" dirty="0">
                <a:solidFill>
                  <a:schemeClr val="tx1"/>
                </a:solidFill>
              </a:rPr>
              <a:t>PROJECT 5</a:t>
            </a:r>
          </a:p>
        </p:txBody>
      </p:sp>
    </p:spTree>
    <p:extLst>
      <p:ext uri="{BB962C8B-B14F-4D97-AF65-F5344CB8AC3E}">
        <p14:creationId xmlns:p14="http://schemas.microsoft.com/office/powerpoint/2010/main" val="2312566150"/>
      </p:ext>
    </p:extLst>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819" y="643467"/>
            <a:ext cx="8188361"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solidFill>
            <a:schemeClr val="bg1"/>
          </a:solid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5FFC581-8BED-D8DE-237D-59A487E6131E}"/>
              </a:ext>
            </a:extLst>
          </p:cNvPr>
          <p:cNvSpPr>
            <a:spLocks noGrp="1"/>
          </p:cNvSpPr>
          <p:nvPr>
            <p:ph type="ctrTitle"/>
          </p:nvPr>
        </p:nvSpPr>
        <p:spPr>
          <a:xfrm>
            <a:off x="960419" y="1572920"/>
            <a:ext cx="7228615" cy="2668377"/>
          </a:xfrm>
          <a:effectLst/>
        </p:spPr>
        <p:txBody>
          <a:bodyPr>
            <a:normAutofit/>
          </a:bodyPr>
          <a:lstStyle/>
          <a:p>
            <a:pPr algn="ctr">
              <a:lnSpc>
                <a:spcPct val="90000"/>
              </a:lnSpc>
            </a:pPr>
            <a:r>
              <a:rPr lang="en-US" sz="4600" dirty="0">
                <a:solidFill>
                  <a:schemeClr val="tx1"/>
                </a:solidFill>
              </a:rPr>
              <a:t>Coffee Vending Machine Sales Analysis</a:t>
            </a:r>
            <a:br>
              <a:rPr lang="en-US" sz="4600" dirty="0">
                <a:solidFill>
                  <a:schemeClr val="tx1"/>
                </a:solidFill>
              </a:rPr>
            </a:br>
            <a:r>
              <a:rPr lang="en-US" sz="4600" dirty="0">
                <a:solidFill>
                  <a:schemeClr val="tx1"/>
                </a:solidFill>
              </a:rPr>
              <a:t>Data</a:t>
            </a:r>
          </a:p>
        </p:txBody>
      </p:sp>
      <p:sp>
        <p:nvSpPr>
          <p:cNvPr id="3" name="Subtitle 2">
            <a:extLst>
              <a:ext uri="{FF2B5EF4-FFF2-40B4-BE49-F238E27FC236}">
                <a16:creationId xmlns:a16="http://schemas.microsoft.com/office/drawing/2014/main" id="{9F8F3465-F6C9-5A6B-0300-936D6F81D036}"/>
              </a:ext>
            </a:extLst>
          </p:cNvPr>
          <p:cNvSpPr>
            <a:spLocks noGrp="1"/>
          </p:cNvSpPr>
          <p:nvPr>
            <p:ph type="subTitle" idx="1"/>
          </p:nvPr>
        </p:nvSpPr>
        <p:spPr>
          <a:xfrm>
            <a:off x="960419" y="4413891"/>
            <a:ext cx="7228615" cy="1599642"/>
          </a:xfrm>
          <a:effectLst/>
        </p:spPr>
        <p:txBody>
          <a:bodyPr>
            <a:normAutofit/>
          </a:bodyPr>
          <a:lstStyle/>
          <a:p>
            <a:pPr algn="ctr"/>
            <a:r>
              <a:rPr lang="en-US" dirty="0"/>
              <a:t>Presented by: Mufaddal Jhalod</a:t>
            </a:r>
          </a:p>
          <a:p>
            <a:pPr algn="ctr"/>
            <a:endParaRPr lang="en-US" dirty="0"/>
          </a:p>
          <a:p>
            <a:pPr algn="ctr"/>
            <a:endParaRPr lang="en-US" dirty="0"/>
          </a:p>
        </p:txBody>
      </p:sp>
    </p:spTree>
    <p:extLst>
      <p:ext uri="{BB962C8B-B14F-4D97-AF65-F5344CB8AC3E}">
        <p14:creationId xmlns:p14="http://schemas.microsoft.com/office/powerpoint/2010/main" val="1401976669"/>
      </p:ext>
    </p:extLst>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4B87252-E873-3CA3-0AF0-00A06AE954A3}"/>
              </a:ext>
            </a:extLst>
          </p:cNvPr>
          <p:cNvSpPr>
            <a:spLocks noGrp="1"/>
          </p:cNvSpPr>
          <p:nvPr>
            <p:ph type="title"/>
          </p:nvPr>
        </p:nvSpPr>
        <p:spPr>
          <a:xfrm>
            <a:off x="607500" y="447188"/>
            <a:ext cx="7928998" cy="970450"/>
          </a:xfrm>
        </p:spPr>
        <p:txBody>
          <a:bodyPr>
            <a:normAutofit/>
          </a:bodyPr>
          <a:lstStyle/>
          <a:p>
            <a:r>
              <a:rPr lang="en-US" dirty="0"/>
              <a:t>Project Goal &amp; Objectives</a:t>
            </a:r>
          </a:p>
        </p:txBody>
      </p:sp>
      <p:graphicFrame>
        <p:nvGraphicFramePr>
          <p:cNvPr id="12" name="Content Placeholder 2">
            <a:extLst>
              <a:ext uri="{FF2B5EF4-FFF2-40B4-BE49-F238E27FC236}">
                <a16:creationId xmlns:a16="http://schemas.microsoft.com/office/drawing/2014/main" id="{4F157D67-044E-8E28-24F9-6D82A442629C}"/>
              </a:ext>
            </a:extLst>
          </p:cNvPr>
          <p:cNvGraphicFramePr>
            <a:graphicFrameLocks noGrp="1"/>
          </p:cNvGraphicFramePr>
          <p:nvPr>
            <p:ph idx="1"/>
            <p:extLst>
              <p:ext uri="{D42A27DB-BD31-4B8C-83A1-F6EECF244321}">
                <p14:modId xmlns:p14="http://schemas.microsoft.com/office/powerpoint/2010/main" val="1678652168"/>
              </p:ext>
            </p:extLst>
          </p:nvPr>
        </p:nvGraphicFramePr>
        <p:xfrm>
          <a:off x="614362" y="2494722"/>
          <a:ext cx="7915275"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6771488"/>
      </p:ext>
    </p:extLst>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345B72D-5277-2FA9-E337-EB314A01775B}"/>
              </a:ext>
            </a:extLst>
          </p:cNvPr>
          <p:cNvSpPr>
            <a:spLocks noGrp="1"/>
          </p:cNvSpPr>
          <p:nvPr>
            <p:ph type="title"/>
          </p:nvPr>
        </p:nvSpPr>
        <p:spPr>
          <a:xfrm>
            <a:off x="607500" y="447188"/>
            <a:ext cx="7928998" cy="970450"/>
          </a:xfrm>
        </p:spPr>
        <p:txBody>
          <a:bodyPr>
            <a:normAutofit/>
          </a:bodyPr>
          <a:lstStyle/>
          <a:p>
            <a:r>
              <a:rPr lang="en-US" dirty="0"/>
              <a:t>Data Set Overview</a:t>
            </a:r>
          </a:p>
        </p:txBody>
      </p:sp>
      <p:graphicFrame>
        <p:nvGraphicFramePr>
          <p:cNvPr id="12" name="Content Placeholder 2">
            <a:extLst>
              <a:ext uri="{FF2B5EF4-FFF2-40B4-BE49-F238E27FC236}">
                <a16:creationId xmlns:a16="http://schemas.microsoft.com/office/drawing/2014/main" id="{ED4EEFF5-1816-10E8-A619-E72DFDC89860}"/>
              </a:ext>
            </a:extLst>
          </p:cNvPr>
          <p:cNvGraphicFramePr>
            <a:graphicFrameLocks noGrp="1"/>
          </p:cNvGraphicFramePr>
          <p:nvPr>
            <p:ph idx="1"/>
            <p:extLst>
              <p:ext uri="{D42A27DB-BD31-4B8C-83A1-F6EECF244321}">
                <p14:modId xmlns:p14="http://schemas.microsoft.com/office/powerpoint/2010/main" val="1548573325"/>
              </p:ext>
            </p:extLst>
          </p:nvPr>
        </p:nvGraphicFramePr>
        <p:xfrm>
          <a:off x="614362" y="2494722"/>
          <a:ext cx="7915275"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0403032"/>
      </p:ext>
    </p:extLst>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ECFAFA7-69C4-11F8-7239-29F7B91C2152}"/>
              </a:ext>
            </a:extLst>
          </p:cNvPr>
          <p:cNvSpPr>
            <a:spLocks noGrp="1"/>
          </p:cNvSpPr>
          <p:nvPr>
            <p:ph type="title"/>
          </p:nvPr>
        </p:nvSpPr>
        <p:spPr>
          <a:xfrm>
            <a:off x="607500" y="447188"/>
            <a:ext cx="7928998" cy="970450"/>
          </a:xfrm>
        </p:spPr>
        <p:txBody>
          <a:bodyPr>
            <a:normAutofit/>
          </a:bodyPr>
          <a:lstStyle/>
          <a:p>
            <a:r>
              <a:rPr lang="en-US" dirty="0"/>
              <a:t>Methodology</a:t>
            </a:r>
          </a:p>
        </p:txBody>
      </p:sp>
      <p:graphicFrame>
        <p:nvGraphicFramePr>
          <p:cNvPr id="12" name="Content Placeholder 2">
            <a:extLst>
              <a:ext uri="{FF2B5EF4-FFF2-40B4-BE49-F238E27FC236}">
                <a16:creationId xmlns:a16="http://schemas.microsoft.com/office/drawing/2014/main" id="{12928E27-BDFD-1DA3-920C-5C11130B8732}"/>
              </a:ext>
            </a:extLst>
          </p:cNvPr>
          <p:cNvGraphicFramePr>
            <a:graphicFrameLocks noGrp="1"/>
          </p:cNvGraphicFramePr>
          <p:nvPr>
            <p:ph idx="1"/>
            <p:extLst>
              <p:ext uri="{D42A27DB-BD31-4B8C-83A1-F6EECF244321}">
                <p14:modId xmlns:p14="http://schemas.microsoft.com/office/powerpoint/2010/main" val="2064263974"/>
              </p:ext>
            </p:extLst>
          </p:nvPr>
        </p:nvGraphicFramePr>
        <p:xfrm>
          <a:off x="614362" y="2494722"/>
          <a:ext cx="7915275"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2397973"/>
      </p:ext>
    </p:extLst>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 y="0"/>
            <a:ext cx="914057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77753"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6CBA605-1639-17EF-1DBB-5C890B55C525}"/>
              </a:ext>
            </a:extLst>
          </p:cNvPr>
          <p:cNvSpPr>
            <a:spLocks noGrp="1"/>
          </p:cNvSpPr>
          <p:nvPr>
            <p:ph type="title"/>
          </p:nvPr>
        </p:nvSpPr>
        <p:spPr>
          <a:xfrm>
            <a:off x="338635" y="457201"/>
            <a:ext cx="2681803" cy="1332688"/>
          </a:xfrm>
        </p:spPr>
        <p:txBody>
          <a:bodyPr anchor="b">
            <a:normAutofit/>
          </a:bodyPr>
          <a:lstStyle/>
          <a:p>
            <a:pPr algn="ctr"/>
            <a:r>
              <a:rPr lang="en-US" sz="2800">
                <a:solidFill>
                  <a:srgbClr val="FFFFFF"/>
                </a:solidFill>
              </a:rPr>
              <a:t>Product Popularity</a:t>
            </a:r>
          </a:p>
        </p:txBody>
      </p:sp>
      <p:sp>
        <p:nvSpPr>
          <p:cNvPr id="3" name="Content Placeholder 2">
            <a:extLst>
              <a:ext uri="{FF2B5EF4-FFF2-40B4-BE49-F238E27FC236}">
                <a16:creationId xmlns:a16="http://schemas.microsoft.com/office/drawing/2014/main" id="{778C0FD4-9D9C-579E-776E-79E2DD0D930A}"/>
              </a:ext>
            </a:extLst>
          </p:cNvPr>
          <p:cNvSpPr>
            <a:spLocks noGrp="1"/>
          </p:cNvSpPr>
          <p:nvPr>
            <p:ph idx="1"/>
          </p:nvPr>
        </p:nvSpPr>
        <p:spPr>
          <a:xfrm>
            <a:off x="338635" y="2046514"/>
            <a:ext cx="2681803" cy="3994848"/>
          </a:xfrm>
        </p:spPr>
        <p:txBody>
          <a:bodyPr>
            <a:normAutofit/>
          </a:bodyPr>
          <a:lstStyle/>
          <a:p>
            <a:r>
              <a:rPr lang="en-US" sz="1400" b="1">
                <a:solidFill>
                  <a:srgbClr val="FFFFFF"/>
                </a:solidFill>
              </a:rPr>
              <a:t>Key Insight 1:</a:t>
            </a:r>
            <a:r>
              <a:rPr lang="en-US" sz="1400">
                <a:solidFill>
                  <a:srgbClr val="FFFFFF"/>
                </a:solidFill>
              </a:rPr>
              <a:t> </a:t>
            </a:r>
            <a:r>
              <a:rPr lang="en-US" sz="1400" b="1">
                <a:solidFill>
                  <a:srgbClr val="FFFFFF"/>
                </a:solidFill>
              </a:rPr>
              <a:t>Latte</a:t>
            </a:r>
            <a:r>
              <a:rPr lang="en-US" sz="1400">
                <a:solidFill>
                  <a:srgbClr val="FFFFFF"/>
                </a:solidFill>
              </a:rPr>
              <a:t> is the highest revenue-generating product, bringing in over ₹9,000.</a:t>
            </a:r>
          </a:p>
          <a:p>
            <a:r>
              <a:rPr lang="en-US" sz="1400" b="1">
                <a:solidFill>
                  <a:srgbClr val="FFFFFF"/>
                </a:solidFill>
              </a:rPr>
              <a:t>Key Insight 2:</a:t>
            </a:r>
            <a:r>
              <a:rPr lang="en-US" sz="1400">
                <a:solidFill>
                  <a:srgbClr val="FFFFFF"/>
                </a:solidFill>
              </a:rPr>
              <a:t> </a:t>
            </a:r>
            <a:r>
              <a:rPr lang="en-US" sz="1400" b="1">
                <a:solidFill>
                  <a:srgbClr val="FFFFFF"/>
                </a:solidFill>
              </a:rPr>
              <a:t>Americano with Milk</a:t>
            </a:r>
            <a:r>
              <a:rPr lang="en-US" sz="1400">
                <a:solidFill>
                  <a:srgbClr val="FFFFFF"/>
                </a:solidFill>
              </a:rPr>
              <a:t> is the most frequently purchased coffee, followed closely by Latte and Cappuccino.</a:t>
            </a:r>
          </a:p>
          <a:p>
            <a:r>
              <a:rPr lang="en-US" sz="1400" b="1">
                <a:solidFill>
                  <a:srgbClr val="FFFFFF"/>
                </a:solidFill>
              </a:rPr>
              <a:t>Key Insight 3:</a:t>
            </a:r>
            <a:r>
              <a:rPr lang="en-US" sz="1400">
                <a:solidFill>
                  <a:srgbClr val="FFFFFF"/>
                </a:solidFill>
              </a:rPr>
              <a:t> Espresso and Cocoa are the least popular products, both in terms of sales volume and revenue.</a:t>
            </a:r>
          </a:p>
          <a:p>
            <a:endParaRPr lang="en-US" sz="1400">
              <a:solidFill>
                <a:srgbClr val="FFFFFF"/>
              </a:solidFill>
            </a:endParaRPr>
          </a:p>
        </p:txBody>
      </p:sp>
      <p:pic>
        <p:nvPicPr>
          <p:cNvPr id="4" name="Picture 3" descr="A graph with blue bars and white text&#10;&#10;AI-generated content may be incorrect.">
            <a:extLst>
              <a:ext uri="{FF2B5EF4-FFF2-40B4-BE49-F238E27FC236}">
                <a16:creationId xmlns:a16="http://schemas.microsoft.com/office/drawing/2014/main" id="{4AAD835B-5529-BAD3-42F7-36CBDBCFC050}"/>
              </a:ext>
            </a:extLst>
          </p:cNvPr>
          <p:cNvPicPr>
            <a:picLocks noChangeAspect="1"/>
          </p:cNvPicPr>
          <p:nvPr/>
        </p:nvPicPr>
        <p:blipFill>
          <a:blip r:embed="rId2"/>
          <a:stretch>
            <a:fillRect/>
          </a:stretch>
        </p:blipFill>
        <p:spPr>
          <a:xfrm>
            <a:off x="3960473" y="1725151"/>
            <a:ext cx="4700807" cy="340769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777058576"/>
      </p:ext>
    </p:extLst>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 y="0"/>
            <a:ext cx="914057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77753"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5F36056-FFFB-C49B-AFDC-73934FF4F45D}"/>
              </a:ext>
            </a:extLst>
          </p:cNvPr>
          <p:cNvSpPr>
            <a:spLocks noGrp="1"/>
          </p:cNvSpPr>
          <p:nvPr>
            <p:ph type="title"/>
          </p:nvPr>
        </p:nvSpPr>
        <p:spPr>
          <a:xfrm>
            <a:off x="338635" y="457201"/>
            <a:ext cx="2681803" cy="1332688"/>
          </a:xfrm>
        </p:spPr>
        <p:txBody>
          <a:bodyPr anchor="b">
            <a:normAutofit/>
          </a:bodyPr>
          <a:lstStyle/>
          <a:p>
            <a:pPr algn="ctr"/>
            <a:r>
              <a:rPr lang="en-US" sz="2800">
                <a:solidFill>
                  <a:srgbClr val="FFFFFF"/>
                </a:solidFill>
              </a:rPr>
              <a:t>Weekly Sales Trend</a:t>
            </a:r>
          </a:p>
        </p:txBody>
      </p:sp>
      <p:sp>
        <p:nvSpPr>
          <p:cNvPr id="3" name="Content Placeholder 2">
            <a:extLst>
              <a:ext uri="{FF2B5EF4-FFF2-40B4-BE49-F238E27FC236}">
                <a16:creationId xmlns:a16="http://schemas.microsoft.com/office/drawing/2014/main" id="{D8587A3F-1E99-394F-D09F-0B3111E1CC2D}"/>
              </a:ext>
            </a:extLst>
          </p:cNvPr>
          <p:cNvSpPr>
            <a:spLocks noGrp="1"/>
          </p:cNvSpPr>
          <p:nvPr>
            <p:ph idx="1"/>
          </p:nvPr>
        </p:nvSpPr>
        <p:spPr>
          <a:xfrm>
            <a:off x="338635" y="2046514"/>
            <a:ext cx="2681803" cy="3994848"/>
          </a:xfrm>
        </p:spPr>
        <p:txBody>
          <a:bodyPr>
            <a:normAutofit/>
          </a:bodyPr>
          <a:lstStyle/>
          <a:p>
            <a:r>
              <a:rPr lang="en-US" sz="1400" b="1">
                <a:solidFill>
                  <a:srgbClr val="FFFFFF"/>
                </a:solidFill>
              </a:rPr>
              <a:t>Key Insight:</a:t>
            </a:r>
            <a:r>
              <a:rPr lang="en-US" sz="1400">
                <a:solidFill>
                  <a:srgbClr val="FFFFFF"/>
                </a:solidFill>
              </a:rPr>
              <a:t> The analysis reveals a clear peak in sales volume on </a:t>
            </a:r>
            <a:r>
              <a:rPr lang="en-US" sz="1400" b="1">
                <a:solidFill>
                  <a:srgbClr val="FFFFFF"/>
                </a:solidFill>
              </a:rPr>
              <a:t>Tuesdays</a:t>
            </a:r>
            <a:r>
              <a:rPr lang="en-US" sz="1400">
                <a:solidFill>
                  <a:srgbClr val="FFFFFF"/>
                </a:solidFill>
              </a:rPr>
              <a:t>.</a:t>
            </a:r>
          </a:p>
          <a:p>
            <a:r>
              <a:rPr lang="en-US" sz="1400" b="1">
                <a:solidFill>
                  <a:srgbClr val="FFFFFF"/>
                </a:solidFill>
              </a:rPr>
              <a:t>Observation:</a:t>
            </a:r>
            <a:r>
              <a:rPr lang="en-US" sz="1400">
                <a:solidFill>
                  <a:srgbClr val="FFFFFF"/>
                </a:solidFill>
              </a:rPr>
              <a:t> Sales on other days of the week are relatively stable and similar to one another.</a:t>
            </a:r>
          </a:p>
          <a:p>
            <a:endParaRPr lang="en-US" sz="1400">
              <a:solidFill>
                <a:srgbClr val="FFFFFF"/>
              </a:solidFill>
            </a:endParaRPr>
          </a:p>
        </p:txBody>
      </p:sp>
      <p:pic>
        <p:nvPicPr>
          <p:cNvPr id="4" name="Picture 3" descr="A graph of sales&#10;&#10;AI-generated content may be incorrect.">
            <a:extLst>
              <a:ext uri="{FF2B5EF4-FFF2-40B4-BE49-F238E27FC236}">
                <a16:creationId xmlns:a16="http://schemas.microsoft.com/office/drawing/2014/main" id="{8FC8A9FD-C89B-6AD1-B85A-41488918E97A}"/>
              </a:ext>
            </a:extLst>
          </p:cNvPr>
          <p:cNvPicPr>
            <a:picLocks noChangeAspect="1"/>
          </p:cNvPicPr>
          <p:nvPr/>
        </p:nvPicPr>
        <p:blipFill>
          <a:blip r:embed="rId2"/>
          <a:stretch>
            <a:fillRect/>
          </a:stretch>
        </p:blipFill>
        <p:spPr>
          <a:xfrm>
            <a:off x="3960473" y="1576272"/>
            <a:ext cx="4700807" cy="3705455"/>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525658355"/>
      </p:ext>
    </p:extLst>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 y="0"/>
            <a:ext cx="914057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77753"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CFBCBB4-793A-4442-1762-6A95FD3B28B1}"/>
              </a:ext>
            </a:extLst>
          </p:cNvPr>
          <p:cNvSpPr>
            <a:spLocks noGrp="1"/>
          </p:cNvSpPr>
          <p:nvPr>
            <p:ph type="title"/>
          </p:nvPr>
        </p:nvSpPr>
        <p:spPr>
          <a:xfrm>
            <a:off x="338635" y="457201"/>
            <a:ext cx="2681803" cy="1332688"/>
          </a:xfrm>
        </p:spPr>
        <p:txBody>
          <a:bodyPr anchor="b">
            <a:normAutofit/>
          </a:bodyPr>
          <a:lstStyle/>
          <a:p>
            <a:pPr algn="ctr"/>
            <a:r>
              <a:rPr lang="en-US" sz="2800">
                <a:solidFill>
                  <a:srgbClr val="FFFFFF"/>
                </a:solidFill>
              </a:rPr>
              <a:t>Daily Sales Trend</a:t>
            </a:r>
          </a:p>
        </p:txBody>
      </p:sp>
      <p:sp>
        <p:nvSpPr>
          <p:cNvPr id="3" name="Content Placeholder 2">
            <a:extLst>
              <a:ext uri="{FF2B5EF4-FFF2-40B4-BE49-F238E27FC236}">
                <a16:creationId xmlns:a16="http://schemas.microsoft.com/office/drawing/2014/main" id="{87608369-2A07-6730-3E4F-BEA38C6D6068}"/>
              </a:ext>
            </a:extLst>
          </p:cNvPr>
          <p:cNvSpPr>
            <a:spLocks noGrp="1"/>
          </p:cNvSpPr>
          <p:nvPr>
            <p:ph idx="1"/>
          </p:nvPr>
        </p:nvSpPr>
        <p:spPr>
          <a:xfrm>
            <a:off x="338635" y="2046514"/>
            <a:ext cx="2681803" cy="3994848"/>
          </a:xfrm>
        </p:spPr>
        <p:txBody>
          <a:bodyPr>
            <a:normAutofit/>
          </a:bodyPr>
          <a:lstStyle/>
          <a:p>
            <a:r>
              <a:rPr lang="en-US" sz="1400" b="1">
                <a:solidFill>
                  <a:srgbClr val="FFFFFF"/>
                </a:solidFill>
              </a:rPr>
              <a:t>Key Insight:</a:t>
            </a:r>
            <a:r>
              <a:rPr lang="en-US" sz="1400">
                <a:solidFill>
                  <a:srgbClr val="FFFFFF"/>
                </a:solidFill>
              </a:rPr>
              <a:t> The data reveals two distinct sales peaks during the day: a major rush at </a:t>
            </a:r>
            <a:r>
              <a:rPr lang="en-US" sz="1400" b="1">
                <a:solidFill>
                  <a:srgbClr val="FFFFFF"/>
                </a:solidFill>
              </a:rPr>
              <a:t>10:00 AM</a:t>
            </a:r>
            <a:r>
              <a:rPr lang="en-US" sz="1400">
                <a:solidFill>
                  <a:srgbClr val="FFFFFF"/>
                </a:solidFill>
              </a:rPr>
              <a:t> and a smaller, secondary rush at </a:t>
            </a:r>
            <a:r>
              <a:rPr lang="en-US" sz="1400" b="1">
                <a:solidFill>
                  <a:srgbClr val="FFFFFF"/>
                </a:solidFill>
              </a:rPr>
              <a:t>7:00 PM (19:00).</a:t>
            </a:r>
          </a:p>
          <a:p>
            <a:r>
              <a:rPr lang="en-US" sz="1400" b="1">
                <a:solidFill>
                  <a:srgbClr val="FFFFFF"/>
                </a:solidFill>
              </a:rPr>
              <a:t>Observation:</a:t>
            </a:r>
            <a:r>
              <a:rPr lang="en-US" sz="1400">
                <a:solidFill>
                  <a:srgbClr val="FFFFFF"/>
                </a:solidFill>
              </a:rPr>
              <a:t> The morning peak is significantly larger, with Latte sales being a major contributor to this rush.</a:t>
            </a:r>
          </a:p>
          <a:p>
            <a:endParaRPr lang="en-US" sz="1400">
              <a:solidFill>
                <a:srgbClr val="FFFFFF"/>
              </a:solidFill>
            </a:endParaRPr>
          </a:p>
        </p:txBody>
      </p:sp>
      <p:pic>
        <p:nvPicPr>
          <p:cNvPr id="4" name="Picture 3">
            <a:extLst>
              <a:ext uri="{FF2B5EF4-FFF2-40B4-BE49-F238E27FC236}">
                <a16:creationId xmlns:a16="http://schemas.microsoft.com/office/drawing/2014/main" id="{412A1B56-D075-39D1-B5DB-1ADF2E9F4AE5}"/>
              </a:ext>
            </a:extLst>
          </p:cNvPr>
          <p:cNvPicPr>
            <a:picLocks noChangeAspect="1"/>
          </p:cNvPicPr>
          <p:nvPr/>
        </p:nvPicPr>
        <p:blipFill>
          <a:blip r:embed="rId2"/>
          <a:stretch>
            <a:fillRect/>
          </a:stretch>
        </p:blipFill>
        <p:spPr>
          <a:xfrm>
            <a:off x="3960473" y="1659062"/>
            <a:ext cx="4700807" cy="3539876"/>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31529430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F7D26C8-96ED-46E3-BD94-C1608C54C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3">
            <a:extLst>
              <a:ext uri="{FF2B5EF4-FFF2-40B4-BE49-F238E27FC236}">
                <a16:creationId xmlns:a16="http://schemas.microsoft.com/office/drawing/2014/main" id="{13EEA0A9-F720-41ED-8EBA-2A10A664F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77753"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7500" y="447188"/>
            <a:ext cx="2559813" cy="1559412"/>
          </a:xfrm>
        </p:spPr>
        <p:txBody>
          <a:bodyPr>
            <a:normAutofit/>
          </a:bodyPr>
          <a:lstStyle/>
          <a:p>
            <a:pPr>
              <a:lnSpc>
                <a:spcPct val="90000"/>
              </a:lnSpc>
            </a:pPr>
            <a:r>
              <a:rPr lang="en-US" sz="2600"/>
              <a:t>Step 2 - Creating Line Charts of Close Prices</a:t>
            </a:r>
          </a:p>
        </p:txBody>
      </p:sp>
      <p:sp>
        <p:nvSpPr>
          <p:cNvPr id="3" name="Content Placeholder 2"/>
          <p:cNvSpPr>
            <a:spLocks noGrp="1"/>
          </p:cNvSpPr>
          <p:nvPr>
            <p:ph idx="1"/>
          </p:nvPr>
        </p:nvSpPr>
        <p:spPr>
          <a:xfrm>
            <a:off x="614034" y="2413000"/>
            <a:ext cx="2553279" cy="3632200"/>
          </a:xfrm>
        </p:spPr>
        <p:txBody>
          <a:bodyPr>
            <a:normAutofit/>
          </a:bodyPr>
          <a:lstStyle/>
          <a:p>
            <a:endParaRPr lang="en-US" sz="1400"/>
          </a:p>
          <a:p>
            <a:r>
              <a:rPr lang="en-US" sz="1400"/>
              <a:t>- Created separate line charts for each stock.</a:t>
            </a:r>
          </a:p>
          <a:p>
            <a:r>
              <a:rPr lang="en-US" sz="1400"/>
              <a:t>- Analyzed daily price trends.</a:t>
            </a:r>
          </a:p>
          <a:p>
            <a:r>
              <a:rPr lang="en-US" sz="1400"/>
              <a:t>- Observed volatility visually over time.</a:t>
            </a:r>
          </a:p>
        </p:txBody>
      </p:sp>
      <p:sp>
        <p:nvSpPr>
          <p:cNvPr id="14" name="Rounded Rectangle 17">
            <a:extLst>
              <a:ext uri="{FF2B5EF4-FFF2-40B4-BE49-F238E27FC236}">
                <a16:creationId xmlns:a16="http://schemas.microsoft.com/office/drawing/2014/main" id="{03B27569-6089-4DC0-93E0-F3F6E1E93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9208" y="958640"/>
            <a:ext cx="470219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09CC70F-EE5A-DDF0-1423-9C93CA83D1B6}"/>
              </a:ext>
            </a:extLst>
          </p:cNvPr>
          <p:cNvPicPr>
            <a:picLocks noChangeAspect="1"/>
          </p:cNvPicPr>
          <p:nvPr/>
        </p:nvPicPr>
        <p:blipFill>
          <a:blip r:embed="rId3"/>
          <a:srcRect l="24785" r="26627" b="1"/>
          <a:stretch>
            <a:fillRect/>
          </a:stretch>
        </p:blipFill>
        <p:spPr>
          <a:xfrm>
            <a:off x="4202779" y="1258529"/>
            <a:ext cx="4229140" cy="4330205"/>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65B7A9F-92B7-24A3-37B3-ADA678392AA7}"/>
              </a:ext>
            </a:extLst>
          </p:cNvPr>
          <p:cNvSpPr>
            <a:spLocks noGrp="1"/>
          </p:cNvSpPr>
          <p:nvPr>
            <p:ph type="title"/>
          </p:nvPr>
        </p:nvSpPr>
        <p:spPr>
          <a:xfrm>
            <a:off x="607500" y="447188"/>
            <a:ext cx="7928998" cy="970450"/>
          </a:xfrm>
        </p:spPr>
        <p:txBody>
          <a:bodyPr>
            <a:normAutofit/>
          </a:bodyPr>
          <a:lstStyle/>
          <a:p>
            <a:r>
              <a:rPr lang="en-US" dirty="0"/>
              <a:t>Summary of Insights</a:t>
            </a:r>
          </a:p>
        </p:txBody>
      </p:sp>
      <p:graphicFrame>
        <p:nvGraphicFramePr>
          <p:cNvPr id="12" name="Content Placeholder 2">
            <a:extLst>
              <a:ext uri="{FF2B5EF4-FFF2-40B4-BE49-F238E27FC236}">
                <a16:creationId xmlns:a16="http://schemas.microsoft.com/office/drawing/2014/main" id="{B0FD3C94-E426-1AE8-8377-B5498C087079}"/>
              </a:ext>
            </a:extLst>
          </p:cNvPr>
          <p:cNvGraphicFramePr>
            <a:graphicFrameLocks noGrp="1"/>
          </p:cNvGraphicFramePr>
          <p:nvPr>
            <p:ph idx="1"/>
            <p:extLst>
              <p:ext uri="{D42A27DB-BD31-4B8C-83A1-F6EECF244321}">
                <p14:modId xmlns:p14="http://schemas.microsoft.com/office/powerpoint/2010/main" val="3852057891"/>
              </p:ext>
            </p:extLst>
          </p:nvPr>
        </p:nvGraphicFramePr>
        <p:xfrm>
          <a:off x="614362" y="2494722"/>
          <a:ext cx="7915275"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5927000"/>
      </p:ext>
    </p:extLst>
  </p:cSld>
  <p:clrMapOvr>
    <a:overrideClrMapping bg1="lt1" tx1="dk1" bg2="lt2" tx2="dk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3E9442E-5402-8C14-1E11-A4B134EE2E73}"/>
              </a:ext>
            </a:extLst>
          </p:cNvPr>
          <p:cNvSpPr>
            <a:spLocks noGrp="1"/>
          </p:cNvSpPr>
          <p:nvPr>
            <p:ph type="title"/>
          </p:nvPr>
        </p:nvSpPr>
        <p:spPr>
          <a:xfrm>
            <a:off x="607500" y="447188"/>
            <a:ext cx="7928998" cy="970450"/>
          </a:xfrm>
        </p:spPr>
        <p:txBody>
          <a:bodyPr>
            <a:normAutofit/>
          </a:bodyPr>
          <a:lstStyle/>
          <a:p>
            <a:r>
              <a:rPr lang="en-US" dirty="0"/>
              <a:t>Actionable Recommendations</a:t>
            </a:r>
          </a:p>
        </p:txBody>
      </p:sp>
      <p:graphicFrame>
        <p:nvGraphicFramePr>
          <p:cNvPr id="5" name="Content Placeholder 2">
            <a:extLst>
              <a:ext uri="{FF2B5EF4-FFF2-40B4-BE49-F238E27FC236}">
                <a16:creationId xmlns:a16="http://schemas.microsoft.com/office/drawing/2014/main" id="{3954D253-7022-FA84-1479-224AC8CF9BFC}"/>
              </a:ext>
            </a:extLst>
          </p:cNvPr>
          <p:cNvGraphicFramePr>
            <a:graphicFrameLocks noGrp="1"/>
          </p:cNvGraphicFramePr>
          <p:nvPr>
            <p:ph idx="1"/>
            <p:extLst>
              <p:ext uri="{D42A27DB-BD31-4B8C-83A1-F6EECF244321}">
                <p14:modId xmlns:p14="http://schemas.microsoft.com/office/powerpoint/2010/main" val="2986049920"/>
              </p:ext>
            </p:extLst>
          </p:nvPr>
        </p:nvGraphicFramePr>
        <p:xfrm>
          <a:off x="614362" y="2494722"/>
          <a:ext cx="7915275"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4978905"/>
      </p:ext>
    </p:extLst>
  </p:cSld>
  <p:clrMapOvr>
    <a:overrideClrMapping bg1="lt1" tx1="dk1" bg2="lt2" tx2="dk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4677DE5-0E5F-6E7A-7020-837DC497D16C}"/>
              </a:ext>
            </a:extLst>
          </p:cNvPr>
          <p:cNvSpPr>
            <a:spLocks noGrp="1"/>
          </p:cNvSpPr>
          <p:nvPr>
            <p:ph type="title"/>
          </p:nvPr>
        </p:nvSpPr>
        <p:spPr>
          <a:xfrm>
            <a:off x="607500" y="447188"/>
            <a:ext cx="7928998" cy="970450"/>
          </a:xfrm>
        </p:spPr>
        <p:txBody>
          <a:bodyPr>
            <a:normAutofit/>
          </a:bodyPr>
          <a:lstStyle/>
          <a:p>
            <a:r>
              <a:rPr lang="en-US" dirty="0"/>
              <a:t>Conclusion</a:t>
            </a:r>
          </a:p>
        </p:txBody>
      </p:sp>
      <p:graphicFrame>
        <p:nvGraphicFramePr>
          <p:cNvPr id="5" name="Content Placeholder 2">
            <a:extLst>
              <a:ext uri="{FF2B5EF4-FFF2-40B4-BE49-F238E27FC236}">
                <a16:creationId xmlns:a16="http://schemas.microsoft.com/office/drawing/2014/main" id="{91AFDA10-7972-422F-7485-2102542F3FC8}"/>
              </a:ext>
            </a:extLst>
          </p:cNvPr>
          <p:cNvGraphicFramePr>
            <a:graphicFrameLocks noGrp="1"/>
          </p:cNvGraphicFramePr>
          <p:nvPr>
            <p:ph idx="1"/>
            <p:extLst>
              <p:ext uri="{D42A27DB-BD31-4B8C-83A1-F6EECF244321}">
                <p14:modId xmlns:p14="http://schemas.microsoft.com/office/powerpoint/2010/main" val="1559199653"/>
              </p:ext>
            </p:extLst>
          </p:nvPr>
        </p:nvGraphicFramePr>
        <p:xfrm>
          <a:off x="614362" y="2494722"/>
          <a:ext cx="7915275"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5347723"/>
      </p:ext>
    </p:extLst>
  </p:cSld>
  <p:clrMapOvr>
    <a:overrideClrMapping bg1="lt1" tx1="dk1" bg2="lt2" tx2="dk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5CCBA23-CB17-48A4-14C3-CA384CB986E7}"/>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819" y="643467"/>
            <a:ext cx="8188361"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solidFill>
            <a:schemeClr val="bg1"/>
          </a:solid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2C431E2-D547-8D55-3DF5-8C2B6EE521E3}"/>
              </a:ext>
            </a:extLst>
          </p:cNvPr>
          <p:cNvSpPr>
            <a:spLocks noGrp="1"/>
          </p:cNvSpPr>
          <p:nvPr>
            <p:ph type="ctrTitle"/>
          </p:nvPr>
        </p:nvSpPr>
        <p:spPr>
          <a:xfrm>
            <a:off x="960419" y="1286935"/>
            <a:ext cx="7228615" cy="2668377"/>
          </a:xfrm>
          <a:effectLst/>
        </p:spPr>
        <p:txBody>
          <a:bodyPr>
            <a:normAutofit/>
          </a:bodyPr>
          <a:lstStyle/>
          <a:p>
            <a:pPr algn="ctr"/>
            <a:r>
              <a:rPr lang="en-US" dirty="0">
                <a:solidFill>
                  <a:schemeClr val="tx1"/>
                </a:solidFill>
              </a:rPr>
              <a:t>PROJECT 6</a:t>
            </a:r>
          </a:p>
        </p:txBody>
      </p:sp>
    </p:spTree>
    <p:extLst>
      <p:ext uri="{BB962C8B-B14F-4D97-AF65-F5344CB8AC3E}">
        <p14:creationId xmlns:p14="http://schemas.microsoft.com/office/powerpoint/2010/main" val="147029108"/>
      </p:ext>
    </p:extLst>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819" y="643467"/>
            <a:ext cx="8188361"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solidFill>
            <a:schemeClr val="bg1"/>
          </a:solid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EF5BD80-3848-24AC-DFB3-5BB66EEBD60F}"/>
              </a:ext>
            </a:extLst>
          </p:cNvPr>
          <p:cNvSpPr>
            <a:spLocks noGrp="1"/>
          </p:cNvSpPr>
          <p:nvPr>
            <p:ph type="ctrTitle"/>
          </p:nvPr>
        </p:nvSpPr>
        <p:spPr>
          <a:xfrm>
            <a:off x="960419" y="1951689"/>
            <a:ext cx="7228615" cy="2668377"/>
          </a:xfrm>
          <a:effectLst/>
        </p:spPr>
        <p:txBody>
          <a:bodyPr>
            <a:normAutofit/>
          </a:bodyPr>
          <a:lstStyle/>
          <a:p>
            <a:pPr algn="ctr"/>
            <a:r>
              <a:rPr lang="en-US" sz="5000" dirty="0">
                <a:solidFill>
                  <a:schemeClr val="tx1"/>
                </a:solidFill>
              </a:rPr>
              <a:t>E-commerce Furniture Analysis 2024</a:t>
            </a:r>
            <a:br>
              <a:rPr lang="en-US" sz="5000" dirty="0">
                <a:solidFill>
                  <a:schemeClr val="tx1"/>
                </a:solidFill>
              </a:rPr>
            </a:br>
            <a:endParaRPr lang="en-US" sz="5000" dirty="0">
              <a:solidFill>
                <a:schemeClr val="tx1"/>
              </a:solidFill>
            </a:endParaRPr>
          </a:p>
        </p:txBody>
      </p:sp>
      <p:sp>
        <p:nvSpPr>
          <p:cNvPr id="3" name="Subtitle 2">
            <a:extLst>
              <a:ext uri="{FF2B5EF4-FFF2-40B4-BE49-F238E27FC236}">
                <a16:creationId xmlns:a16="http://schemas.microsoft.com/office/drawing/2014/main" id="{68200B61-5CF6-2727-87EA-97E2E5608A62}"/>
              </a:ext>
            </a:extLst>
          </p:cNvPr>
          <p:cNvSpPr>
            <a:spLocks noGrp="1"/>
          </p:cNvSpPr>
          <p:nvPr>
            <p:ph type="subTitle" idx="1"/>
          </p:nvPr>
        </p:nvSpPr>
        <p:spPr>
          <a:xfrm>
            <a:off x="960419" y="4116179"/>
            <a:ext cx="7228615" cy="1599642"/>
          </a:xfrm>
          <a:effectLst/>
        </p:spPr>
        <p:txBody>
          <a:bodyPr>
            <a:normAutofit/>
          </a:bodyPr>
          <a:lstStyle/>
          <a:p>
            <a:pPr algn="ctr"/>
            <a:r>
              <a:rPr lang="en-US" dirty="0"/>
              <a:t>Presented By : Mufaddal Jhalod</a:t>
            </a:r>
          </a:p>
        </p:txBody>
      </p:sp>
    </p:spTree>
    <p:extLst>
      <p:ext uri="{BB962C8B-B14F-4D97-AF65-F5344CB8AC3E}">
        <p14:creationId xmlns:p14="http://schemas.microsoft.com/office/powerpoint/2010/main" val="1843560944"/>
      </p:ext>
    </p:extLst>
  </p:cSld>
  <p:clrMapOvr>
    <a:overrideClrMapping bg1="lt1" tx1="dk1" bg2="lt2" tx2="dk2" accent1="accent1" accent2="accent2" accent3="accent3" accent4="accent4" accent5="accent5" accent6="accent6" hlink="hlink" folHlink="folHlink"/>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1F5A4F8-5C5F-CC8F-D1D4-BF56AF0F1BE3}"/>
              </a:ext>
            </a:extLst>
          </p:cNvPr>
          <p:cNvSpPr>
            <a:spLocks noGrp="1"/>
          </p:cNvSpPr>
          <p:nvPr>
            <p:ph type="title"/>
          </p:nvPr>
        </p:nvSpPr>
        <p:spPr>
          <a:xfrm>
            <a:off x="607500" y="447188"/>
            <a:ext cx="7928998" cy="970450"/>
          </a:xfrm>
        </p:spPr>
        <p:txBody>
          <a:bodyPr>
            <a:normAutofit/>
          </a:bodyPr>
          <a:lstStyle/>
          <a:p>
            <a:pPr>
              <a:lnSpc>
                <a:spcPct val="90000"/>
              </a:lnSpc>
            </a:pPr>
            <a:r>
              <a:rPr lang="en-US" sz="3100" dirty="0"/>
              <a:t>Project Objective</a:t>
            </a:r>
            <a:br>
              <a:rPr lang="en-US" sz="3100" dirty="0"/>
            </a:br>
            <a:endParaRPr lang="en-US" sz="3100" dirty="0"/>
          </a:p>
        </p:txBody>
      </p:sp>
      <p:graphicFrame>
        <p:nvGraphicFramePr>
          <p:cNvPr id="20" name="Content Placeholder 5">
            <a:extLst>
              <a:ext uri="{FF2B5EF4-FFF2-40B4-BE49-F238E27FC236}">
                <a16:creationId xmlns:a16="http://schemas.microsoft.com/office/drawing/2014/main" id="{DED28D5B-6F9F-4677-50B8-5BD3C90D557F}"/>
              </a:ext>
            </a:extLst>
          </p:cNvPr>
          <p:cNvGraphicFramePr>
            <a:graphicFrameLocks noGrp="1"/>
          </p:cNvGraphicFramePr>
          <p:nvPr>
            <p:ph idx="1"/>
            <p:extLst>
              <p:ext uri="{D42A27DB-BD31-4B8C-83A1-F6EECF244321}">
                <p14:modId xmlns:p14="http://schemas.microsoft.com/office/powerpoint/2010/main" val="2196372127"/>
              </p:ext>
            </p:extLst>
          </p:nvPr>
        </p:nvGraphicFramePr>
        <p:xfrm>
          <a:off x="614362" y="2494722"/>
          <a:ext cx="7915275"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8678415"/>
      </p:ext>
    </p:extLst>
  </p:cSld>
  <p:clrMapOvr>
    <a:overrideClrMapping bg1="lt1" tx1="dk1" bg2="lt2" tx2="dk2" accent1="accent1" accent2="accent2" accent3="accent3" accent4="accent4" accent5="accent5" accent6="accent6" hlink="hlink" folHlink="folHlink"/>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F616FA5-E887-6D72-0677-DFB0E10FF6F5}"/>
              </a:ext>
            </a:extLst>
          </p:cNvPr>
          <p:cNvSpPr>
            <a:spLocks noGrp="1"/>
          </p:cNvSpPr>
          <p:nvPr>
            <p:ph type="title"/>
          </p:nvPr>
        </p:nvSpPr>
        <p:spPr>
          <a:xfrm>
            <a:off x="607500" y="447188"/>
            <a:ext cx="7928998" cy="970450"/>
          </a:xfrm>
        </p:spPr>
        <p:txBody>
          <a:bodyPr>
            <a:normAutofit/>
          </a:bodyPr>
          <a:lstStyle/>
          <a:p>
            <a:pPr>
              <a:lnSpc>
                <a:spcPct val="90000"/>
              </a:lnSpc>
            </a:pPr>
            <a:r>
              <a:rPr lang="en-US" sz="3100"/>
              <a:t>Our Approach</a:t>
            </a:r>
            <a:br>
              <a:rPr lang="en-US" sz="3100"/>
            </a:br>
            <a:endParaRPr lang="en-US" sz="3100"/>
          </a:p>
        </p:txBody>
      </p:sp>
      <p:graphicFrame>
        <p:nvGraphicFramePr>
          <p:cNvPr id="15" name="Content Placeholder 2">
            <a:extLst>
              <a:ext uri="{FF2B5EF4-FFF2-40B4-BE49-F238E27FC236}">
                <a16:creationId xmlns:a16="http://schemas.microsoft.com/office/drawing/2014/main" id="{B7FB9781-8011-7B4C-45E4-D1421E37D0F8}"/>
              </a:ext>
            </a:extLst>
          </p:cNvPr>
          <p:cNvGraphicFramePr>
            <a:graphicFrameLocks noGrp="1"/>
          </p:cNvGraphicFramePr>
          <p:nvPr>
            <p:ph idx="1"/>
            <p:extLst>
              <p:ext uri="{D42A27DB-BD31-4B8C-83A1-F6EECF244321}">
                <p14:modId xmlns:p14="http://schemas.microsoft.com/office/powerpoint/2010/main" val="1820183109"/>
              </p:ext>
            </p:extLst>
          </p:nvPr>
        </p:nvGraphicFramePr>
        <p:xfrm>
          <a:off x="614362" y="2494722"/>
          <a:ext cx="7915275"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6691821"/>
      </p:ext>
    </p:extLst>
  </p:cSld>
  <p:clrMapOvr>
    <a:overrideClrMapping bg1="lt1" tx1="dk1" bg2="lt2" tx2="dk2" accent1="accent1" accent2="accent2" accent3="accent3" accent4="accent4" accent5="accent5" accent6="accent6" hlink="hlink" folHlink="folHlink"/>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90E419A-817F-9D9C-7AF1-04E837DF7C01}"/>
              </a:ext>
            </a:extLst>
          </p:cNvPr>
          <p:cNvSpPr>
            <a:spLocks noGrp="1"/>
          </p:cNvSpPr>
          <p:nvPr>
            <p:ph type="title"/>
          </p:nvPr>
        </p:nvSpPr>
        <p:spPr>
          <a:xfrm>
            <a:off x="607500" y="447188"/>
            <a:ext cx="7928998" cy="970450"/>
          </a:xfrm>
        </p:spPr>
        <p:txBody>
          <a:bodyPr>
            <a:normAutofit/>
          </a:bodyPr>
          <a:lstStyle/>
          <a:p>
            <a:r>
              <a:rPr lang="en-US" dirty="0"/>
              <a:t>Agenda</a:t>
            </a:r>
          </a:p>
        </p:txBody>
      </p:sp>
      <p:graphicFrame>
        <p:nvGraphicFramePr>
          <p:cNvPr id="5" name="Content Placeholder 2">
            <a:extLst>
              <a:ext uri="{FF2B5EF4-FFF2-40B4-BE49-F238E27FC236}">
                <a16:creationId xmlns:a16="http://schemas.microsoft.com/office/drawing/2014/main" id="{686DD293-E507-1AD3-B2DF-B4A618D01319}"/>
              </a:ext>
            </a:extLst>
          </p:cNvPr>
          <p:cNvGraphicFramePr>
            <a:graphicFrameLocks noGrp="1"/>
          </p:cNvGraphicFramePr>
          <p:nvPr>
            <p:ph idx="1"/>
            <p:extLst>
              <p:ext uri="{D42A27DB-BD31-4B8C-83A1-F6EECF244321}">
                <p14:modId xmlns:p14="http://schemas.microsoft.com/office/powerpoint/2010/main" val="2304216031"/>
              </p:ext>
            </p:extLst>
          </p:nvPr>
        </p:nvGraphicFramePr>
        <p:xfrm>
          <a:off x="614362" y="2494722"/>
          <a:ext cx="7915275"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7388769"/>
      </p:ext>
    </p:extLst>
  </p:cSld>
  <p:clrMapOvr>
    <a:overrideClrMapping bg1="lt1" tx1="dk1" bg2="lt2" tx2="dk2" accent1="accent1" accent2="accent2" accent3="accent3" accent4="accent4" accent5="accent5" accent6="accent6" hlink="hlink" folHlink="folHlink"/>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5C40D12-A0DB-A67F-C306-71A966E38797}"/>
              </a:ext>
            </a:extLst>
          </p:cNvPr>
          <p:cNvSpPr>
            <a:spLocks noGrp="1"/>
          </p:cNvSpPr>
          <p:nvPr>
            <p:ph type="title"/>
          </p:nvPr>
        </p:nvSpPr>
        <p:spPr>
          <a:xfrm>
            <a:off x="607500" y="447188"/>
            <a:ext cx="7928998" cy="970450"/>
          </a:xfrm>
        </p:spPr>
        <p:txBody>
          <a:bodyPr>
            <a:normAutofit/>
          </a:bodyPr>
          <a:lstStyle/>
          <a:p>
            <a:r>
              <a:rPr lang="en-US" sz="3700"/>
              <a:t>Data Collection &amp; Understanding</a:t>
            </a:r>
          </a:p>
        </p:txBody>
      </p:sp>
      <p:graphicFrame>
        <p:nvGraphicFramePr>
          <p:cNvPr id="5" name="Content Placeholder 2">
            <a:extLst>
              <a:ext uri="{FF2B5EF4-FFF2-40B4-BE49-F238E27FC236}">
                <a16:creationId xmlns:a16="http://schemas.microsoft.com/office/drawing/2014/main" id="{7A1A546F-31FA-2E87-ADB7-B8B35BEC1F1E}"/>
              </a:ext>
            </a:extLst>
          </p:cNvPr>
          <p:cNvGraphicFramePr>
            <a:graphicFrameLocks noGrp="1"/>
          </p:cNvGraphicFramePr>
          <p:nvPr>
            <p:ph idx="1"/>
            <p:extLst>
              <p:ext uri="{D42A27DB-BD31-4B8C-83A1-F6EECF244321}">
                <p14:modId xmlns:p14="http://schemas.microsoft.com/office/powerpoint/2010/main" val="530008489"/>
              </p:ext>
            </p:extLst>
          </p:nvPr>
        </p:nvGraphicFramePr>
        <p:xfrm>
          <a:off x="614362" y="2494722"/>
          <a:ext cx="7915275"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6515440"/>
      </p:ext>
    </p:extLst>
  </p:cSld>
  <p:clrMapOvr>
    <a:overrideClrMapping bg1="lt1" tx1="dk1" bg2="lt2" tx2="dk2" accent1="accent1" accent2="accent2" accent3="accent3" accent4="accent4" accent5="accent5" accent6="accent6" hlink="hlink" folHlink="folHlink"/>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5341445-F08E-B63C-2EB8-696AFDCF3E9C}"/>
              </a:ext>
            </a:extLst>
          </p:cNvPr>
          <p:cNvSpPr>
            <a:spLocks noGrp="1"/>
          </p:cNvSpPr>
          <p:nvPr>
            <p:ph type="title"/>
          </p:nvPr>
        </p:nvSpPr>
        <p:spPr>
          <a:xfrm>
            <a:off x="607500" y="447188"/>
            <a:ext cx="7928998" cy="970450"/>
          </a:xfrm>
        </p:spPr>
        <p:txBody>
          <a:bodyPr>
            <a:normAutofit/>
          </a:bodyPr>
          <a:lstStyle/>
          <a:p>
            <a:r>
              <a:rPr lang="en-US" dirty="0"/>
              <a:t>Data Preprocessing &amp; Cleaning</a:t>
            </a:r>
          </a:p>
        </p:txBody>
      </p:sp>
      <p:graphicFrame>
        <p:nvGraphicFramePr>
          <p:cNvPr id="5" name="Content Placeholder 2">
            <a:extLst>
              <a:ext uri="{FF2B5EF4-FFF2-40B4-BE49-F238E27FC236}">
                <a16:creationId xmlns:a16="http://schemas.microsoft.com/office/drawing/2014/main" id="{052ECE80-78DD-53DF-F4B1-A36F724EBE80}"/>
              </a:ext>
            </a:extLst>
          </p:cNvPr>
          <p:cNvGraphicFramePr>
            <a:graphicFrameLocks noGrp="1"/>
          </p:cNvGraphicFramePr>
          <p:nvPr>
            <p:ph idx="1"/>
            <p:extLst>
              <p:ext uri="{D42A27DB-BD31-4B8C-83A1-F6EECF244321}">
                <p14:modId xmlns:p14="http://schemas.microsoft.com/office/powerpoint/2010/main" val="3665772701"/>
              </p:ext>
            </p:extLst>
          </p:nvPr>
        </p:nvGraphicFramePr>
        <p:xfrm>
          <a:off x="614362" y="2494722"/>
          <a:ext cx="7915275"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356729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F7D26C8-96ED-46E3-BD94-C1608C54C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3">
            <a:extLst>
              <a:ext uri="{FF2B5EF4-FFF2-40B4-BE49-F238E27FC236}">
                <a16:creationId xmlns:a16="http://schemas.microsoft.com/office/drawing/2014/main" id="{13EEA0A9-F720-41ED-8EBA-2A10A664F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77753"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7500" y="447188"/>
            <a:ext cx="2559813" cy="1559412"/>
          </a:xfrm>
        </p:spPr>
        <p:txBody>
          <a:bodyPr>
            <a:normAutofit/>
          </a:bodyPr>
          <a:lstStyle/>
          <a:p>
            <a:pPr>
              <a:lnSpc>
                <a:spcPct val="90000"/>
              </a:lnSpc>
            </a:pPr>
            <a:r>
              <a:rPr lang="en-US" sz="2600"/>
              <a:t>Step 3 - Moving Averages (7-Day &amp; 14-Day)</a:t>
            </a:r>
          </a:p>
        </p:txBody>
      </p:sp>
      <p:sp>
        <p:nvSpPr>
          <p:cNvPr id="3" name="Content Placeholder 2"/>
          <p:cNvSpPr>
            <a:spLocks noGrp="1"/>
          </p:cNvSpPr>
          <p:nvPr>
            <p:ph idx="1"/>
          </p:nvPr>
        </p:nvSpPr>
        <p:spPr>
          <a:xfrm>
            <a:off x="614034" y="2413000"/>
            <a:ext cx="2553279" cy="3632200"/>
          </a:xfrm>
        </p:spPr>
        <p:txBody>
          <a:bodyPr>
            <a:normAutofit/>
          </a:bodyPr>
          <a:lstStyle/>
          <a:p>
            <a:endParaRPr lang="en-US" sz="1400"/>
          </a:p>
          <a:p>
            <a:r>
              <a:rPr lang="en-US" sz="1400"/>
              <a:t>- Calculated MA7 and MA14 for smoothing trends.</a:t>
            </a:r>
          </a:p>
          <a:p>
            <a:r>
              <a:rPr lang="en-US" sz="1400"/>
              <a:t>- Used Tableau table calculations.</a:t>
            </a:r>
          </a:p>
          <a:p>
            <a:r>
              <a:rPr lang="en-US" sz="1400"/>
              <a:t>- Visual overlays on Close Price charts.</a:t>
            </a:r>
          </a:p>
        </p:txBody>
      </p:sp>
      <p:sp>
        <p:nvSpPr>
          <p:cNvPr id="14" name="Rounded Rectangle 17">
            <a:extLst>
              <a:ext uri="{FF2B5EF4-FFF2-40B4-BE49-F238E27FC236}">
                <a16:creationId xmlns:a16="http://schemas.microsoft.com/office/drawing/2014/main" id="{03B27569-6089-4DC0-93E0-F3F6E1E93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9208" y="958640"/>
            <a:ext cx="470219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BDF74A9-E906-3C9A-E39B-44B7127807CB}"/>
              </a:ext>
            </a:extLst>
          </p:cNvPr>
          <p:cNvPicPr>
            <a:picLocks noChangeAspect="1"/>
          </p:cNvPicPr>
          <p:nvPr/>
        </p:nvPicPr>
        <p:blipFill>
          <a:blip r:embed="rId2"/>
          <a:srcRect l="24012" r="27888" b="1"/>
          <a:stretch>
            <a:fillRect/>
          </a:stretch>
        </p:blipFill>
        <p:spPr>
          <a:xfrm>
            <a:off x="4202779" y="1258529"/>
            <a:ext cx="4229140" cy="4330205"/>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 y="0"/>
            <a:ext cx="914057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77753"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60EC840-81D3-12D2-8984-185D44E7CCA5}"/>
              </a:ext>
            </a:extLst>
          </p:cNvPr>
          <p:cNvSpPr>
            <a:spLocks noGrp="1"/>
          </p:cNvSpPr>
          <p:nvPr>
            <p:ph type="title"/>
          </p:nvPr>
        </p:nvSpPr>
        <p:spPr>
          <a:xfrm>
            <a:off x="338635" y="457201"/>
            <a:ext cx="2681803" cy="1332688"/>
          </a:xfrm>
        </p:spPr>
        <p:txBody>
          <a:bodyPr anchor="b">
            <a:normAutofit/>
          </a:bodyPr>
          <a:lstStyle/>
          <a:p>
            <a:pPr algn="ctr">
              <a:lnSpc>
                <a:spcPct val="90000"/>
              </a:lnSpc>
            </a:pPr>
            <a:r>
              <a:rPr lang="en-US" sz="2800">
                <a:solidFill>
                  <a:srgbClr val="FFFFFF"/>
                </a:solidFill>
              </a:rPr>
              <a:t>Exploratory Data Analysis (EDA) - Part 1</a:t>
            </a:r>
          </a:p>
        </p:txBody>
      </p:sp>
      <p:sp>
        <p:nvSpPr>
          <p:cNvPr id="3" name="Content Placeholder 2">
            <a:extLst>
              <a:ext uri="{FF2B5EF4-FFF2-40B4-BE49-F238E27FC236}">
                <a16:creationId xmlns:a16="http://schemas.microsoft.com/office/drawing/2014/main" id="{AE9CD2CE-64CC-6247-887D-E16390EC1B9D}"/>
              </a:ext>
            </a:extLst>
          </p:cNvPr>
          <p:cNvSpPr>
            <a:spLocks noGrp="1"/>
          </p:cNvSpPr>
          <p:nvPr>
            <p:ph idx="1"/>
          </p:nvPr>
        </p:nvSpPr>
        <p:spPr>
          <a:xfrm>
            <a:off x="338635" y="2046514"/>
            <a:ext cx="2681803" cy="3994848"/>
          </a:xfrm>
        </p:spPr>
        <p:txBody>
          <a:bodyPr>
            <a:normAutofit/>
          </a:bodyPr>
          <a:lstStyle/>
          <a:p>
            <a:pPr>
              <a:lnSpc>
                <a:spcPct val="90000"/>
              </a:lnSpc>
            </a:pPr>
            <a:r>
              <a:rPr lang="en-US" sz="1200" b="1">
                <a:solidFill>
                  <a:srgbClr val="FFFFFF"/>
                </a:solidFill>
              </a:rPr>
              <a:t>Distribution of Price:</a:t>
            </a:r>
          </a:p>
          <a:p>
            <a:pPr lvl="1">
              <a:lnSpc>
                <a:spcPct val="90000"/>
              </a:lnSpc>
            </a:pPr>
            <a:r>
              <a:rPr lang="en-US" sz="1200" b="1">
                <a:solidFill>
                  <a:srgbClr val="FFFFFF"/>
                </a:solidFill>
              </a:rPr>
              <a:t>Chart:</a:t>
            </a:r>
            <a:r>
              <a:rPr lang="en-US" sz="1200">
                <a:solidFill>
                  <a:srgbClr val="FFFFFF"/>
                </a:solidFill>
              </a:rPr>
              <a:t> Histogram of the price column.</a:t>
            </a:r>
          </a:p>
          <a:p>
            <a:pPr lvl="1">
              <a:lnSpc>
                <a:spcPct val="90000"/>
              </a:lnSpc>
            </a:pPr>
            <a:r>
              <a:rPr lang="en-US" sz="1200" b="1">
                <a:solidFill>
                  <a:srgbClr val="FFFFFF"/>
                </a:solidFill>
              </a:rPr>
              <a:t>Insight:</a:t>
            </a:r>
            <a:r>
              <a:rPr lang="en-US" sz="1200">
                <a:solidFill>
                  <a:srgbClr val="FFFFFF"/>
                </a:solidFill>
              </a:rPr>
              <a:t> The data is heavily right-skewed. Most items are priced under $500, with very few expensive outliers .</a:t>
            </a:r>
          </a:p>
          <a:p>
            <a:pPr>
              <a:lnSpc>
                <a:spcPct val="90000"/>
              </a:lnSpc>
            </a:pPr>
            <a:r>
              <a:rPr lang="en-US" sz="1200" b="1">
                <a:solidFill>
                  <a:srgbClr val="FFFFFF"/>
                </a:solidFill>
              </a:rPr>
              <a:t>Distribution of Units Sold:</a:t>
            </a:r>
          </a:p>
          <a:p>
            <a:pPr lvl="1">
              <a:lnSpc>
                <a:spcPct val="90000"/>
              </a:lnSpc>
            </a:pPr>
            <a:r>
              <a:rPr lang="en-US" sz="1200" b="1">
                <a:solidFill>
                  <a:srgbClr val="FFFFFF"/>
                </a:solidFill>
              </a:rPr>
              <a:t>Chart:</a:t>
            </a:r>
            <a:r>
              <a:rPr lang="en-US" sz="1200">
                <a:solidFill>
                  <a:srgbClr val="FFFFFF"/>
                </a:solidFill>
              </a:rPr>
              <a:t> Histogram of the sold column.</a:t>
            </a:r>
          </a:p>
          <a:p>
            <a:pPr lvl="1">
              <a:lnSpc>
                <a:spcPct val="90000"/>
              </a:lnSpc>
            </a:pPr>
            <a:r>
              <a:rPr lang="en-US" sz="1200" b="1">
                <a:solidFill>
                  <a:srgbClr val="FFFFFF"/>
                </a:solidFill>
              </a:rPr>
              <a:t>Insight:</a:t>
            </a:r>
            <a:r>
              <a:rPr lang="en-US" sz="1200">
                <a:solidFill>
                  <a:srgbClr val="FFFFFF"/>
                </a:solidFill>
              </a:rPr>
              <a:t> Like price, this is very right-skewed. Most items have few sales, while a handful of items are "bestsellers" with 8,000-10,000+ sales .</a:t>
            </a:r>
          </a:p>
        </p:txBody>
      </p:sp>
      <p:pic>
        <p:nvPicPr>
          <p:cNvPr id="4" name="Picture 3" descr="A graph with numbers and a bar&#10;&#10;AI-generated content may be incorrect.">
            <a:extLst>
              <a:ext uri="{FF2B5EF4-FFF2-40B4-BE49-F238E27FC236}">
                <a16:creationId xmlns:a16="http://schemas.microsoft.com/office/drawing/2014/main" id="{B47AA028-D46E-B2FE-2EC4-065928CA4B49}"/>
              </a:ext>
            </a:extLst>
          </p:cNvPr>
          <p:cNvPicPr>
            <a:picLocks noChangeAspect="1"/>
          </p:cNvPicPr>
          <p:nvPr/>
        </p:nvPicPr>
        <p:blipFill>
          <a:blip r:embed="rId2"/>
          <a:stretch>
            <a:fillRect/>
          </a:stretch>
        </p:blipFill>
        <p:spPr>
          <a:xfrm>
            <a:off x="3960473" y="1479628"/>
            <a:ext cx="4700807" cy="3898744"/>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382608539"/>
      </p:ext>
    </p:extLst>
  </p:cSld>
  <p:clrMapOvr>
    <a:overrideClrMapping bg1="lt1" tx1="dk1" bg2="lt2" tx2="dk2" accent1="accent1" accent2="accent2" accent3="accent3" accent4="accent4" accent5="accent5" accent6="accent6" hlink="hlink" folHlink="folHlink"/>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 y="0"/>
            <a:ext cx="914057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77753"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CEB4FE7-9B1D-C140-B15B-9097EAFF6CFA}"/>
              </a:ext>
            </a:extLst>
          </p:cNvPr>
          <p:cNvSpPr>
            <a:spLocks noGrp="1"/>
          </p:cNvSpPr>
          <p:nvPr>
            <p:ph type="title"/>
          </p:nvPr>
        </p:nvSpPr>
        <p:spPr>
          <a:xfrm>
            <a:off x="338635" y="457201"/>
            <a:ext cx="2681803" cy="1332688"/>
          </a:xfrm>
        </p:spPr>
        <p:txBody>
          <a:bodyPr anchor="b">
            <a:normAutofit/>
          </a:bodyPr>
          <a:lstStyle/>
          <a:p>
            <a:pPr algn="ctr">
              <a:lnSpc>
                <a:spcPct val="90000"/>
              </a:lnSpc>
            </a:pPr>
            <a:r>
              <a:rPr lang="en-US" sz="2800">
                <a:solidFill>
                  <a:srgbClr val="FFFFFF"/>
                </a:solidFill>
              </a:rPr>
              <a:t>Exploratory Data Analysis (EDA) - Part 2</a:t>
            </a:r>
          </a:p>
        </p:txBody>
      </p:sp>
      <p:sp>
        <p:nvSpPr>
          <p:cNvPr id="3" name="Content Placeholder 2">
            <a:extLst>
              <a:ext uri="{FF2B5EF4-FFF2-40B4-BE49-F238E27FC236}">
                <a16:creationId xmlns:a16="http://schemas.microsoft.com/office/drawing/2014/main" id="{B787F159-6009-8425-BBB5-D907C44BF724}"/>
              </a:ext>
            </a:extLst>
          </p:cNvPr>
          <p:cNvSpPr>
            <a:spLocks noGrp="1"/>
          </p:cNvSpPr>
          <p:nvPr>
            <p:ph idx="1"/>
          </p:nvPr>
        </p:nvSpPr>
        <p:spPr>
          <a:xfrm>
            <a:off x="338635" y="2046514"/>
            <a:ext cx="2681803" cy="3994848"/>
          </a:xfrm>
        </p:spPr>
        <p:txBody>
          <a:bodyPr>
            <a:normAutofit/>
          </a:bodyPr>
          <a:lstStyle/>
          <a:p>
            <a:r>
              <a:rPr lang="en-US" sz="1400" dirty="0">
                <a:solidFill>
                  <a:srgbClr val="FFFFFF"/>
                </a:solidFill>
              </a:rPr>
              <a:t>Price vs. Units Sold:</a:t>
            </a:r>
          </a:p>
          <a:p>
            <a:pPr lvl="1"/>
            <a:r>
              <a:rPr lang="en-US" sz="1200" b="1" dirty="0">
                <a:solidFill>
                  <a:srgbClr val="FFFFFF"/>
                </a:solidFill>
              </a:rPr>
              <a:t>Chart:</a:t>
            </a:r>
            <a:r>
              <a:rPr lang="en-US" sz="1200" dirty="0">
                <a:solidFill>
                  <a:srgbClr val="FFFFFF"/>
                </a:solidFill>
              </a:rPr>
              <a:t> Scatter plot (price on X-axis, sold on Y-axis).</a:t>
            </a:r>
          </a:p>
          <a:p>
            <a:pPr lvl="1"/>
            <a:r>
              <a:rPr lang="en-US" sz="1200" b="1" dirty="0">
                <a:solidFill>
                  <a:srgbClr val="FFFFFF"/>
                </a:solidFill>
              </a:rPr>
              <a:t>Insight:</a:t>
            </a:r>
            <a:r>
              <a:rPr lang="en-US" sz="1200" dirty="0">
                <a:solidFill>
                  <a:srgbClr val="FFFFFF"/>
                </a:solidFill>
              </a:rPr>
              <a:t> There's a negative relationship. High-volume sales (over 2,000 units) only occur on items priced under $500.</a:t>
            </a:r>
          </a:p>
        </p:txBody>
      </p:sp>
      <p:pic>
        <p:nvPicPr>
          <p:cNvPr id="4" name="Picture 3">
            <a:extLst>
              <a:ext uri="{FF2B5EF4-FFF2-40B4-BE49-F238E27FC236}">
                <a16:creationId xmlns:a16="http://schemas.microsoft.com/office/drawing/2014/main" id="{3BF60D19-52D4-237A-1C4E-8ADDFE9C097C}"/>
              </a:ext>
            </a:extLst>
          </p:cNvPr>
          <p:cNvPicPr>
            <a:picLocks noChangeAspect="1"/>
          </p:cNvPicPr>
          <p:nvPr/>
        </p:nvPicPr>
        <p:blipFill>
          <a:blip r:embed="rId2"/>
          <a:stretch>
            <a:fillRect/>
          </a:stretch>
        </p:blipFill>
        <p:spPr>
          <a:xfrm>
            <a:off x="3960473" y="1561091"/>
            <a:ext cx="4700807" cy="3735817"/>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086766843"/>
      </p:ext>
    </p:extLst>
  </p:cSld>
  <p:clrMapOvr>
    <a:overrideClrMapping bg1="lt1" tx1="dk1" bg2="lt2" tx2="dk2" accent1="accent1" accent2="accent2" accent3="accent3" accent4="accent4" accent5="accent5" accent6="accent6" hlink="hlink" folHlink="folHlink"/>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0EE9A48-7B44-667C-1D71-1DA43B380062}"/>
              </a:ext>
            </a:extLst>
          </p:cNvPr>
          <p:cNvSpPr>
            <a:spLocks noGrp="1"/>
          </p:cNvSpPr>
          <p:nvPr>
            <p:ph type="title"/>
          </p:nvPr>
        </p:nvSpPr>
        <p:spPr>
          <a:xfrm>
            <a:off x="607500" y="447188"/>
            <a:ext cx="7928998" cy="970450"/>
          </a:xfrm>
        </p:spPr>
        <p:txBody>
          <a:bodyPr>
            <a:normAutofit/>
          </a:bodyPr>
          <a:lstStyle/>
          <a:p>
            <a:r>
              <a:rPr lang="en-US"/>
              <a:t>Feature Engineering</a:t>
            </a:r>
            <a:endParaRPr lang="en-US" dirty="0"/>
          </a:p>
        </p:txBody>
      </p:sp>
      <p:graphicFrame>
        <p:nvGraphicFramePr>
          <p:cNvPr id="5" name="Content Placeholder 2">
            <a:extLst>
              <a:ext uri="{FF2B5EF4-FFF2-40B4-BE49-F238E27FC236}">
                <a16:creationId xmlns:a16="http://schemas.microsoft.com/office/drawing/2014/main" id="{C1ABCD3F-F05E-CEA4-EC2C-F655772B924A}"/>
              </a:ext>
            </a:extLst>
          </p:cNvPr>
          <p:cNvGraphicFramePr>
            <a:graphicFrameLocks noGrp="1"/>
          </p:cNvGraphicFramePr>
          <p:nvPr>
            <p:ph idx="1"/>
            <p:extLst>
              <p:ext uri="{D42A27DB-BD31-4B8C-83A1-F6EECF244321}">
                <p14:modId xmlns:p14="http://schemas.microsoft.com/office/powerpoint/2010/main" val="3917054204"/>
              </p:ext>
            </p:extLst>
          </p:nvPr>
        </p:nvGraphicFramePr>
        <p:xfrm>
          <a:off x="614362" y="2494722"/>
          <a:ext cx="7915275"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7629325"/>
      </p:ext>
    </p:extLst>
  </p:cSld>
  <p:clrMapOvr>
    <a:overrideClrMapping bg1="lt1" tx1="dk1" bg2="lt2" tx2="dk2" accent1="accent1" accent2="accent2" accent3="accent3" accent4="accent4" accent5="accent5" accent6="accent6" hlink="hlink" folHlink="folHlink"/>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96725B0-FEF0-DE02-80E6-130064C2D9C8}"/>
              </a:ext>
            </a:extLst>
          </p:cNvPr>
          <p:cNvSpPr>
            <a:spLocks noGrp="1"/>
          </p:cNvSpPr>
          <p:nvPr>
            <p:ph type="title"/>
          </p:nvPr>
        </p:nvSpPr>
        <p:spPr>
          <a:xfrm>
            <a:off x="607500" y="447188"/>
            <a:ext cx="7928998" cy="970450"/>
          </a:xfrm>
        </p:spPr>
        <p:txBody>
          <a:bodyPr>
            <a:normAutofit/>
          </a:bodyPr>
          <a:lstStyle/>
          <a:p>
            <a:r>
              <a:rPr lang="en-US" dirty="0"/>
              <a:t>Business Recommendations</a:t>
            </a:r>
          </a:p>
        </p:txBody>
      </p:sp>
      <p:graphicFrame>
        <p:nvGraphicFramePr>
          <p:cNvPr id="5" name="Content Placeholder 2">
            <a:extLst>
              <a:ext uri="{FF2B5EF4-FFF2-40B4-BE49-F238E27FC236}">
                <a16:creationId xmlns:a16="http://schemas.microsoft.com/office/drawing/2014/main" id="{904FF34F-C93A-5D0D-E993-7E5AA0BB741D}"/>
              </a:ext>
            </a:extLst>
          </p:cNvPr>
          <p:cNvGraphicFramePr>
            <a:graphicFrameLocks noGrp="1"/>
          </p:cNvGraphicFramePr>
          <p:nvPr>
            <p:ph idx="1"/>
            <p:extLst>
              <p:ext uri="{D42A27DB-BD31-4B8C-83A1-F6EECF244321}">
                <p14:modId xmlns:p14="http://schemas.microsoft.com/office/powerpoint/2010/main" val="160945960"/>
              </p:ext>
            </p:extLst>
          </p:nvPr>
        </p:nvGraphicFramePr>
        <p:xfrm>
          <a:off x="614362" y="2494722"/>
          <a:ext cx="7915275"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9753502"/>
      </p:ext>
    </p:extLst>
  </p:cSld>
  <p:clrMapOvr>
    <a:overrideClrMapping bg1="lt1" tx1="dk1" bg2="lt2" tx2="dk2" accent1="accent1" accent2="accent2" accent3="accent3" accent4="accent4" accent5="accent5" accent6="accent6" hlink="hlink" folHlink="folHlink"/>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A9E2DA8-4730-8216-8DF8-9B086B965D57}"/>
              </a:ext>
            </a:extLst>
          </p:cNvPr>
          <p:cNvSpPr>
            <a:spLocks noGrp="1"/>
          </p:cNvSpPr>
          <p:nvPr>
            <p:ph type="title"/>
          </p:nvPr>
        </p:nvSpPr>
        <p:spPr>
          <a:xfrm>
            <a:off x="607500" y="447188"/>
            <a:ext cx="7928998" cy="970450"/>
          </a:xfrm>
        </p:spPr>
        <p:txBody>
          <a:bodyPr>
            <a:normAutofit/>
          </a:bodyPr>
          <a:lstStyle/>
          <a:p>
            <a:r>
              <a:rPr lang="en-US" dirty="0"/>
              <a:t>Conclusions</a:t>
            </a:r>
          </a:p>
        </p:txBody>
      </p:sp>
      <p:graphicFrame>
        <p:nvGraphicFramePr>
          <p:cNvPr id="15" name="Content Placeholder 2">
            <a:extLst>
              <a:ext uri="{FF2B5EF4-FFF2-40B4-BE49-F238E27FC236}">
                <a16:creationId xmlns:a16="http://schemas.microsoft.com/office/drawing/2014/main" id="{1CBAEE98-D59D-B680-50A5-3F8D6F4C276D}"/>
              </a:ext>
            </a:extLst>
          </p:cNvPr>
          <p:cNvGraphicFramePr>
            <a:graphicFrameLocks noGrp="1"/>
          </p:cNvGraphicFramePr>
          <p:nvPr>
            <p:ph idx="1"/>
            <p:extLst>
              <p:ext uri="{D42A27DB-BD31-4B8C-83A1-F6EECF244321}">
                <p14:modId xmlns:p14="http://schemas.microsoft.com/office/powerpoint/2010/main" val="3900088725"/>
              </p:ext>
            </p:extLst>
          </p:nvPr>
        </p:nvGraphicFramePr>
        <p:xfrm>
          <a:off x="614362" y="2494722"/>
          <a:ext cx="7915275"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5805956"/>
      </p:ext>
    </p:extLst>
  </p:cSld>
  <p:clrMapOvr>
    <a:overrideClrMapping bg1="lt1" tx1="dk1" bg2="lt2" tx2="dk2" accent1="accent1" accent2="accent2" accent3="accent3" accent4="accent4" accent5="accent5" accent6="accent6" hlink="hlink" folHlink="folHlink"/>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C9B24A-86C0-37D2-8CD2-6F4FB949B195}"/>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819" y="643467"/>
            <a:ext cx="8188361"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solidFill>
            <a:schemeClr val="bg1"/>
          </a:solid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22E52F-E90A-3F36-0020-3EF0AF854E41}"/>
              </a:ext>
            </a:extLst>
          </p:cNvPr>
          <p:cNvSpPr>
            <a:spLocks noGrp="1"/>
          </p:cNvSpPr>
          <p:nvPr>
            <p:ph type="ctrTitle"/>
          </p:nvPr>
        </p:nvSpPr>
        <p:spPr>
          <a:xfrm>
            <a:off x="960419" y="1286935"/>
            <a:ext cx="7228615" cy="2668377"/>
          </a:xfrm>
          <a:effectLst/>
        </p:spPr>
        <p:txBody>
          <a:bodyPr>
            <a:normAutofit/>
          </a:bodyPr>
          <a:lstStyle/>
          <a:p>
            <a:pPr algn="ctr"/>
            <a:r>
              <a:rPr lang="en-US" dirty="0">
                <a:solidFill>
                  <a:schemeClr val="tx1"/>
                </a:solidFill>
              </a:rPr>
              <a:t>PROJECT 7</a:t>
            </a:r>
          </a:p>
        </p:txBody>
      </p:sp>
    </p:spTree>
    <p:extLst>
      <p:ext uri="{BB962C8B-B14F-4D97-AF65-F5344CB8AC3E}">
        <p14:creationId xmlns:p14="http://schemas.microsoft.com/office/powerpoint/2010/main" val="969396568"/>
      </p:ext>
    </p:extLst>
  </p:cSld>
  <p:clrMapOvr>
    <a:overrideClrMapping bg1="lt1" tx1="dk1" bg2="lt2" tx2="dk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819" y="643467"/>
            <a:ext cx="8188361"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solidFill>
            <a:schemeClr val="bg1"/>
          </a:solid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E7B1513-D074-35D9-E3D7-54225972F492}"/>
              </a:ext>
            </a:extLst>
          </p:cNvPr>
          <p:cNvSpPr>
            <a:spLocks noGrp="1"/>
          </p:cNvSpPr>
          <p:nvPr>
            <p:ph type="ctrTitle"/>
          </p:nvPr>
        </p:nvSpPr>
        <p:spPr>
          <a:xfrm>
            <a:off x="960419" y="1286935"/>
            <a:ext cx="7228615" cy="2668377"/>
          </a:xfrm>
          <a:effectLst/>
        </p:spPr>
        <p:txBody>
          <a:bodyPr>
            <a:normAutofit/>
          </a:bodyPr>
          <a:lstStyle/>
          <a:p>
            <a:pPr algn="ctr">
              <a:lnSpc>
                <a:spcPct val="90000"/>
              </a:lnSpc>
            </a:pPr>
            <a:r>
              <a:rPr lang="en-US" sz="4600">
                <a:solidFill>
                  <a:schemeClr val="tx1"/>
                </a:solidFill>
              </a:rPr>
              <a:t>Colorado Motor Vehicle Sales: A Data-Driven Analysis &amp; Forecast</a:t>
            </a:r>
          </a:p>
        </p:txBody>
      </p:sp>
      <p:sp>
        <p:nvSpPr>
          <p:cNvPr id="3" name="Subtitle 2">
            <a:extLst>
              <a:ext uri="{FF2B5EF4-FFF2-40B4-BE49-F238E27FC236}">
                <a16:creationId xmlns:a16="http://schemas.microsoft.com/office/drawing/2014/main" id="{D6056628-F826-DDCC-F3C5-D61213EB171D}"/>
              </a:ext>
            </a:extLst>
          </p:cNvPr>
          <p:cNvSpPr>
            <a:spLocks noGrp="1"/>
          </p:cNvSpPr>
          <p:nvPr>
            <p:ph type="subTitle" idx="1"/>
          </p:nvPr>
        </p:nvSpPr>
        <p:spPr>
          <a:xfrm>
            <a:off x="960419" y="4116179"/>
            <a:ext cx="7228615" cy="1599642"/>
          </a:xfrm>
          <a:effectLst/>
        </p:spPr>
        <p:txBody>
          <a:bodyPr>
            <a:normAutofit/>
          </a:bodyPr>
          <a:lstStyle/>
          <a:p>
            <a:pPr algn="ctr"/>
            <a:r>
              <a:rPr lang="en-US" dirty="0"/>
              <a:t>Presented By : Mufaddal Jhalod</a:t>
            </a:r>
          </a:p>
        </p:txBody>
      </p:sp>
    </p:spTree>
    <p:extLst>
      <p:ext uri="{BB962C8B-B14F-4D97-AF65-F5344CB8AC3E}">
        <p14:creationId xmlns:p14="http://schemas.microsoft.com/office/powerpoint/2010/main" val="833767159"/>
      </p:ext>
    </p:extLst>
  </p:cSld>
  <p:clrMapOvr>
    <a:overrideClrMapping bg1="lt1" tx1="dk1" bg2="lt2" tx2="dk2" accent1="accent1" accent2="accent2" accent3="accent3" accent4="accent4" accent5="accent5" accent6="accent6" hlink="hlink" folHlink="folHlink"/>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607A7-C194-45C1-9EA4-D513E02DC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6">
            <a:extLst>
              <a:ext uri="{FF2B5EF4-FFF2-40B4-BE49-F238E27FC236}">
                <a16:creationId xmlns:a16="http://schemas.microsoft.com/office/drawing/2014/main" id="{CBFF659F-D040-4A67-B951-3D6D61BB1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0000"/>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8727318-2A0E-7D32-F2E2-2A992DD611F0}"/>
              </a:ext>
            </a:extLst>
          </p:cNvPr>
          <p:cNvSpPr>
            <a:spLocks noGrp="1"/>
          </p:cNvSpPr>
          <p:nvPr>
            <p:ph type="title"/>
          </p:nvPr>
        </p:nvSpPr>
        <p:spPr>
          <a:xfrm>
            <a:off x="607500" y="447188"/>
            <a:ext cx="7928998" cy="970450"/>
          </a:xfrm>
          <a:effectLst/>
        </p:spPr>
        <p:txBody>
          <a:bodyPr>
            <a:normAutofit/>
          </a:bodyPr>
          <a:lstStyle/>
          <a:p>
            <a:r>
              <a:rPr lang="en-US" dirty="0"/>
              <a:t>What We Aimed to Achieve</a:t>
            </a:r>
          </a:p>
        </p:txBody>
      </p:sp>
      <p:graphicFrame>
        <p:nvGraphicFramePr>
          <p:cNvPr id="29" name="Content Placeholder 2">
            <a:extLst>
              <a:ext uri="{FF2B5EF4-FFF2-40B4-BE49-F238E27FC236}">
                <a16:creationId xmlns:a16="http://schemas.microsoft.com/office/drawing/2014/main" id="{38A18386-42CD-8951-DD07-C66069E5B62D}"/>
              </a:ext>
            </a:extLst>
          </p:cNvPr>
          <p:cNvGraphicFramePr>
            <a:graphicFrameLocks noGrp="1"/>
          </p:cNvGraphicFramePr>
          <p:nvPr>
            <p:ph idx="1"/>
            <p:extLst>
              <p:ext uri="{D42A27DB-BD31-4B8C-83A1-F6EECF244321}">
                <p14:modId xmlns:p14="http://schemas.microsoft.com/office/powerpoint/2010/main" val="3741023450"/>
              </p:ext>
            </p:extLst>
          </p:nvPr>
        </p:nvGraphicFramePr>
        <p:xfrm>
          <a:off x="647910" y="2380690"/>
          <a:ext cx="7928997" cy="40301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0933240"/>
      </p:ext>
    </p:extLst>
  </p:cSld>
  <p:clrMapOvr>
    <a:overrideClrMapping bg1="lt1" tx1="dk1" bg2="lt2" tx2="dk2" accent1="accent1" accent2="accent2" accent3="accent3" accent4="accent4" accent5="accent5" accent6="accent6" hlink="hlink" folHlink="folHlink"/>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398AD36-5413-4FA6-E247-D7466EEB4EB9}"/>
              </a:ext>
            </a:extLst>
          </p:cNvPr>
          <p:cNvSpPr>
            <a:spLocks noGrp="1"/>
          </p:cNvSpPr>
          <p:nvPr>
            <p:ph type="title"/>
          </p:nvPr>
        </p:nvSpPr>
        <p:spPr>
          <a:xfrm>
            <a:off x="607500" y="447188"/>
            <a:ext cx="7928998" cy="970450"/>
          </a:xfrm>
        </p:spPr>
        <p:txBody>
          <a:bodyPr>
            <a:normAutofit/>
          </a:bodyPr>
          <a:lstStyle/>
          <a:p>
            <a:r>
              <a:rPr lang="en-US" dirty="0"/>
              <a:t>The Raw Material: Our Dataset</a:t>
            </a:r>
          </a:p>
        </p:txBody>
      </p:sp>
      <p:graphicFrame>
        <p:nvGraphicFramePr>
          <p:cNvPr id="5" name="Content Placeholder 2">
            <a:extLst>
              <a:ext uri="{FF2B5EF4-FFF2-40B4-BE49-F238E27FC236}">
                <a16:creationId xmlns:a16="http://schemas.microsoft.com/office/drawing/2014/main" id="{C54C8E9B-8108-0A5E-9376-DDC1173BA16D}"/>
              </a:ext>
            </a:extLst>
          </p:cNvPr>
          <p:cNvGraphicFramePr>
            <a:graphicFrameLocks noGrp="1"/>
          </p:cNvGraphicFramePr>
          <p:nvPr>
            <p:ph idx="1"/>
            <p:extLst>
              <p:ext uri="{D42A27DB-BD31-4B8C-83A1-F6EECF244321}">
                <p14:modId xmlns:p14="http://schemas.microsoft.com/office/powerpoint/2010/main" val="328340344"/>
              </p:ext>
            </p:extLst>
          </p:nvPr>
        </p:nvGraphicFramePr>
        <p:xfrm>
          <a:off x="614362" y="2494722"/>
          <a:ext cx="7915275"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7060575"/>
      </p:ext>
    </p:extLst>
  </p:cSld>
  <p:clrMapOvr>
    <a:overrideClrMapping bg1="lt1" tx1="dk1" bg2="lt2" tx2="dk2" accent1="accent1" accent2="accent2" accent3="accent3" accent4="accent4" accent5="accent5" accent6="accent6" hlink="hlink" folHlink="folHlink"/>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983D6EB-6132-1546-512E-CA00BE5224AD}"/>
              </a:ext>
            </a:extLst>
          </p:cNvPr>
          <p:cNvSpPr>
            <a:spLocks noGrp="1"/>
          </p:cNvSpPr>
          <p:nvPr>
            <p:ph type="title"/>
          </p:nvPr>
        </p:nvSpPr>
        <p:spPr>
          <a:xfrm>
            <a:off x="607500" y="447188"/>
            <a:ext cx="7928998" cy="970450"/>
          </a:xfrm>
        </p:spPr>
        <p:txBody>
          <a:bodyPr>
            <a:normAutofit/>
          </a:bodyPr>
          <a:lstStyle/>
          <a:p>
            <a:r>
              <a:rPr lang="en-US" dirty="0"/>
              <a:t>Handling Data Inconsistencies</a:t>
            </a:r>
          </a:p>
        </p:txBody>
      </p:sp>
      <p:graphicFrame>
        <p:nvGraphicFramePr>
          <p:cNvPr id="12" name="Content Placeholder 2">
            <a:extLst>
              <a:ext uri="{FF2B5EF4-FFF2-40B4-BE49-F238E27FC236}">
                <a16:creationId xmlns:a16="http://schemas.microsoft.com/office/drawing/2014/main" id="{F3691F06-224E-C9C2-5163-222FBAA75EEE}"/>
              </a:ext>
            </a:extLst>
          </p:cNvPr>
          <p:cNvGraphicFramePr>
            <a:graphicFrameLocks noGrp="1"/>
          </p:cNvGraphicFramePr>
          <p:nvPr>
            <p:ph idx="1"/>
            <p:extLst>
              <p:ext uri="{D42A27DB-BD31-4B8C-83A1-F6EECF244321}">
                <p14:modId xmlns:p14="http://schemas.microsoft.com/office/powerpoint/2010/main" val="2026457993"/>
              </p:ext>
            </p:extLst>
          </p:nvPr>
        </p:nvGraphicFramePr>
        <p:xfrm>
          <a:off x="614362" y="2494722"/>
          <a:ext cx="7915275"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47995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F7D26C8-96ED-46E3-BD94-C1608C54C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3">
            <a:extLst>
              <a:ext uri="{FF2B5EF4-FFF2-40B4-BE49-F238E27FC236}">
                <a16:creationId xmlns:a16="http://schemas.microsoft.com/office/drawing/2014/main" id="{13EEA0A9-F720-41ED-8EBA-2A10A664F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77753"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7500" y="447188"/>
            <a:ext cx="2559813" cy="1559412"/>
          </a:xfrm>
        </p:spPr>
        <p:txBody>
          <a:bodyPr>
            <a:normAutofit/>
          </a:bodyPr>
          <a:lstStyle/>
          <a:p>
            <a:pPr>
              <a:lnSpc>
                <a:spcPct val="90000"/>
              </a:lnSpc>
            </a:pPr>
            <a:r>
              <a:rPr lang="en-US" sz="2200"/>
              <a:t>Step 4 - Volatility Analysis (Standard Deviation)</a:t>
            </a:r>
          </a:p>
        </p:txBody>
      </p:sp>
      <p:sp>
        <p:nvSpPr>
          <p:cNvPr id="3" name="Content Placeholder 2"/>
          <p:cNvSpPr>
            <a:spLocks noGrp="1"/>
          </p:cNvSpPr>
          <p:nvPr>
            <p:ph idx="1"/>
          </p:nvPr>
        </p:nvSpPr>
        <p:spPr>
          <a:xfrm>
            <a:off x="614034" y="2413000"/>
            <a:ext cx="2553279" cy="3632200"/>
          </a:xfrm>
        </p:spPr>
        <p:txBody>
          <a:bodyPr>
            <a:normAutofit/>
          </a:bodyPr>
          <a:lstStyle/>
          <a:p>
            <a:endParaRPr lang="en-US" sz="1400"/>
          </a:p>
          <a:p>
            <a:r>
              <a:rPr lang="en-US" sz="1400"/>
              <a:t>- Measured 7-day rolling standard deviation.</a:t>
            </a:r>
          </a:p>
          <a:p>
            <a:r>
              <a:rPr lang="en-US" sz="1400"/>
              <a:t>- Created volatility trend lines.</a:t>
            </a:r>
          </a:p>
          <a:p>
            <a:r>
              <a:rPr lang="en-US" sz="1400"/>
              <a:t>- Identified high-risk periods visually.</a:t>
            </a:r>
          </a:p>
        </p:txBody>
      </p:sp>
      <p:sp>
        <p:nvSpPr>
          <p:cNvPr id="14" name="Rounded Rectangle 17">
            <a:extLst>
              <a:ext uri="{FF2B5EF4-FFF2-40B4-BE49-F238E27FC236}">
                <a16:creationId xmlns:a16="http://schemas.microsoft.com/office/drawing/2014/main" id="{03B27569-6089-4DC0-93E0-F3F6E1E93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9208" y="958640"/>
            <a:ext cx="470219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9425421-969C-2D1D-BC1E-063E731C89E0}"/>
              </a:ext>
            </a:extLst>
          </p:cNvPr>
          <p:cNvPicPr>
            <a:picLocks noChangeAspect="1"/>
          </p:cNvPicPr>
          <p:nvPr/>
        </p:nvPicPr>
        <p:blipFill>
          <a:blip r:embed="rId2"/>
          <a:srcRect l="19494" r="32162" b="1"/>
          <a:stretch>
            <a:fillRect/>
          </a:stretch>
        </p:blipFill>
        <p:spPr>
          <a:xfrm>
            <a:off x="4202779" y="1258529"/>
            <a:ext cx="4229140" cy="4330205"/>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B9607A7-C194-45C1-9EA4-D513E02DC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6">
            <a:extLst>
              <a:ext uri="{FF2B5EF4-FFF2-40B4-BE49-F238E27FC236}">
                <a16:creationId xmlns:a16="http://schemas.microsoft.com/office/drawing/2014/main" id="{CBFF659F-D040-4A67-B951-3D6D61BB1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0000"/>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AD0DC1B-781A-2240-A05F-68516492607C}"/>
              </a:ext>
            </a:extLst>
          </p:cNvPr>
          <p:cNvSpPr>
            <a:spLocks noGrp="1"/>
          </p:cNvSpPr>
          <p:nvPr>
            <p:ph type="title"/>
          </p:nvPr>
        </p:nvSpPr>
        <p:spPr>
          <a:xfrm>
            <a:off x="607500" y="447188"/>
            <a:ext cx="7928998" cy="970450"/>
          </a:xfrm>
          <a:effectLst/>
        </p:spPr>
        <p:txBody>
          <a:bodyPr>
            <a:normAutofit/>
          </a:bodyPr>
          <a:lstStyle/>
          <a:p>
            <a:r>
              <a:rPr lang="en-US" sz="3700"/>
              <a:t>From Quarters to a Real Timeline</a:t>
            </a:r>
          </a:p>
        </p:txBody>
      </p:sp>
      <p:sp>
        <p:nvSpPr>
          <p:cNvPr id="14" name="Content Placeholder 2">
            <a:extLst>
              <a:ext uri="{FF2B5EF4-FFF2-40B4-BE49-F238E27FC236}">
                <a16:creationId xmlns:a16="http://schemas.microsoft.com/office/drawing/2014/main" id="{1F3BF422-B1E7-1A2A-8109-96F7A33EF47F}"/>
              </a:ext>
            </a:extLst>
          </p:cNvPr>
          <p:cNvSpPr>
            <a:spLocks noGrp="1"/>
          </p:cNvSpPr>
          <p:nvPr>
            <p:ph idx="1"/>
          </p:nvPr>
        </p:nvSpPr>
        <p:spPr>
          <a:xfrm>
            <a:off x="647910" y="2185988"/>
            <a:ext cx="7888587" cy="4224824"/>
          </a:xfrm>
          <a:effectLst/>
        </p:spPr>
        <p:txBody>
          <a:bodyPr>
            <a:normAutofit/>
          </a:bodyPr>
          <a:lstStyle/>
          <a:p>
            <a:r>
              <a:rPr lang="en-US" sz="2000" b="1" dirty="0"/>
              <a:t>The Challenge:</a:t>
            </a:r>
            <a:r>
              <a:rPr lang="en-US" sz="2000" dirty="0"/>
              <a:t> Year and Quarter are separate number columns, which Excel's time-series tools can't use effectively.</a:t>
            </a:r>
          </a:p>
          <a:p>
            <a:r>
              <a:rPr lang="en-US" sz="2000" b="1" dirty="0"/>
              <a:t>The Solution:</a:t>
            </a:r>
          </a:p>
          <a:p>
            <a:pPr lvl="1"/>
            <a:r>
              <a:rPr lang="en-US" sz="2000" dirty="0"/>
              <a:t>Created a new Date column.</a:t>
            </a:r>
          </a:p>
          <a:p>
            <a:pPr lvl="1"/>
            <a:r>
              <a:rPr lang="en-US" sz="2000" dirty="0"/>
              <a:t>Used the formula =DATE(A2, (B2*3)-2, 1) to convert the year and quarter into the first day of that quarter (e.g., 2008, Q1 -&gt; 1/1/2008).</a:t>
            </a:r>
          </a:p>
          <a:p>
            <a:endParaRPr lang="en-US" sz="2000" dirty="0"/>
          </a:p>
        </p:txBody>
      </p:sp>
    </p:spTree>
    <p:extLst>
      <p:ext uri="{BB962C8B-B14F-4D97-AF65-F5344CB8AC3E}">
        <p14:creationId xmlns:p14="http://schemas.microsoft.com/office/powerpoint/2010/main" val="1842426147"/>
      </p:ext>
    </p:extLst>
  </p:cSld>
  <p:clrMapOvr>
    <a:overrideClrMapping bg1="lt1" tx1="dk1" bg2="lt2" tx2="dk2" accent1="accent1" accent2="accent2" accent3="accent3" accent4="accent4" accent5="accent5" accent6="accent6" hlink="hlink" folHlink="folHlink"/>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 y="0"/>
            <a:ext cx="914057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77753"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58F42DD-442B-6F83-43D7-4C36C5CA01A9}"/>
              </a:ext>
            </a:extLst>
          </p:cNvPr>
          <p:cNvSpPr>
            <a:spLocks noGrp="1"/>
          </p:cNvSpPr>
          <p:nvPr>
            <p:ph type="title"/>
          </p:nvPr>
        </p:nvSpPr>
        <p:spPr>
          <a:xfrm>
            <a:off x="338635" y="457201"/>
            <a:ext cx="2681803" cy="1332688"/>
          </a:xfrm>
        </p:spPr>
        <p:txBody>
          <a:bodyPr anchor="b">
            <a:normAutofit/>
          </a:bodyPr>
          <a:lstStyle/>
          <a:p>
            <a:pPr algn="ctr">
              <a:lnSpc>
                <a:spcPct val="90000"/>
              </a:lnSpc>
            </a:pPr>
            <a:r>
              <a:rPr lang="en-US" sz="2800">
                <a:solidFill>
                  <a:srgbClr val="FFFFFF"/>
                </a:solidFill>
              </a:rPr>
              <a:t>The Big Picture: Sales are Growing</a:t>
            </a:r>
          </a:p>
        </p:txBody>
      </p:sp>
      <p:sp>
        <p:nvSpPr>
          <p:cNvPr id="3" name="Content Placeholder 2">
            <a:extLst>
              <a:ext uri="{FF2B5EF4-FFF2-40B4-BE49-F238E27FC236}">
                <a16:creationId xmlns:a16="http://schemas.microsoft.com/office/drawing/2014/main" id="{DF6459AB-C183-AA99-E2F8-1B7378C49485}"/>
              </a:ext>
            </a:extLst>
          </p:cNvPr>
          <p:cNvSpPr>
            <a:spLocks noGrp="1"/>
          </p:cNvSpPr>
          <p:nvPr>
            <p:ph idx="1"/>
          </p:nvPr>
        </p:nvSpPr>
        <p:spPr>
          <a:xfrm>
            <a:off x="338635" y="2046514"/>
            <a:ext cx="2681803" cy="3994848"/>
          </a:xfrm>
        </p:spPr>
        <p:txBody>
          <a:bodyPr>
            <a:normAutofit/>
          </a:bodyPr>
          <a:lstStyle/>
          <a:p>
            <a:r>
              <a:rPr lang="en-US" sz="1600" dirty="0">
                <a:solidFill>
                  <a:srgbClr val="FFFFFF"/>
                </a:solidFill>
              </a:rPr>
              <a:t>Sales show a significant dip in 2009, likely corresponding to the financial crisis.</a:t>
            </a:r>
          </a:p>
          <a:p>
            <a:r>
              <a:rPr lang="en-US" sz="1600" dirty="0">
                <a:solidFill>
                  <a:srgbClr val="FFFFFF"/>
                </a:solidFill>
              </a:rPr>
              <a:t>From 2010 onwards, there is a strong, consistent upward trend in vehicle sales.</a:t>
            </a:r>
          </a:p>
          <a:p>
            <a:r>
              <a:rPr lang="en-US" sz="1600" dirty="0">
                <a:solidFill>
                  <a:srgbClr val="FFFFFF"/>
                </a:solidFill>
              </a:rPr>
              <a:t>The trendline indicates a healthy, growth trajectory for the market.</a:t>
            </a:r>
          </a:p>
          <a:p>
            <a:endParaRPr lang="en-US" sz="1600" dirty="0">
              <a:solidFill>
                <a:srgbClr val="FFFFFF"/>
              </a:solidFill>
            </a:endParaRPr>
          </a:p>
          <a:p>
            <a:endParaRPr lang="en-US" sz="1600" dirty="0">
              <a:solidFill>
                <a:srgbClr val="FFFFFF"/>
              </a:solidFill>
            </a:endParaRPr>
          </a:p>
        </p:txBody>
      </p:sp>
      <p:pic>
        <p:nvPicPr>
          <p:cNvPr id="4" name="Picture 3">
            <a:extLst>
              <a:ext uri="{FF2B5EF4-FFF2-40B4-BE49-F238E27FC236}">
                <a16:creationId xmlns:a16="http://schemas.microsoft.com/office/drawing/2014/main" id="{26BAAFAE-D8CB-F3CA-0AA8-6C8BAE76B100}"/>
              </a:ext>
            </a:extLst>
          </p:cNvPr>
          <p:cNvPicPr>
            <a:picLocks noChangeAspect="1"/>
          </p:cNvPicPr>
          <p:nvPr/>
        </p:nvPicPr>
        <p:blipFill>
          <a:blip r:embed="rId2"/>
          <a:stretch>
            <a:fillRect/>
          </a:stretch>
        </p:blipFill>
        <p:spPr>
          <a:xfrm>
            <a:off x="3960592" y="1530785"/>
            <a:ext cx="4700807" cy="3796429"/>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216976858"/>
      </p:ext>
    </p:extLst>
  </p:cSld>
  <p:clrMapOvr>
    <a:overrideClrMapping bg1="lt1" tx1="dk1" bg2="lt2" tx2="dk2" accent1="accent1" accent2="accent2" accent3="accent3" accent4="accent4" accent5="accent5" accent6="accent6" hlink="hlink" folHlink="folHlink"/>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 y="0"/>
            <a:ext cx="914057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77753"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C6DA563-593C-22BB-B94B-47E1131EC6F8}"/>
              </a:ext>
            </a:extLst>
          </p:cNvPr>
          <p:cNvSpPr>
            <a:spLocks noGrp="1"/>
          </p:cNvSpPr>
          <p:nvPr>
            <p:ph type="title"/>
          </p:nvPr>
        </p:nvSpPr>
        <p:spPr>
          <a:xfrm>
            <a:off x="338635" y="457201"/>
            <a:ext cx="2681803" cy="1332688"/>
          </a:xfrm>
        </p:spPr>
        <p:txBody>
          <a:bodyPr anchor="b">
            <a:normAutofit/>
          </a:bodyPr>
          <a:lstStyle/>
          <a:p>
            <a:pPr algn="ctr"/>
            <a:r>
              <a:rPr lang="en-US" sz="2600">
                <a:solidFill>
                  <a:srgbClr val="FFFFFF"/>
                </a:solidFill>
              </a:rPr>
              <a:t>Where is the Market Concentrated?</a:t>
            </a:r>
          </a:p>
        </p:txBody>
      </p:sp>
      <p:sp>
        <p:nvSpPr>
          <p:cNvPr id="3" name="Content Placeholder 2">
            <a:extLst>
              <a:ext uri="{FF2B5EF4-FFF2-40B4-BE49-F238E27FC236}">
                <a16:creationId xmlns:a16="http://schemas.microsoft.com/office/drawing/2014/main" id="{1D90D0F8-9A0C-23CC-B6C3-CEABB93057CE}"/>
              </a:ext>
            </a:extLst>
          </p:cNvPr>
          <p:cNvSpPr>
            <a:spLocks noGrp="1"/>
          </p:cNvSpPr>
          <p:nvPr>
            <p:ph idx="1"/>
          </p:nvPr>
        </p:nvSpPr>
        <p:spPr>
          <a:xfrm>
            <a:off x="338635" y="2046514"/>
            <a:ext cx="2681803" cy="3994848"/>
          </a:xfrm>
        </p:spPr>
        <p:txBody>
          <a:bodyPr>
            <a:normAutofit/>
          </a:bodyPr>
          <a:lstStyle/>
          <a:p>
            <a:r>
              <a:rPr lang="en-US" sz="1400">
                <a:solidFill>
                  <a:srgbClr val="FFFFFF"/>
                </a:solidFill>
              </a:rPr>
              <a:t>The market is highly concentrated. The top 5 counties (Arapahoe, Denver, El Paso, Jefferson, Adams) account for most of all sales.</a:t>
            </a:r>
          </a:p>
          <a:p>
            <a:r>
              <a:rPr lang="en-US" sz="1400">
                <a:solidFill>
                  <a:srgbClr val="FFFFFF"/>
                </a:solidFill>
              </a:rPr>
              <a:t>Arapahoe County is the clear market leader, with sales significantly higher than all other counties.</a:t>
            </a:r>
          </a:p>
          <a:p>
            <a:r>
              <a:rPr lang="en-US" sz="1400">
                <a:solidFill>
                  <a:srgbClr val="FFFFFF"/>
                </a:solidFill>
              </a:rPr>
              <a:t>The combined "Boulder-Broomfield" entity is also a top-tier market.</a:t>
            </a:r>
          </a:p>
          <a:p>
            <a:endParaRPr lang="en-US" sz="1400">
              <a:solidFill>
                <a:srgbClr val="FFFFFF"/>
              </a:solidFill>
            </a:endParaRPr>
          </a:p>
          <a:p>
            <a:endParaRPr lang="en-US" sz="1400">
              <a:solidFill>
                <a:srgbClr val="FFFFFF"/>
              </a:solidFill>
            </a:endParaRPr>
          </a:p>
        </p:txBody>
      </p:sp>
      <p:pic>
        <p:nvPicPr>
          <p:cNvPr id="4" name="Picture 3">
            <a:extLst>
              <a:ext uri="{FF2B5EF4-FFF2-40B4-BE49-F238E27FC236}">
                <a16:creationId xmlns:a16="http://schemas.microsoft.com/office/drawing/2014/main" id="{13DB5AED-9CD4-7EBC-4560-AF469E464EFD}"/>
              </a:ext>
            </a:extLst>
          </p:cNvPr>
          <p:cNvPicPr>
            <a:picLocks noChangeAspect="1"/>
          </p:cNvPicPr>
          <p:nvPr/>
        </p:nvPicPr>
        <p:blipFill>
          <a:blip r:embed="rId2"/>
          <a:stretch>
            <a:fillRect/>
          </a:stretch>
        </p:blipFill>
        <p:spPr>
          <a:xfrm>
            <a:off x="3960592" y="1643283"/>
            <a:ext cx="4700807" cy="3571433"/>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618137323"/>
      </p:ext>
    </p:extLst>
  </p:cSld>
  <p:clrMapOvr>
    <a:overrideClrMapping bg1="lt1" tx1="dk1" bg2="lt2" tx2="dk2" accent1="accent1" accent2="accent2" accent3="accent3" accent4="accent4" accent5="accent5" accent6="accent6" hlink="hlink" folHlink="folHlink"/>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 y="0"/>
            <a:ext cx="914057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77753"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95CB49C-E948-9DA5-B49C-DD118AA4B399}"/>
              </a:ext>
            </a:extLst>
          </p:cNvPr>
          <p:cNvSpPr>
            <a:spLocks noGrp="1"/>
          </p:cNvSpPr>
          <p:nvPr>
            <p:ph type="title"/>
          </p:nvPr>
        </p:nvSpPr>
        <p:spPr>
          <a:xfrm>
            <a:off x="338635" y="457201"/>
            <a:ext cx="2681803" cy="1332688"/>
          </a:xfrm>
        </p:spPr>
        <p:txBody>
          <a:bodyPr anchor="b">
            <a:normAutofit/>
          </a:bodyPr>
          <a:lstStyle/>
          <a:p>
            <a:pPr algn="ctr">
              <a:lnSpc>
                <a:spcPct val="90000"/>
              </a:lnSpc>
            </a:pPr>
            <a:r>
              <a:rPr lang="en-US" sz="2800">
                <a:solidFill>
                  <a:srgbClr val="FFFFFF"/>
                </a:solidFill>
              </a:rPr>
              <a:t>When Do People Buy Cars?</a:t>
            </a:r>
          </a:p>
        </p:txBody>
      </p:sp>
      <p:sp>
        <p:nvSpPr>
          <p:cNvPr id="3" name="Content Placeholder 2">
            <a:extLst>
              <a:ext uri="{FF2B5EF4-FFF2-40B4-BE49-F238E27FC236}">
                <a16:creationId xmlns:a16="http://schemas.microsoft.com/office/drawing/2014/main" id="{4074E2F6-B5C2-2699-FB8A-E2E93261DF0E}"/>
              </a:ext>
            </a:extLst>
          </p:cNvPr>
          <p:cNvSpPr>
            <a:spLocks noGrp="1"/>
          </p:cNvSpPr>
          <p:nvPr>
            <p:ph idx="1"/>
          </p:nvPr>
        </p:nvSpPr>
        <p:spPr>
          <a:xfrm>
            <a:off x="338635" y="2046514"/>
            <a:ext cx="2681803" cy="3994848"/>
          </a:xfrm>
        </p:spPr>
        <p:txBody>
          <a:bodyPr>
            <a:normAutofit/>
          </a:bodyPr>
          <a:lstStyle/>
          <a:p>
            <a:r>
              <a:rPr lang="en-US" sz="1400">
                <a:solidFill>
                  <a:srgbClr val="FFFFFF"/>
                </a:solidFill>
              </a:rPr>
              <a:t>There is a very strong and consistent seasonal pattern.</a:t>
            </a:r>
          </a:p>
          <a:p>
            <a:r>
              <a:rPr lang="en-US" sz="1400" b="1">
                <a:solidFill>
                  <a:srgbClr val="FFFFFF"/>
                </a:solidFill>
              </a:rPr>
              <a:t>Q2 (April-June)</a:t>
            </a:r>
            <a:r>
              <a:rPr lang="en-US" sz="1400">
                <a:solidFill>
                  <a:srgbClr val="FFFFFF"/>
                </a:solidFill>
              </a:rPr>
              <a:t> is consistently the highest sales quarter, year after year.</a:t>
            </a:r>
          </a:p>
          <a:p>
            <a:r>
              <a:rPr lang="en-US" sz="1400" b="1">
                <a:solidFill>
                  <a:srgbClr val="FFFFFF"/>
                </a:solidFill>
              </a:rPr>
              <a:t>Q1 (Jan-March)</a:t>
            </a:r>
            <a:r>
              <a:rPr lang="en-US" sz="1400">
                <a:solidFill>
                  <a:srgbClr val="FFFFFF"/>
                </a:solidFill>
              </a:rPr>
              <a:t> is almost always the slowest sales quarter.</a:t>
            </a:r>
          </a:p>
          <a:p>
            <a:r>
              <a:rPr lang="en-US" sz="1400">
                <a:solidFill>
                  <a:srgbClr val="FFFFFF"/>
                </a:solidFill>
              </a:rPr>
              <a:t>This suggests consumer behavior is tied to seasons (e.g., tax refunds, better weather).</a:t>
            </a:r>
          </a:p>
          <a:p>
            <a:endParaRPr lang="en-US" sz="1400">
              <a:solidFill>
                <a:srgbClr val="FFFFFF"/>
              </a:solidFill>
            </a:endParaRPr>
          </a:p>
          <a:p>
            <a:endParaRPr lang="en-US" sz="1400">
              <a:solidFill>
                <a:srgbClr val="FFFFFF"/>
              </a:solidFill>
            </a:endParaRPr>
          </a:p>
        </p:txBody>
      </p:sp>
      <p:pic>
        <p:nvPicPr>
          <p:cNvPr id="4" name="Picture 3">
            <a:extLst>
              <a:ext uri="{FF2B5EF4-FFF2-40B4-BE49-F238E27FC236}">
                <a16:creationId xmlns:a16="http://schemas.microsoft.com/office/drawing/2014/main" id="{639F6D43-8DB4-B190-BEF3-15AA0FE31DBB}"/>
              </a:ext>
            </a:extLst>
          </p:cNvPr>
          <p:cNvPicPr>
            <a:picLocks noChangeAspect="1"/>
          </p:cNvPicPr>
          <p:nvPr/>
        </p:nvPicPr>
        <p:blipFill>
          <a:blip r:embed="rId2"/>
          <a:stretch>
            <a:fillRect/>
          </a:stretch>
        </p:blipFill>
        <p:spPr>
          <a:xfrm>
            <a:off x="3960592" y="1525401"/>
            <a:ext cx="4700807" cy="3807197"/>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001380529"/>
      </p:ext>
    </p:extLst>
  </p:cSld>
  <p:clrMapOvr>
    <a:overrideClrMapping bg1="lt1" tx1="dk1" bg2="lt2" tx2="dk2" accent1="accent1" accent2="accent2" accent3="accent3" accent4="accent4" accent5="accent5" accent6="accent6" hlink="hlink" folHlink="folHlink"/>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 y="0"/>
            <a:ext cx="914057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77753"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1090954-FD68-1F0E-0443-1C0AC2E9D814}"/>
              </a:ext>
            </a:extLst>
          </p:cNvPr>
          <p:cNvSpPr>
            <a:spLocks noGrp="1"/>
          </p:cNvSpPr>
          <p:nvPr>
            <p:ph type="title"/>
          </p:nvPr>
        </p:nvSpPr>
        <p:spPr>
          <a:xfrm>
            <a:off x="338635" y="457201"/>
            <a:ext cx="2681803" cy="1332688"/>
          </a:xfrm>
        </p:spPr>
        <p:txBody>
          <a:bodyPr anchor="b">
            <a:normAutofit/>
          </a:bodyPr>
          <a:lstStyle/>
          <a:p>
            <a:pPr algn="ctr"/>
            <a:r>
              <a:rPr lang="en-US" sz="2800">
                <a:solidFill>
                  <a:srgbClr val="FFFFFF"/>
                </a:solidFill>
              </a:rPr>
              <a:t>Sales Forecast</a:t>
            </a:r>
          </a:p>
        </p:txBody>
      </p:sp>
      <p:sp>
        <p:nvSpPr>
          <p:cNvPr id="3" name="Content Placeholder 2">
            <a:extLst>
              <a:ext uri="{FF2B5EF4-FFF2-40B4-BE49-F238E27FC236}">
                <a16:creationId xmlns:a16="http://schemas.microsoft.com/office/drawing/2014/main" id="{C6AB1520-8A8B-7F56-8DAD-5EE71C25C915}"/>
              </a:ext>
            </a:extLst>
          </p:cNvPr>
          <p:cNvSpPr>
            <a:spLocks noGrp="1"/>
          </p:cNvSpPr>
          <p:nvPr>
            <p:ph idx="1"/>
          </p:nvPr>
        </p:nvSpPr>
        <p:spPr>
          <a:xfrm>
            <a:off x="338635" y="2046514"/>
            <a:ext cx="2681803" cy="3994848"/>
          </a:xfrm>
        </p:spPr>
        <p:txBody>
          <a:bodyPr>
            <a:normAutofit/>
          </a:bodyPr>
          <a:lstStyle/>
          <a:p>
            <a:r>
              <a:rPr lang="en-US" sz="1400" dirty="0">
                <a:solidFill>
                  <a:srgbClr val="FFFFFF"/>
                </a:solidFill>
              </a:rPr>
              <a:t>Methodology:</a:t>
            </a:r>
          </a:p>
          <a:p>
            <a:pPr lvl="1"/>
            <a:r>
              <a:rPr lang="en-US" sz="1400" dirty="0">
                <a:solidFill>
                  <a:srgbClr val="FFFFFF"/>
                </a:solidFill>
              </a:rPr>
              <a:t>Used Excel's built-in </a:t>
            </a:r>
            <a:r>
              <a:rPr lang="en-US" sz="1400" b="1" dirty="0">
                <a:solidFill>
                  <a:srgbClr val="FFFFFF"/>
                </a:solidFill>
              </a:rPr>
              <a:t>Forecast Sheet</a:t>
            </a:r>
            <a:r>
              <a:rPr lang="en-US" sz="1400" dirty="0">
                <a:solidFill>
                  <a:srgbClr val="FFFFFF"/>
                </a:solidFill>
              </a:rPr>
              <a:t> tool.</a:t>
            </a:r>
          </a:p>
          <a:p>
            <a:r>
              <a:rPr lang="en-US" sz="1400" dirty="0">
                <a:solidFill>
                  <a:srgbClr val="FFFFFF"/>
                </a:solidFill>
              </a:rPr>
              <a:t>The Forecast:</a:t>
            </a:r>
          </a:p>
          <a:p>
            <a:pPr lvl="1"/>
            <a:r>
              <a:rPr lang="en-US" sz="1400" dirty="0">
                <a:solidFill>
                  <a:srgbClr val="FFFFFF"/>
                </a:solidFill>
              </a:rPr>
              <a:t>The model predicts continued sales growth.</a:t>
            </a:r>
          </a:p>
          <a:p>
            <a:pPr lvl="1"/>
            <a:r>
              <a:rPr lang="en-US" sz="1400" dirty="0">
                <a:solidFill>
                  <a:srgbClr val="FFFFFF"/>
                </a:solidFill>
              </a:rPr>
              <a:t>It also predicts the seasonal peaks (in Q2) and troughs (in Q1) will continue.</a:t>
            </a:r>
          </a:p>
          <a:p>
            <a:endParaRPr lang="en-US" sz="1400" dirty="0">
              <a:solidFill>
                <a:srgbClr val="FFFFFF"/>
              </a:solidFill>
            </a:endParaRPr>
          </a:p>
        </p:txBody>
      </p:sp>
      <p:pic>
        <p:nvPicPr>
          <p:cNvPr id="4" name="Picture 3">
            <a:extLst>
              <a:ext uri="{FF2B5EF4-FFF2-40B4-BE49-F238E27FC236}">
                <a16:creationId xmlns:a16="http://schemas.microsoft.com/office/drawing/2014/main" id="{5E3B3536-C88A-6824-CE3A-F1F3440429DE}"/>
              </a:ext>
            </a:extLst>
          </p:cNvPr>
          <p:cNvPicPr>
            <a:picLocks noChangeAspect="1"/>
          </p:cNvPicPr>
          <p:nvPr/>
        </p:nvPicPr>
        <p:blipFill>
          <a:blip r:embed="rId2"/>
          <a:stretch>
            <a:fillRect/>
          </a:stretch>
        </p:blipFill>
        <p:spPr>
          <a:xfrm>
            <a:off x="3960473" y="1681940"/>
            <a:ext cx="4700807" cy="3494120"/>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181993993"/>
      </p:ext>
    </p:extLst>
  </p:cSld>
  <p:clrMapOvr>
    <a:overrideClrMapping bg1="lt1" tx1="dk1" bg2="lt2" tx2="dk2" accent1="accent1" accent2="accent2" accent3="accent3" accent4="accent4" accent5="accent5" accent6="accent6" hlink="hlink" folHlink="folHlink"/>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 y="0"/>
            <a:ext cx="914057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77753"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A0FAAEB-2F71-5744-9A45-49578179AD1A}"/>
              </a:ext>
            </a:extLst>
          </p:cNvPr>
          <p:cNvSpPr>
            <a:spLocks noGrp="1"/>
          </p:cNvSpPr>
          <p:nvPr>
            <p:ph type="title"/>
          </p:nvPr>
        </p:nvSpPr>
        <p:spPr>
          <a:xfrm>
            <a:off x="338635" y="457201"/>
            <a:ext cx="2681803" cy="1332688"/>
          </a:xfrm>
        </p:spPr>
        <p:txBody>
          <a:bodyPr anchor="b">
            <a:normAutofit/>
          </a:bodyPr>
          <a:lstStyle/>
          <a:p>
            <a:pPr algn="ctr"/>
            <a:r>
              <a:rPr lang="en-US" sz="2800">
                <a:solidFill>
                  <a:srgbClr val="FFFFFF"/>
                </a:solidFill>
              </a:rPr>
              <a:t>A Tool for Exploration</a:t>
            </a:r>
          </a:p>
        </p:txBody>
      </p:sp>
      <p:sp>
        <p:nvSpPr>
          <p:cNvPr id="3" name="Content Placeholder 2">
            <a:extLst>
              <a:ext uri="{FF2B5EF4-FFF2-40B4-BE49-F238E27FC236}">
                <a16:creationId xmlns:a16="http://schemas.microsoft.com/office/drawing/2014/main" id="{C2FB863A-FD7B-E57E-D8D8-48EE1F1B70D1}"/>
              </a:ext>
            </a:extLst>
          </p:cNvPr>
          <p:cNvSpPr>
            <a:spLocks noGrp="1"/>
          </p:cNvSpPr>
          <p:nvPr>
            <p:ph idx="1"/>
          </p:nvPr>
        </p:nvSpPr>
        <p:spPr>
          <a:xfrm>
            <a:off x="338635" y="2046514"/>
            <a:ext cx="2681803" cy="3994848"/>
          </a:xfrm>
        </p:spPr>
        <p:txBody>
          <a:bodyPr>
            <a:normAutofit/>
          </a:bodyPr>
          <a:lstStyle/>
          <a:p>
            <a:r>
              <a:rPr lang="en-US" sz="1600" dirty="0">
                <a:solidFill>
                  <a:srgbClr val="FFFFFF"/>
                </a:solidFill>
              </a:rPr>
              <a:t>Features:</a:t>
            </a:r>
          </a:p>
          <a:p>
            <a:r>
              <a:rPr lang="en-US" sz="1600" dirty="0">
                <a:solidFill>
                  <a:srgbClr val="FFFFFF"/>
                </a:solidFill>
              </a:rPr>
              <a:t>Combines all key charts (Trend, County, Seasonality) in one view.</a:t>
            </a:r>
          </a:p>
          <a:p>
            <a:r>
              <a:rPr lang="en-US" sz="1600" dirty="0">
                <a:solidFill>
                  <a:srgbClr val="FFFFFF"/>
                </a:solidFill>
              </a:rPr>
              <a:t>Includes interactive </a:t>
            </a:r>
            <a:r>
              <a:rPr lang="en-US" sz="1600" b="1" dirty="0">
                <a:solidFill>
                  <a:srgbClr val="FFFFFF"/>
                </a:solidFill>
              </a:rPr>
              <a:t>Slicers</a:t>
            </a:r>
            <a:r>
              <a:rPr lang="en-US" sz="1600" dirty="0">
                <a:solidFill>
                  <a:srgbClr val="FFFFFF"/>
                </a:solidFill>
              </a:rPr>
              <a:t> for Year and County (Std).</a:t>
            </a:r>
          </a:p>
          <a:p>
            <a:endParaRPr lang="en-US" sz="1600" dirty="0">
              <a:solidFill>
                <a:srgbClr val="FFFFFF"/>
              </a:solidFill>
            </a:endParaRPr>
          </a:p>
          <a:p>
            <a:endParaRPr lang="en-US" sz="1600" dirty="0">
              <a:solidFill>
                <a:srgbClr val="FFFFFF"/>
              </a:solidFill>
            </a:endParaRPr>
          </a:p>
        </p:txBody>
      </p:sp>
      <p:pic>
        <p:nvPicPr>
          <p:cNvPr id="4" name="Picture 3" descr="A screenshot of a computer&#10;&#10;AI-generated content may be incorrect.">
            <a:extLst>
              <a:ext uri="{FF2B5EF4-FFF2-40B4-BE49-F238E27FC236}">
                <a16:creationId xmlns:a16="http://schemas.microsoft.com/office/drawing/2014/main" id="{82E236F7-585C-EF13-FBB0-AA65186033E2}"/>
              </a:ext>
            </a:extLst>
          </p:cNvPr>
          <p:cNvPicPr>
            <a:picLocks noChangeAspect="1"/>
          </p:cNvPicPr>
          <p:nvPr/>
        </p:nvPicPr>
        <p:blipFill>
          <a:blip r:embed="rId2"/>
          <a:stretch>
            <a:fillRect/>
          </a:stretch>
        </p:blipFill>
        <p:spPr>
          <a:xfrm>
            <a:off x="3960592" y="1594264"/>
            <a:ext cx="4700807" cy="3669472"/>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56759384"/>
      </p:ext>
    </p:extLst>
  </p:cSld>
  <p:clrMapOvr>
    <a:overrideClrMapping bg1="lt1" tx1="dk1" bg2="lt2" tx2="dk2" accent1="accent1" accent2="accent2" accent3="accent3" accent4="accent4" accent5="accent5" accent6="accent6" hlink="hlink" folHlink="folHlink"/>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C808581-C517-10E1-8BAF-5DEA07F906C9}"/>
              </a:ext>
            </a:extLst>
          </p:cNvPr>
          <p:cNvSpPr>
            <a:spLocks noGrp="1"/>
          </p:cNvSpPr>
          <p:nvPr>
            <p:ph type="title"/>
          </p:nvPr>
        </p:nvSpPr>
        <p:spPr>
          <a:xfrm>
            <a:off x="607500" y="447188"/>
            <a:ext cx="7928998" cy="970450"/>
          </a:xfrm>
        </p:spPr>
        <p:txBody>
          <a:bodyPr>
            <a:normAutofit/>
          </a:bodyPr>
          <a:lstStyle/>
          <a:p>
            <a:r>
              <a:rPr lang="en-US" dirty="0"/>
              <a:t>What We Learned &amp; What to Do</a:t>
            </a:r>
          </a:p>
        </p:txBody>
      </p:sp>
      <p:graphicFrame>
        <p:nvGraphicFramePr>
          <p:cNvPr id="5" name="Content Placeholder 2">
            <a:extLst>
              <a:ext uri="{FF2B5EF4-FFF2-40B4-BE49-F238E27FC236}">
                <a16:creationId xmlns:a16="http://schemas.microsoft.com/office/drawing/2014/main" id="{E0F8F035-433C-D988-C8A3-FFDB6A8723F4}"/>
              </a:ext>
            </a:extLst>
          </p:cNvPr>
          <p:cNvGraphicFramePr>
            <a:graphicFrameLocks noGrp="1"/>
          </p:cNvGraphicFramePr>
          <p:nvPr>
            <p:ph idx="1"/>
            <p:extLst>
              <p:ext uri="{D42A27DB-BD31-4B8C-83A1-F6EECF244321}">
                <p14:modId xmlns:p14="http://schemas.microsoft.com/office/powerpoint/2010/main" val="106001194"/>
              </p:ext>
            </p:extLst>
          </p:nvPr>
        </p:nvGraphicFramePr>
        <p:xfrm>
          <a:off x="614362" y="2494722"/>
          <a:ext cx="7915275"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0302507"/>
      </p:ext>
    </p:extLst>
  </p:cSld>
  <p:clrMapOvr>
    <a:overrideClrMapping bg1="lt1" tx1="dk1" bg2="lt2" tx2="dk2" accent1="accent1" accent2="accent2" accent3="accent3" accent4="accent4" accent5="accent5" accent6="accent6" hlink="hlink" folHlink="folHlink"/>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6FF1234-160C-08B0-0F11-F7A3CE315613}"/>
              </a:ext>
            </a:extLst>
          </p:cNvPr>
          <p:cNvSpPr>
            <a:spLocks noGrp="1"/>
          </p:cNvSpPr>
          <p:nvPr>
            <p:ph type="title"/>
          </p:nvPr>
        </p:nvSpPr>
        <p:spPr>
          <a:xfrm>
            <a:off x="607500" y="447188"/>
            <a:ext cx="7928998" cy="970450"/>
          </a:xfrm>
        </p:spPr>
        <p:txBody>
          <a:bodyPr>
            <a:normAutofit/>
          </a:bodyPr>
          <a:lstStyle/>
          <a:p>
            <a:r>
              <a:rPr lang="en-US" dirty="0"/>
              <a:t>Conclusion</a:t>
            </a:r>
          </a:p>
        </p:txBody>
      </p:sp>
      <p:graphicFrame>
        <p:nvGraphicFramePr>
          <p:cNvPr id="12" name="Content Placeholder 2">
            <a:extLst>
              <a:ext uri="{FF2B5EF4-FFF2-40B4-BE49-F238E27FC236}">
                <a16:creationId xmlns:a16="http://schemas.microsoft.com/office/drawing/2014/main" id="{0E8545B1-0AD9-94D1-CE34-C2F1CAE29A35}"/>
              </a:ext>
            </a:extLst>
          </p:cNvPr>
          <p:cNvGraphicFramePr>
            <a:graphicFrameLocks noGrp="1"/>
          </p:cNvGraphicFramePr>
          <p:nvPr>
            <p:ph idx="1"/>
            <p:extLst>
              <p:ext uri="{D42A27DB-BD31-4B8C-83A1-F6EECF244321}">
                <p14:modId xmlns:p14="http://schemas.microsoft.com/office/powerpoint/2010/main" val="2663956889"/>
              </p:ext>
            </p:extLst>
          </p:nvPr>
        </p:nvGraphicFramePr>
        <p:xfrm>
          <a:off x="614362" y="2494722"/>
          <a:ext cx="7915275"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3389204"/>
      </p:ext>
    </p:extLst>
  </p:cSld>
  <p:clrMapOvr>
    <a:overrideClrMapping bg1="lt1" tx1="dk1" bg2="lt2" tx2="dk2" accent1="accent1" accent2="accent2" accent3="accent3" accent4="accent4" accent5="accent5" accent6="accent6" hlink="hlink" folHlink="folHlink"/>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819" y="643467"/>
            <a:ext cx="8188361"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solidFill>
            <a:schemeClr val="bg1"/>
          </a:solid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38CEF5C-9D10-B816-75E4-DD70B35D903D}"/>
              </a:ext>
            </a:extLst>
          </p:cNvPr>
          <p:cNvSpPr>
            <a:spLocks noGrp="1"/>
          </p:cNvSpPr>
          <p:nvPr>
            <p:ph type="ctrTitle"/>
          </p:nvPr>
        </p:nvSpPr>
        <p:spPr>
          <a:xfrm>
            <a:off x="960419" y="1286935"/>
            <a:ext cx="7228615" cy="2668377"/>
          </a:xfrm>
          <a:effectLst/>
        </p:spPr>
        <p:txBody>
          <a:bodyPr>
            <a:normAutofit/>
          </a:bodyPr>
          <a:lstStyle/>
          <a:p>
            <a:pPr algn="ctr"/>
            <a:r>
              <a:rPr lang="en-US" dirty="0">
                <a:solidFill>
                  <a:schemeClr val="tx1"/>
                </a:solidFill>
              </a:rPr>
              <a:t>THANK YOU</a:t>
            </a:r>
          </a:p>
        </p:txBody>
      </p:sp>
    </p:spTree>
    <p:extLst>
      <p:ext uri="{BB962C8B-B14F-4D97-AF65-F5344CB8AC3E}">
        <p14:creationId xmlns:p14="http://schemas.microsoft.com/office/powerpoint/2010/main" val="360983072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607500" y="447188"/>
            <a:ext cx="7928998" cy="970450"/>
          </a:xfrm>
        </p:spPr>
        <p:txBody>
          <a:bodyPr>
            <a:normAutofit/>
          </a:bodyPr>
          <a:lstStyle/>
          <a:p>
            <a:pPr>
              <a:lnSpc>
                <a:spcPct val="90000"/>
              </a:lnSpc>
            </a:pPr>
            <a:r>
              <a:rPr lang="en-US" sz="3100"/>
              <a:t>Step 5 - Combined Visualization Dashboard</a:t>
            </a:r>
          </a:p>
        </p:txBody>
      </p:sp>
      <p:graphicFrame>
        <p:nvGraphicFramePr>
          <p:cNvPr id="5" name="Content Placeholder 2">
            <a:extLst>
              <a:ext uri="{FF2B5EF4-FFF2-40B4-BE49-F238E27FC236}">
                <a16:creationId xmlns:a16="http://schemas.microsoft.com/office/drawing/2014/main" id="{609D34E9-FEE6-C7F0-48B4-9DD0631FD101}"/>
              </a:ext>
            </a:extLst>
          </p:cNvPr>
          <p:cNvGraphicFramePr>
            <a:graphicFrameLocks noGrp="1"/>
          </p:cNvGraphicFramePr>
          <p:nvPr>
            <p:ph idx="1"/>
            <p:extLst>
              <p:ext uri="{D42A27DB-BD31-4B8C-83A1-F6EECF244321}">
                <p14:modId xmlns:p14="http://schemas.microsoft.com/office/powerpoint/2010/main" val="1128050557"/>
              </p:ext>
            </p:extLst>
          </p:nvPr>
        </p:nvGraphicFramePr>
        <p:xfrm>
          <a:off x="614362" y="2494722"/>
          <a:ext cx="7915275"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873</TotalTime>
  <Words>4261</Words>
  <Application>Microsoft Office PowerPoint</Application>
  <PresentationFormat>On-screen Show (4:3)</PresentationFormat>
  <Paragraphs>407</Paragraphs>
  <Slides>88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88</vt:i4>
      </vt:variant>
    </vt:vector>
  </HeadingPairs>
  <TitlesOfParts>
    <vt:vector size="93" baseType="lpstr">
      <vt:lpstr>Arial</vt:lpstr>
      <vt:lpstr>Calibri</vt:lpstr>
      <vt:lpstr>Century Gothic</vt:lpstr>
      <vt:lpstr>Wingdings 2</vt:lpstr>
      <vt:lpstr>Quotable</vt:lpstr>
      <vt:lpstr>PROJECT 1</vt:lpstr>
      <vt:lpstr>Stock Market Trend Analysis &amp; Forecasting</vt:lpstr>
      <vt:lpstr>Objective of the Project</vt:lpstr>
      <vt:lpstr>Data Source &amp; Structure</vt:lpstr>
      <vt:lpstr>Step 1 - Data Cleaning and Preprocessing</vt:lpstr>
      <vt:lpstr>Step 2 - Creating Line Charts of Close Prices</vt:lpstr>
      <vt:lpstr>Step 3 - Moving Averages (7-Day &amp; 14-Day)</vt:lpstr>
      <vt:lpstr>Step 4 - Volatility Analysis (Standard Deviation)</vt:lpstr>
      <vt:lpstr>Step 5 - Combined Visualization Dashboard</vt:lpstr>
      <vt:lpstr>Sample Correlation Output</vt:lpstr>
      <vt:lpstr>Step 6 - Correlation Analysis Between Stocks</vt:lpstr>
      <vt:lpstr>Step 7 - Market Insights Derived</vt:lpstr>
      <vt:lpstr>Step 8 - Prediction Possibilities Using ML (Next Phase)</vt:lpstr>
      <vt:lpstr>Challenges Faced</vt:lpstr>
      <vt:lpstr>Recommendations</vt:lpstr>
      <vt:lpstr>PROJECT 2</vt:lpstr>
      <vt:lpstr>Daily Transaction &amp; Spending Analysis</vt:lpstr>
      <vt:lpstr>Project Overview</vt:lpstr>
      <vt:lpstr>Dataset &amp; Tools</vt:lpstr>
      <vt:lpstr>Data Preparation in Tableau</vt:lpstr>
      <vt:lpstr>Interactive Finance Dashboard</vt:lpstr>
      <vt:lpstr>PowerPoint Presentation</vt:lpstr>
      <vt:lpstr>Insight: High-Level Financial Flow</vt:lpstr>
      <vt:lpstr>Insight: Where is the money going?</vt:lpstr>
      <vt:lpstr>Insight: How are we paying?</vt:lpstr>
      <vt:lpstr>Insight: Identifying Spending By Sub-category</vt:lpstr>
      <vt:lpstr>Challenges &amp; Future Scope</vt:lpstr>
      <vt:lpstr>Conclusion &amp; Recommendations</vt:lpstr>
      <vt:lpstr>PROJECT 3</vt:lpstr>
      <vt:lpstr>Analysis of Electric Vehicle Sales in India A Data-Driven Review Using Microsoft Excel</vt:lpstr>
      <vt:lpstr>Project Overview and Objectives</vt:lpstr>
      <vt:lpstr>Step 1 - Data Cleaning &amp; Preparation</vt:lpstr>
      <vt:lpstr>Step 2 - State-Level Analysis</vt:lpstr>
      <vt:lpstr>Step 3 - Market Growth</vt:lpstr>
      <vt:lpstr>Step 4 - Vehicle Preferences</vt:lpstr>
      <vt:lpstr>Step 5 - A Dynamic View</vt:lpstr>
      <vt:lpstr>Summary of Key Findings</vt:lpstr>
      <vt:lpstr>Conclusion &amp; Recommendations for Future Analysis</vt:lpstr>
      <vt:lpstr>PROJECT 4</vt:lpstr>
      <vt:lpstr>Road Accident Data Analysis 2020 – India</vt:lpstr>
      <vt:lpstr>Project Objective</vt:lpstr>
      <vt:lpstr>Dataset Overview</vt:lpstr>
      <vt:lpstr>Tools and Techniques</vt:lpstr>
      <vt:lpstr>Data Cleaning Steps</vt:lpstr>
      <vt:lpstr>Total Accidents by City</vt:lpstr>
      <vt:lpstr>Accidents by Cause Category</vt:lpstr>
      <vt:lpstr>Analysis by Cause Subcategory</vt:lpstr>
      <vt:lpstr>Outcomes of Accidents</vt:lpstr>
      <vt:lpstr>Cause vs Outcome Relationship</vt:lpstr>
      <vt:lpstr>Insights &amp; Findings</vt:lpstr>
      <vt:lpstr>Conclusion &amp; Recommendations</vt:lpstr>
      <vt:lpstr>PROJECT 5</vt:lpstr>
      <vt:lpstr>Coffee Vending Machine Sales Analysis Data</vt:lpstr>
      <vt:lpstr>Project Goal &amp; Objectives</vt:lpstr>
      <vt:lpstr>Data Set Overview</vt:lpstr>
      <vt:lpstr>Methodology</vt:lpstr>
      <vt:lpstr>Product Popularity</vt:lpstr>
      <vt:lpstr>Weekly Sales Trend</vt:lpstr>
      <vt:lpstr>Daily Sales Trend</vt:lpstr>
      <vt:lpstr>Summary of Insights</vt:lpstr>
      <vt:lpstr>Actionable Recommendations</vt:lpstr>
      <vt:lpstr>Conclusion</vt:lpstr>
      <vt:lpstr>PROJECT 6</vt:lpstr>
      <vt:lpstr>E-commerce Furniture Analysis 2024 </vt:lpstr>
      <vt:lpstr>Project Objective </vt:lpstr>
      <vt:lpstr>Our Approach </vt:lpstr>
      <vt:lpstr>Agenda</vt:lpstr>
      <vt:lpstr>Data Collection &amp; Understanding</vt:lpstr>
      <vt:lpstr>Data Preprocessing &amp; Cleaning</vt:lpstr>
      <vt:lpstr>Exploratory Data Analysis (EDA) - Part 1</vt:lpstr>
      <vt:lpstr>Exploratory Data Analysis (EDA) - Part 2</vt:lpstr>
      <vt:lpstr>Feature Engineering</vt:lpstr>
      <vt:lpstr>Business Recommendations</vt:lpstr>
      <vt:lpstr>Conclusions</vt:lpstr>
      <vt:lpstr>PROJECT 7</vt:lpstr>
      <vt:lpstr>Colorado Motor Vehicle Sales: A Data-Driven Analysis &amp; Forecast</vt:lpstr>
      <vt:lpstr>What We Aimed to Achieve</vt:lpstr>
      <vt:lpstr>The Raw Material: Our Dataset</vt:lpstr>
      <vt:lpstr>Handling Data Inconsistencies</vt:lpstr>
      <vt:lpstr>From Quarters to a Real Timeline</vt:lpstr>
      <vt:lpstr>The Big Picture: Sales are Growing</vt:lpstr>
      <vt:lpstr>Where is the Market Concentrated?</vt:lpstr>
      <vt:lpstr>When Do People Buy Cars?</vt:lpstr>
      <vt:lpstr>Sales Forecast</vt:lpstr>
      <vt:lpstr>A Tool for Exploration</vt:lpstr>
      <vt:lpstr>What We Learned &amp; What to Do</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Mufaddal Jhalod</cp:lastModifiedBy>
  <cp:revision>14</cp:revision>
  <dcterms:created xsi:type="dcterms:W3CDTF">2013-01-27T09:14:16Z</dcterms:created>
  <dcterms:modified xsi:type="dcterms:W3CDTF">2025-10-31T11:35:08Z</dcterms:modified>
  <cp:category/>
</cp:coreProperties>
</file>