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74"/>
  </p:normalViewPr>
  <p:slideViewPr>
    <p:cSldViewPr snapToGrid="0" snapToObjects="1">
      <p:cViewPr varScale="1">
        <p:scale>
          <a:sx n="131" d="100"/>
          <a:sy n="131" d="100"/>
        </p:scale>
        <p:origin x="37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9/21/18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9/21/18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9/21/18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9/21/18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9/21/18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9/21/18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9/21/18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9/21/18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9/21/18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9/21/18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9/21/18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9/21/18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9/21/18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9/21/18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9/21/18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9/21/18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9/21/18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9/21/18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865C7-D645-A74D-B2E1-17361B001605}"/>
              </a:ext>
            </a:extLst>
          </p:cNvPr>
          <p:cNvSpPr>
            <a:spLocks noGrp="1"/>
          </p:cNvSpPr>
          <p:nvPr>
            <p:ph type="ctrTitle"/>
          </p:nvPr>
        </p:nvSpPr>
        <p:spPr/>
        <p:txBody>
          <a:bodyPr/>
          <a:lstStyle/>
          <a:p>
            <a:r>
              <a:rPr lang="en-US" dirty="0"/>
              <a:t>Project #2 – </a:t>
            </a:r>
            <a:r>
              <a:rPr lang="en-US" dirty="0" err="1"/>
              <a:t>Brack</a:t>
            </a:r>
            <a:r>
              <a:rPr lang="en-US" dirty="0"/>
              <a:t>-Attack!</a:t>
            </a:r>
          </a:p>
        </p:txBody>
      </p:sp>
      <p:sp>
        <p:nvSpPr>
          <p:cNvPr id="3" name="Subtitle 2">
            <a:extLst>
              <a:ext uri="{FF2B5EF4-FFF2-40B4-BE49-F238E27FC236}">
                <a16:creationId xmlns:a16="http://schemas.microsoft.com/office/drawing/2014/main" id="{87A4A1C7-2EDA-3747-B440-69E03FFAC54D}"/>
              </a:ext>
            </a:extLst>
          </p:cNvPr>
          <p:cNvSpPr>
            <a:spLocks noGrp="1"/>
          </p:cNvSpPr>
          <p:nvPr>
            <p:ph type="subTitle" idx="1"/>
          </p:nvPr>
        </p:nvSpPr>
        <p:spPr/>
        <p:txBody>
          <a:bodyPr/>
          <a:lstStyle/>
          <a:p>
            <a:r>
              <a:rPr lang="en-US" dirty="0"/>
              <a:t>By: Tad Hwang, Mandy </a:t>
            </a:r>
            <a:r>
              <a:rPr lang="en-US" dirty="0" err="1"/>
              <a:t>Joles</a:t>
            </a:r>
            <a:r>
              <a:rPr lang="en-US" dirty="0"/>
              <a:t>, Joseph </a:t>
            </a:r>
            <a:r>
              <a:rPr lang="en-US" dirty="0" err="1"/>
              <a:t>perkins</a:t>
            </a:r>
            <a:r>
              <a:rPr lang="en-US" dirty="0"/>
              <a:t>, and </a:t>
            </a:r>
            <a:r>
              <a:rPr lang="en-US" dirty="0" err="1"/>
              <a:t>samira</a:t>
            </a:r>
            <a:endParaRPr lang="en-US" dirty="0"/>
          </a:p>
        </p:txBody>
      </p:sp>
    </p:spTree>
    <p:extLst>
      <p:ext uri="{BB962C8B-B14F-4D97-AF65-F5344CB8AC3E}">
        <p14:creationId xmlns:p14="http://schemas.microsoft.com/office/powerpoint/2010/main" val="1641525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F1E8F-1F11-C548-81C4-0AE1B3845078}"/>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72BE159C-D874-BB4A-9DBF-8F9F98D025C8}"/>
              </a:ext>
            </a:extLst>
          </p:cNvPr>
          <p:cNvSpPr>
            <a:spLocks noGrp="1"/>
          </p:cNvSpPr>
          <p:nvPr>
            <p:ph idx="1"/>
          </p:nvPr>
        </p:nvSpPr>
        <p:spPr/>
        <p:txBody>
          <a:bodyPr>
            <a:normAutofit/>
          </a:bodyPr>
          <a:lstStyle/>
          <a:p>
            <a:r>
              <a:rPr lang="en-US" dirty="0"/>
              <a:t>Description</a:t>
            </a:r>
          </a:p>
          <a:p>
            <a:pPr lvl="1">
              <a:buFont typeface="Courier New" panose="02070309020205020404" pitchFamily="49" charset="0"/>
              <a:buChar char="o"/>
            </a:pPr>
            <a:r>
              <a:rPr lang="en-US" dirty="0"/>
              <a:t>One or two sentences summarizing your project. This should be more interesting than technical.</a:t>
            </a:r>
          </a:p>
          <a:p>
            <a:r>
              <a:rPr lang="en-US" dirty="0"/>
              <a:t>Motivation</a:t>
            </a:r>
          </a:p>
          <a:p>
            <a:pPr lvl="1">
              <a:buFont typeface="Courier New" panose="02070309020205020404" pitchFamily="49" charset="0"/>
              <a:buChar char="o"/>
            </a:pPr>
            <a:r>
              <a:rPr lang="en-US" dirty="0"/>
              <a:t>Two or three sentences describing the problem the project solves.</a:t>
            </a:r>
          </a:p>
          <a:p>
            <a:r>
              <a:rPr lang="en-US" dirty="0"/>
              <a:t>Results</a:t>
            </a:r>
          </a:p>
          <a:p>
            <a:pPr lvl="1">
              <a:buFont typeface="Courier New" panose="02070309020205020404" pitchFamily="49" charset="0"/>
              <a:buChar char="o"/>
            </a:pPr>
            <a:r>
              <a:rPr lang="en-US" dirty="0"/>
              <a:t>One or two sentences describing the end result</a:t>
            </a:r>
          </a:p>
          <a:p>
            <a:pPr marL="0" indent="0">
              <a:buNone/>
            </a:pPr>
            <a:endParaRPr lang="en-US" dirty="0"/>
          </a:p>
        </p:txBody>
      </p:sp>
    </p:spTree>
    <p:extLst>
      <p:ext uri="{BB962C8B-B14F-4D97-AF65-F5344CB8AC3E}">
        <p14:creationId xmlns:p14="http://schemas.microsoft.com/office/powerpoint/2010/main" val="3127838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368B8-82F5-5E4B-94F6-97B29117B1EA}"/>
              </a:ext>
            </a:extLst>
          </p:cNvPr>
          <p:cNvSpPr>
            <a:spLocks noGrp="1"/>
          </p:cNvSpPr>
          <p:nvPr>
            <p:ph type="title"/>
          </p:nvPr>
        </p:nvSpPr>
        <p:spPr/>
        <p:txBody>
          <a:bodyPr/>
          <a:lstStyle/>
          <a:p>
            <a:r>
              <a:rPr lang="en-US" dirty="0"/>
              <a:t>Technical Contributions</a:t>
            </a:r>
          </a:p>
        </p:txBody>
      </p:sp>
      <p:sp>
        <p:nvSpPr>
          <p:cNvPr id="3" name="Content Placeholder 2">
            <a:extLst>
              <a:ext uri="{FF2B5EF4-FFF2-40B4-BE49-F238E27FC236}">
                <a16:creationId xmlns:a16="http://schemas.microsoft.com/office/drawing/2014/main" id="{0F15CA47-656C-284E-9E45-DC6D6B534622}"/>
              </a:ext>
            </a:extLst>
          </p:cNvPr>
          <p:cNvSpPr>
            <a:spLocks noGrp="1"/>
          </p:cNvSpPr>
          <p:nvPr>
            <p:ph idx="1"/>
          </p:nvPr>
        </p:nvSpPr>
        <p:spPr>
          <a:xfrm>
            <a:off x="1104293" y="1605065"/>
            <a:ext cx="8946541" cy="5000016"/>
          </a:xfrm>
        </p:spPr>
        <p:txBody>
          <a:bodyPr>
            <a:normAutofit fontScale="55000" lnSpcReduction="20000"/>
          </a:bodyPr>
          <a:lstStyle/>
          <a:p>
            <a:r>
              <a:rPr lang="en-US" sz="3200" dirty="0"/>
              <a:t>Team Efforts</a:t>
            </a:r>
          </a:p>
          <a:p>
            <a:pPr lvl="1">
              <a:buFont typeface="Courier New" panose="02070309020205020404" pitchFamily="49" charset="0"/>
              <a:buChar char="o"/>
            </a:pPr>
            <a:r>
              <a:rPr lang="en-US" dirty="0"/>
              <a:t>Describe how you delegated work amongst your team members.</a:t>
            </a:r>
          </a:p>
          <a:p>
            <a:r>
              <a:rPr lang="en-US" sz="3200" dirty="0"/>
              <a:t>Individual Responsibilities</a:t>
            </a:r>
          </a:p>
          <a:p>
            <a:pPr lvl="1">
              <a:buFont typeface="Courier New" panose="02070309020205020404" pitchFamily="49" charset="0"/>
              <a:buChar char="o"/>
            </a:pPr>
            <a:r>
              <a:rPr lang="en-US" dirty="0"/>
              <a:t>Describe what you contributed to the project as an individual—in other words, the parts of the project that you were accountable for. Your Individual Responsibilities are the most important piece of information on this list. Write these as a bullet list of features you implemented, or serious problems you fixed. Try to write at least 5 to 7 responsibilities for each project, and write a sentence or two further describing each one. Be ready to discuss these in-depth, if prompted.</a:t>
            </a:r>
          </a:p>
          <a:p>
            <a:r>
              <a:rPr lang="en-US" sz="3200" dirty="0"/>
              <a:t>Challenges</a:t>
            </a:r>
          </a:p>
          <a:p>
            <a:pPr lvl="1">
              <a:buFont typeface="Courier New" panose="02070309020205020404" pitchFamily="49" charset="0"/>
              <a:buChar char="o"/>
            </a:pPr>
            <a:r>
              <a:rPr lang="en-US" sz="3300" dirty="0"/>
              <a:t>Describe any challenges you and/or your team encountered that you personally played an important role in resolving. The Challenges your team encountered that you played an important role in solving are also important. These should be substantial challenges—e.g., our codebase was initially unorganized and quickly became buggy and unmaintainable—and your contribution should clearly be relevant to resolving the problem—I refactored the application to an MVC architecture to more cleanly separate concerns.</a:t>
            </a:r>
          </a:p>
          <a:p>
            <a:r>
              <a:rPr lang="en-US" sz="3200" dirty="0"/>
              <a:t>Improvements</a:t>
            </a:r>
          </a:p>
          <a:p>
            <a:pPr lvl="1">
              <a:buFont typeface="Courier New" panose="02070309020205020404" pitchFamily="49" charset="0"/>
              <a:buChar char="o"/>
            </a:pPr>
            <a:r>
              <a:rPr lang="en-US" sz="2900" dirty="0"/>
              <a:t>Describe changes you would make going forward. These can be changes you’d make for better scalability; additional features you’d add; improvements you’d make to the codebase; etc.</a:t>
            </a:r>
          </a:p>
          <a:p>
            <a:endParaRPr lang="en-US" dirty="0"/>
          </a:p>
        </p:txBody>
      </p:sp>
    </p:spTree>
    <p:extLst>
      <p:ext uri="{BB962C8B-B14F-4D97-AF65-F5344CB8AC3E}">
        <p14:creationId xmlns:p14="http://schemas.microsoft.com/office/powerpoint/2010/main" val="3255158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368B8-82F5-5E4B-94F6-97B29117B1EA}"/>
              </a:ext>
            </a:extLst>
          </p:cNvPr>
          <p:cNvSpPr>
            <a:spLocks noGrp="1"/>
          </p:cNvSpPr>
          <p:nvPr>
            <p:ph type="title"/>
          </p:nvPr>
        </p:nvSpPr>
        <p:spPr/>
        <p:txBody>
          <a:bodyPr/>
          <a:lstStyle/>
          <a:p>
            <a:r>
              <a:rPr lang="en-US" dirty="0"/>
              <a:t>Challenges and Improvements</a:t>
            </a:r>
          </a:p>
        </p:txBody>
      </p:sp>
      <p:sp>
        <p:nvSpPr>
          <p:cNvPr id="3" name="Content Placeholder 2">
            <a:extLst>
              <a:ext uri="{FF2B5EF4-FFF2-40B4-BE49-F238E27FC236}">
                <a16:creationId xmlns:a16="http://schemas.microsoft.com/office/drawing/2014/main" id="{0F15CA47-656C-284E-9E45-DC6D6B534622}"/>
              </a:ext>
            </a:extLst>
          </p:cNvPr>
          <p:cNvSpPr>
            <a:spLocks noGrp="1"/>
          </p:cNvSpPr>
          <p:nvPr>
            <p:ph idx="1"/>
          </p:nvPr>
        </p:nvSpPr>
        <p:spPr/>
        <p:txBody>
          <a:bodyPr>
            <a:normAutofit lnSpcReduction="10000"/>
          </a:bodyPr>
          <a:lstStyle/>
          <a:p>
            <a:r>
              <a:rPr lang="en-US" dirty="0"/>
              <a:t>Challenges</a:t>
            </a:r>
          </a:p>
          <a:p>
            <a:pPr lvl="1">
              <a:buFont typeface="Courier New" panose="02070309020205020404" pitchFamily="49" charset="0"/>
              <a:buChar char="o"/>
            </a:pPr>
            <a:r>
              <a:rPr lang="en-US" dirty="0"/>
              <a:t>Describe any challenges you and/or your team encountered that you personally played an important role in resolving.</a:t>
            </a:r>
          </a:p>
          <a:p>
            <a:pPr lvl="1">
              <a:buFont typeface="Courier New" panose="02070309020205020404" pitchFamily="49" charset="0"/>
              <a:buChar char="o"/>
            </a:pPr>
            <a:r>
              <a:rPr lang="en-US" dirty="0"/>
              <a:t>The Challenges your team encountered that you played an important role in solving are also important. These should be substantial challenges—e.g., our codebase was initially unorganized and quickly became buggy and unmaintainable—and your contribution should clearly be relevant to resolving the problem—I refactored the application to an MVC architecture to more cleanly separate concerns.</a:t>
            </a:r>
          </a:p>
          <a:p>
            <a:r>
              <a:rPr lang="en-US" dirty="0"/>
              <a:t>Improvements</a:t>
            </a:r>
          </a:p>
          <a:p>
            <a:pPr lvl="1">
              <a:buFont typeface="Courier New" panose="02070309020205020404" pitchFamily="49" charset="0"/>
              <a:buChar char="o"/>
            </a:pPr>
            <a:r>
              <a:rPr lang="en-US" dirty="0"/>
              <a:t>Describe changes you would make going forward. These can be changes you’d make for better scalability; additional features you’d add; improvements you’d make to the codebase; etc.</a:t>
            </a:r>
          </a:p>
          <a:p>
            <a:endParaRPr lang="en-US" dirty="0"/>
          </a:p>
        </p:txBody>
      </p:sp>
    </p:spTree>
    <p:extLst>
      <p:ext uri="{BB962C8B-B14F-4D97-AF65-F5344CB8AC3E}">
        <p14:creationId xmlns:p14="http://schemas.microsoft.com/office/powerpoint/2010/main" val="25681855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24</TotalTime>
  <Words>406</Words>
  <Application>Microsoft Macintosh PowerPoint</Application>
  <PresentationFormat>Widescreen</PresentationFormat>
  <Paragraphs>24</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Century Gothic</vt:lpstr>
      <vt:lpstr>Courier New</vt:lpstr>
      <vt:lpstr>Wingdings 3</vt:lpstr>
      <vt:lpstr>Ion</vt:lpstr>
      <vt:lpstr>Project #2 – Brack-Attack!</vt:lpstr>
      <vt:lpstr>Summary</vt:lpstr>
      <vt:lpstr>Technical Contributions</vt:lpstr>
      <vt:lpstr>Challenges and Improvements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#2 – Brack-Attack!</dc:title>
  <dc:creator>Microsoft Office User</dc:creator>
  <cp:lastModifiedBy>Microsoft Office User</cp:lastModifiedBy>
  <cp:revision>9</cp:revision>
  <dcterms:created xsi:type="dcterms:W3CDTF">2018-09-20T00:31:01Z</dcterms:created>
  <dcterms:modified xsi:type="dcterms:W3CDTF">2018-09-22T01:30:23Z</dcterms:modified>
</cp:coreProperties>
</file>