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D1A16E5-6465-47BD-B0BC-01B07653D903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OSD Database Structure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36000" y="1584000"/>
            <a:ext cx="2520000" cy="3240000"/>
          </a:xfrm>
          <a:custGeom>
            <a:avLst/>
            <a:gdLst/>
            <a:ahLst/>
            <a:rect l="0" t="0" r="r" b="b"/>
            <a:pathLst>
              <a:path w="7002" h="9002">
                <a:moveTo>
                  <a:pt x="352" y="0"/>
                </a:moveTo>
                <a:cubicBezTo>
                  <a:pt x="176" y="0"/>
                  <a:pt x="0" y="176"/>
                  <a:pt x="0" y="352"/>
                </a:cubicBezTo>
                <a:lnTo>
                  <a:pt x="0" y="8649"/>
                </a:lnTo>
                <a:cubicBezTo>
                  <a:pt x="0" y="8825"/>
                  <a:pt x="176" y="9001"/>
                  <a:pt x="352" y="9001"/>
                </a:cubicBezTo>
                <a:lnTo>
                  <a:pt x="6649" y="9001"/>
                </a:lnTo>
                <a:cubicBezTo>
                  <a:pt x="6825" y="9001"/>
                  <a:pt x="7001" y="8825"/>
                  <a:pt x="7001" y="8649"/>
                </a:cubicBezTo>
                <a:lnTo>
                  <a:pt x="7001" y="352"/>
                </a:lnTo>
                <a:cubicBezTo>
                  <a:pt x="7001" y="176"/>
                  <a:pt x="6825" y="0"/>
                  <a:pt x="6649" y="0"/>
                </a:cubicBezTo>
                <a:lnTo>
                  <a:pt x="352" y="0"/>
                </a:lnTo>
              </a:path>
            </a:pathLst>
          </a:custGeom>
          <a:noFill/>
          <a:ln w="72000">
            <a:solidFill>
              <a:srgbClr val="000000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6000" rIns="126000" tIns="81000" bIns="81000"/>
          <a:p>
            <a:pPr algn="ctr"/>
            <a:r>
              <a:rPr b="1" lang="en-GB" sz="1800" spc="-1" strike="noStrike">
                <a:latin typeface="Arial"/>
              </a:rPr>
              <a:t>Local DB (sqlite)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Datapoints: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Date/Time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AlarmState (int)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Uploaded (boolean)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DataJSON (string)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320000" y="1080000"/>
            <a:ext cx="2520000" cy="4248000"/>
          </a:xfrm>
          <a:custGeom>
            <a:avLst/>
            <a:gdLst/>
            <a:ahLst/>
            <a:rect l="0" t="0" r="r" b="b"/>
            <a:pathLst>
              <a:path w="7002" h="11801">
                <a:moveTo>
                  <a:pt x="352" y="0"/>
                </a:moveTo>
                <a:cubicBezTo>
                  <a:pt x="176" y="0"/>
                  <a:pt x="0" y="176"/>
                  <a:pt x="0" y="352"/>
                </a:cubicBezTo>
                <a:lnTo>
                  <a:pt x="0" y="11448"/>
                </a:lnTo>
                <a:cubicBezTo>
                  <a:pt x="0" y="11624"/>
                  <a:pt x="176" y="11800"/>
                  <a:pt x="352" y="11800"/>
                </a:cubicBezTo>
                <a:lnTo>
                  <a:pt x="6649" y="11800"/>
                </a:lnTo>
                <a:cubicBezTo>
                  <a:pt x="6825" y="11800"/>
                  <a:pt x="7001" y="11624"/>
                  <a:pt x="7001" y="11448"/>
                </a:cubicBezTo>
                <a:lnTo>
                  <a:pt x="7001" y="352"/>
                </a:lnTo>
                <a:cubicBezTo>
                  <a:pt x="7001" y="176"/>
                  <a:pt x="6825" y="0"/>
                  <a:pt x="6649" y="0"/>
                </a:cubicBezTo>
                <a:lnTo>
                  <a:pt x="352" y="0"/>
                </a:lnTo>
              </a:path>
            </a:pathLst>
          </a:custGeom>
          <a:noFill/>
          <a:ln w="72000">
            <a:solidFill>
              <a:srgbClr val="000000"/>
            </a:solidFill>
            <a:custDash>
              <a:ds d="0" sp="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6000" rIns="126000" tIns="81000" bIns="81000"/>
          <a:p>
            <a:pPr algn="ctr"/>
            <a:r>
              <a:rPr b="1" lang="en-GB" sz="1800" spc="-1" strike="noStrike">
                <a:latin typeface="Arial"/>
              </a:rPr>
              <a:t>Remote DB MySQL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Events: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EventId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UserId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Date/Time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EventType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Description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Datapoints: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EventID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Date/Time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DataJSON (string)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Alarm States (set in SdDatasource)</a:t>
            </a:r>
            <a:endParaRPr b="0" lang="en-GB" sz="4400" spc="-1" strike="noStrike">
              <a:latin typeface="Arial"/>
            </a:endParaRPr>
          </a:p>
        </p:txBody>
      </p:sp>
      <p:graphicFrame>
        <p:nvGraphicFramePr>
          <p:cNvPr id="45" name="Table 2"/>
          <p:cNvGraphicFramePr/>
          <p:nvPr/>
        </p:nvGraphicFramePr>
        <p:xfrm>
          <a:off x="504000" y="1326600"/>
          <a:ext cx="9071280" cy="3372840"/>
        </p:xfrm>
        <a:graphic>
          <a:graphicData uri="http://schemas.openxmlformats.org/drawingml/2006/table">
            <a:tbl>
              <a:tblPr/>
              <a:tblGrid>
                <a:gridCol w="3023640"/>
                <a:gridCol w="3023640"/>
                <a:gridCol w="3024360"/>
              </a:tblGrid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Alarm State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Desc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Notes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OK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WARNING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ALARM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FALL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Fall Detected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FAULT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Manual Alarm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Alarm Generated Manually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MUTE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Alarms Muted Manually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37320"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FAULT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GB" sz="1800" spc="-1" strike="noStrike">
                          <a:latin typeface="Arial"/>
                        </a:rPr>
                        <a:t>Not sure this is used??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37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2021-12-20T20:18:13Z</dcterms:created>
  <dc:creator/>
  <dc:description/>
  <dc:language>en-GB</dc:language>
  <cp:lastModifiedBy/>
  <dcterms:modified xsi:type="dcterms:W3CDTF">2021-12-20T21:05:06Z</dcterms:modified>
  <cp:revision>2</cp:revision>
  <dc:subject/>
  <dc:title/>
</cp:coreProperties>
</file>