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Cutive Mono"/>
      <p:regular r:id="rId12"/>
    </p:embeddedFont>
    <p:embeddedFont>
      <p:font typeface="Vidaloka"/>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Vidaloka-regular.fntdata"/><Relationship Id="rId12" Type="http://schemas.openxmlformats.org/officeDocument/2006/relationships/font" Target="fonts/Cutive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c1e43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c1e43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69eead5b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69eead5b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69eead5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69eead5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69eead5b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69eead5b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69eead5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69eead5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f5b0b7e1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f5b0b7e1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6100" y="1449413"/>
            <a:ext cx="5446800" cy="156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6100" y="3482638"/>
            <a:ext cx="5446800" cy="381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17275" y="510500"/>
            <a:ext cx="8120925" cy="239700"/>
            <a:chOff x="517275" y="510500"/>
            <a:chExt cx="8120925" cy="239700"/>
          </a:xfrm>
        </p:grpSpPr>
        <p:sp>
          <p:nvSpPr>
            <p:cNvPr id="13" name="Google Shape;13;p2"/>
            <p:cNvSpPr/>
            <p:nvPr/>
          </p:nvSpPr>
          <p:spPr>
            <a:xfrm>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hasCustomPrompt="1" type="title"/>
          </p:nvPr>
        </p:nvSpPr>
        <p:spPr>
          <a:xfrm>
            <a:off x="1435250" y="1663425"/>
            <a:ext cx="6273300" cy="1439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1"/>
          <p:cNvSpPr txBox="1"/>
          <p:nvPr>
            <p:ph idx="1" type="body"/>
          </p:nvPr>
        </p:nvSpPr>
        <p:spPr>
          <a:xfrm>
            <a:off x="1435250" y="3239788"/>
            <a:ext cx="6273300" cy="2403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69" name="Google Shape;69;p11"/>
          <p:cNvGrpSpPr/>
          <p:nvPr/>
        </p:nvGrpSpPr>
        <p:grpSpPr>
          <a:xfrm>
            <a:off x="517275" y="510500"/>
            <a:ext cx="8120925" cy="239700"/>
            <a:chOff x="517275" y="510500"/>
            <a:chExt cx="8120925" cy="239700"/>
          </a:xfrm>
        </p:grpSpPr>
        <p:sp>
          <p:nvSpPr>
            <p:cNvPr id="70" name="Google Shape;70;p11"/>
            <p:cNvSpPr/>
            <p:nvPr/>
          </p:nvSpPr>
          <p:spPr>
            <a:xfrm>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ph type="title"/>
          </p:nvPr>
        </p:nvSpPr>
        <p:spPr>
          <a:xfrm>
            <a:off x="1253875" y="630350"/>
            <a:ext cx="3714000" cy="486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6" name="Google Shape;76;p13"/>
          <p:cNvSpPr txBox="1"/>
          <p:nvPr>
            <p:ph hasCustomPrompt="1" idx="2" type="title"/>
          </p:nvPr>
        </p:nvSpPr>
        <p:spPr>
          <a:xfrm flipH="1">
            <a:off x="1253875" y="1507625"/>
            <a:ext cx="978600" cy="674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5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77" name="Google Shape;77;p13"/>
          <p:cNvSpPr txBox="1"/>
          <p:nvPr>
            <p:ph idx="1" type="subTitle"/>
          </p:nvPr>
        </p:nvSpPr>
        <p:spPr>
          <a:xfrm>
            <a:off x="1253875" y="2279142"/>
            <a:ext cx="28755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78" name="Google Shape;78;p13"/>
          <p:cNvSpPr txBox="1"/>
          <p:nvPr>
            <p:ph idx="3" type="subTitle"/>
          </p:nvPr>
        </p:nvSpPr>
        <p:spPr>
          <a:xfrm>
            <a:off x="2204250" y="1507700"/>
            <a:ext cx="1925100" cy="674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79" name="Google Shape;79;p13"/>
          <p:cNvSpPr txBox="1"/>
          <p:nvPr>
            <p:ph hasCustomPrompt="1" idx="4" type="title"/>
          </p:nvPr>
        </p:nvSpPr>
        <p:spPr>
          <a:xfrm flipH="1">
            <a:off x="1253875" y="3093950"/>
            <a:ext cx="978600" cy="674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5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0" name="Google Shape;80;p13"/>
          <p:cNvSpPr txBox="1"/>
          <p:nvPr>
            <p:ph idx="5" type="subTitle"/>
          </p:nvPr>
        </p:nvSpPr>
        <p:spPr>
          <a:xfrm>
            <a:off x="1253875" y="3865807"/>
            <a:ext cx="28755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81" name="Google Shape;81;p13"/>
          <p:cNvSpPr txBox="1"/>
          <p:nvPr>
            <p:ph idx="6" type="subTitle"/>
          </p:nvPr>
        </p:nvSpPr>
        <p:spPr>
          <a:xfrm>
            <a:off x="2204250" y="3094025"/>
            <a:ext cx="1925100" cy="674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82" name="Google Shape;82;p13"/>
          <p:cNvSpPr txBox="1"/>
          <p:nvPr>
            <p:ph hasCustomPrompt="1" idx="7" type="title"/>
          </p:nvPr>
        </p:nvSpPr>
        <p:spPr>
          <a:xfrm flipH="1">
            <a:off x="4937825" y="1507625"/>
            <a:ext cx="978600" cy="674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5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3" name="Google Shape;83;p13"/>
          <p:cNvSpPr txBox="1"/>
          <p:nvPr>
            <p:ph idx="8" type="subTitle"/>
          </p:nvPr>
        </p:nvSpPr>
        <p:spPr>
          <a:xfrm>
            <a:off x="4937825" y="2279142"/>
            <a:ext cx="28755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84" name="Google Shape;84;p13"/>
          <p:cNvSpPr txBox="1"/>
          <p:nvPr>
            <p:ph idx="9" type="subTitle"/>
          </p:nvPr>
        </p:nvSpPr>
        <p:spPr>
          <a:xfrm>
            <a:off x="5888200" y="1507700"/>
            <a:ext cx="1925100" cy="674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85" name="Google Shape;85;p13"/>
          <p:cNvSpPr txBox="1"/>
          <p:nvPr>
            <p:ph hasCustomPrompt="1" idx="13" type="title"/>
          </p:nvPr>
        </p:nvSpPr>
        <p:spPr>
          <a:xfrm flipH="1">
            <a:off x="4937825" y="3093950"/>
            <a:ext cx="978600" cy="674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5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6" name="Google Shape;86;p13"/>
          <p:cNvSpPr txBox="1"/>
          <p:nvPr>
            <p:ph idx="14" type="subTitle"/>
          </p:nvPr>
        </p:nvSpPr>
        <p:spPr>
          <a:xfrm>
            <a:off x="4937825" y="3865807"/>
            <a:ext cx="28755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87" name="Google Shape;87;p13"/>
          <p:cNvSpPr txBox="1"/>
          <p:nvPr>
            <p:ph idx="15" type="subTitle"/>
          </p:nvPr>
        </p:nvSpPr>
        <p:spPr>
          <a:xfrm>
            <a:off x="5888200" y="3094025"/>
            <a:ext cx="1925100" cy="674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88" name="Google Shape;88;p13"/>
          <p:cNvGrpSpPr/>
          <p:nvPr/>
        </p:nvGrpSpPr>
        <p:grpSpPr>
          <a:xfrm>
            <a:off x="492225" y="535550"/>
            <a:ext cx="8171025" cy="189600"/>
            <a:chOff x="492225" y="535550"/>
            <a:chExt cx="8171025" cy="189600"/>
          </a:xfrm>
        </p:grpSpPr>
        <p:sp>
          <p:nvSpPr>
            <p:cNvPr id="89" name="Google Shape;89;p13"/>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91" name="Shape 91"/>
        <p:cNvGrpSpPr/>
        <p:nvPr/>
      </p:nvGrpSpPr>
      <p:grpSpPr>
        <a:xfrm>
          <a:off x="0" y="0"/>
          <a:ext cx="0" cy="0"/>
          <a:chOff x="0" y="0"/>
          <a:chExt cx="0" cy="0"/>
        </a:xfrm>
      </p:grpSpPr>
      <p:sp>
        <p:nvSpPr>
          <p:cNvPr id="92" name="Google Shape;92;p14"/>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ph type="title"/>
          </p:nvPr>
        </p:nvSpPr>
        <p:spPr>
          <a:xfrm>
            <a:off x="1253875" y="630350"/>
            <a:ext cx="3714000" cy="486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4" name="Google Shape;94;p14"/>
          <p:cNvGrpSpPr/>
          <p:nvPr/>
        </p:nvGrpSpPr>
        <p:grpSpPr>
          <a:xfrm>
            <a:off x="492225" y="535550"/>
            <a:ext cx="8171025" cy="189600"/>
            <a:chOff x="492225" y="535550"/>
            <a:chExt cx="8171025" cy="189600"/>
          </a:xfrm>
        </p:grpSpPr>
        <p:sp>
          <p:nvSpPr>
            <p:cNvPr id="95" name="Google Shape;95;p14"/>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7" name="Shape 97"/>
        <p:cNvGrpSpPr/>
        <p:nvPr/>
      </p:nvGrpSpPr>
      <p:grpSpPr>
        <a:xfrm>
          <a:off x="0" y="0"/>
          <a:ext cx="0" cy="0"/>
          <a:chOff x="0" y="0"/>
          <a:chExt cx="0" cy="0"/>
        </a:xfrm>
      </p:grpSpPr>
      <p:sp>
        <p:nvSpPr>
          <p:cNvPr id="98" name="Google Shape;98;p15"/>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1" type="subTitle"/>
          </p:nvPr>
        </p:nvSpPr>
        <p:spPr>
          <a:xfrm>
            <a:off x="1931933" y="1881953"/>
            <a:ext cx="4114200" cy="37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00" name="Google Shape;100;p15"/>
          <p:cNvSpPr txBox="1"/>
          <p:nvPr>
            <p:ph idx="2" type="subTitle"/>
          </p:nvPr>
        </p:nvSpPr>
        <p:spPr>
          <a:xfrm>
            <a:off x="1931900" y="1445350"/>
            <a:ext cx="4114200" cy="373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1" name="Google Shape;101;p15"/>
          <p:cNvSpPr txBox="1"/>
          <p:nvPr>
            <p:ph type="title"/>
          </p:nvPr>
        </p:nvSpPr>
        <p:spPr>
          <a:xfrm>
            <a:off x="1269475" y="630350"/>
            <a:ext cx="2294400" cy="486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5"/>
          <p:cNvSpPr txBox="1"/>
          <p:nvPr>
            <p:ph hasCustomPrompt="1" idx="3" type="title"/>
          </p:nvPr>
        </p:nvSpPr>
        <p:spPr>
          <a:xfrm flipH="1">
            <a:off x="1272800" y="1445350"/>
            <a:ext cx="659100" cy="809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03" name="Google Shape;103;p15"/>
          <p:cNvSpPr txBox="1"/>
          <p:nvPr>
            <p:ph idx="4" type="subTitle"/>
          </p:nvPr>
        </p:nvSpPr>
        <p:spPr>
          <a:xfrm>
            <a:off x="3053860" y="2946356"/>
            <a:ext cx="4114200" cy="37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04" name="Google Shape;104;p15"/>
          <p:cNvSpPr txBox="1"/>
          <p:nvPr>
            <p:ph idx="5" type="subTitle"/>
          </p:nvPr>
        </p:nvSpPr>
        <p:spPr>
          <a:xfrm>
            <a:off x="3053827" y="2509750"/>
            <a:ext cx="4114200" cy="373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5" name="Google Shape;105;p15"/>
          <p:cNvSpPr txBox="1"/>
          <p:nvPr>
            <p:ph hasCustomPrompt="1" idx="6" type="title"/>
          </p:nvPr>
        </p:nvSpPr>
        <p:spPr>
          <a:xfrm flipH="1">
            <a:off x="2394713" y="2509750"/>
            <a:ext cx="659100" cy="809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06" name="Google Shape;106;p15"/>
          <p:cNvSpPr txBox="1"/>
          <p:nvPr>
            <p:ph idx="7" type="subTitle"/>
          </p:nvPr>
        </p:nvSpPr>
        <p:spPr>
          <a:xfrm>
            <a:off x="4175750" y="4010750"/>
            <a:ext cx="4114200" cy="37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07" name="Google Shape;107;p15"/>
          <p:cNvSpPr txBox="1"/>
          <p:nvPr>
            <p:ph idx="8" type="subTitle"/>
          </p:nvPr>
        </p:nvSpPr>
        <p:spPr>
          <a:xfrm>
            <a:off x="4175727" y="3574150"/>
            <a:ext cx="4114200" cy="373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08" name="Google Shape;108;p15"/>
          <p:cNvSpPr txBox="1"/>
          <p:nvPr>
            <p:ph hasCustomPrompt="1" idx="9" type="title"/>
          </p:nvPr>
        </p:nvSpPr>
        <p:spPr>
          <a:xfrm flipH="1">
            <a:off x="3516625" y="3574150"/>
            <a:ext cx="659100" cy="809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grpSp>
        <p:nvGrpSpPr>
          <p:cNvPr id="109" name="Google Shape;109;p15"/>
          <p:cNvGrpSpPr/>
          <p:nvPr/>
        </p:nvGrpSpPr>
        <p:grpSpPr>
          <a:xfrm>
            <a:off x="492225" y="535550"/>
            <a:ext cx="8171025" cy="189600"/>
            <a:chOff x="492225" y="535550"/>
            <a:chExt cx="8171025" cy="189600"/>
          </a:xfrm>
        </p:grpSpPr>
        <p:sp>
          <p:nvSpPr>
            <p:cNvPr id="110" name="Google Shape;110;p15"/>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12" name="Shape 112"/>
        <p:cNvGrpSpPr/>
        <p:nvPr/>
      </p:nvGrpSpPr>
      <p:grpSpPr>
        <a:xfrm>
          <a:off x="0" y="0"/>
          <a:ext cx="0" cy="0"/>
          <a:chOff x="0" y="0"/>
          <a:chExt cx="0" cy="0"/>
        </a:xfrm>
      </p:grpSpPr>
      <p:sp>
        <p:nvSpPr>
          <p:cNvPr id="113" name="Google Shape;113;p16"/>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ph idx="1" type="subTitle"/>
          </p:nvPr>
        </p:nvSpPr>
        <p:spPr>
          <a:xfrm>
            <a:off x="1791950" y="2166575"/>
            <a:ext cx="2052300" cy="59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15" name="Google Shape;115;p16"/>
          <p:cNvSpPr txBox="1"/>
          <p:nvPr>
            <p:ph idx="2" type="subTitle"/>
          </p:nvPr>
        </p:nvSpPr>
        <p:spPr>
          <a:xfrm>
            <a:off x="2552950" y="1607985"/>
            <a:ext cx="1291200" cy="45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16" name="Google Shape;116;p16"/>
          <p:cNvSpPr txBox="1"/>
          <p:nvPr>
            <p:ph type="title"/>
          </p:nvPr>
        </p:nvSpPr>
        <p:spPr>
          <a:xfrm>
            <a:off x="2715000" y="630350"/>
            <a:ext cx="37140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16"/>
          <p:cNvSpPr txBox="1"/>
          <p:nvPr>
            <p:ph idx="3" type="subTitle"/>
          </p:nvPr>
        </p:nvSpPr>
        <p:spPr>
          <a:xfrm>
            <a:off x="5299750" y="2166575"/>
            <a:ext cx="2052300" cy="59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18" name="Google Shape;118;p16"/>
          <p:cNvSpPr txBox="1"/>
          <p:nvPr>
            <p:ph idx="4" type="subTitle"/>
          </p:nvPr>
        </p:nvSpPr>
        <p:spPr>
          <a:xfrm>
            <a:off x="6060750" y="1607985"/>
            <a:ext cx="1291200" cy="45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19" name="Google Shape;119;p16"/>
          <p:cNvSpPr txBox="1"/>
          <p:nvPr>
            <p:ph idx="5" type="subTitle"/>
          </p:nvPr>
        </p:nvSpPr>
        <p:spPr>
          <a:xfrm>
            <a:off x="1791950" y="3708403"/>
            <a:ext cx="2052300" cy="59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20" name="Google Shape;120;p16"/>
          <p:cNvSpPr txBox="1"/>
          <p:nvPr>
            <p:ph idx="6" type="subTitle"/>
          </p:nvPr>
        </p:nvSpPr>
        <p:spPr>
          <a:xfrm>
            <a:off x="2553050" y="3149351"/>
            <a:ext cx="1291200" cy="45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21" name="Google Shape;121;p16"/>
          <p:cNvSpPr txBox="1"/>
          <p:nvPr>
            <p:ph idx="7" type="subTitle"/>
          </p:nvPr>
        </p:nvSpPr>
        <p:spPr>
          <a:xfrm>
            <a:off x="5299750" y="3708403"/>
            <a:ext cx="2052300" cy="59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22" name="Google Shape;122;p16"/>
          <p:cNvSpPr txBox="1"/>
          <p:nvPr>
            <p:ph idx="8" type="subTitle"/>
          </p:nvPr>
        </p:nvSpPr>
        <p:spPr>
          <a:xfrm>
            <a:off x="6060850" y="3149351"/>
            <a:ext cx="1291200" cy="45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123" name="Google Shape;123;p16"/>
          <p:cNvGrpSpPr/>
          <p:nvPr/>
        </p:nvGrpSpPr>
        <p:grpSpPr>
          <a:xfrm>
            <a:off x="492225" y="535550"/>
            <a:ext cx="8171025" cy="189600"/>
            <a:chOff x="492225" y="535550"/>
            <a:chExt cx="8171025" cy="189600"/>
          </a:xfrm>
        </p:grpSpPr>
        <p:sp>
          <p:nvSpPr>
            <p:cNvPr id="124" name="Google Shape;124;p16"/>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26" name="Shape 126"/>
        <p:cNvGrpSpPr/>
        <p:nvPr/>
      </p:nvGrpSpPr>
      <p:grpSpPr>
        <a:xfrm>
          <a:off x="0" y="0"/>
          <a:ext cx="0" cy="0"/>
          <a:chOff x="0" y="0"/>
          <a:chExt cx="0" cy="0"/>
        </a:xfrm>
      </p:grpSpPr>
      <p:sp>
        <p:nvSpPr>
          <p:cNvPr id="127" name="Google Shape;127;p17"/>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ph idx="1" type="subTitle"/>
          </p:nvPr>
        </p:nvSpPr>
        <p:spPr>
          <a:xfrm>
            <a:off x="1383373" y="2382488"/>
            <a:ext cx="18987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29" name="Google Shape;129;p17"/>
          <p:cNvSpPr txBox="1"/>
          <p:nvPr>
            <p:ph idx="2" type="subTitle"/>
          </p:nvPr>
        </p:nvSpPr>
        <p:spPr>
          <a:xfrm>
            <a:off x="1383350" y="1974075"/>
            <a:ext cx="1898700" cy="3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30" name="Google Shape;130;p17"/>
          <p:cNvSpPr txBox="1"/>
          <p:nvPr>
            <p:ph type="title"/>
          </p:nvPr>
        </p:nvSpPr>
        <p:spPr>
          <a:xfrm>
            <a:off x="2715000" y="630350"/>
            <a:ext cx="37140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17"/>
          <p:cNvSpPr txBox="1"/>
          <p:nvPr>
            <p:ph hasCustomPrompt="1" idx="3" type="title"/>
          </p:nvPr>
        </p:nvSpPr>
        <p:spPr>
          <a:xfrm flipH="1">
            <a:off x="1383375" y="1388363"/>
            <a:ext cx="1898700" cy="39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32" name="Google Shape;132;p17"/>
          <p:cNvSpPr txBox="1"/>
          <p:nvPr>
            <p:ph idx="4" type="subTitle"/>
          </p:nvPr>
        </p:nvSpPr>
        <p:spPr>
          <a:xfrm>
            <a:off x="1383373" y="4017138"/>
            <a:ext cx="18987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33" name="Google Shape;133;p17"/>
          <p:cNvSpPr txBox="1"/>
          <p:nvPr>
            <p:ph idx="5" type="subTitle"/>
          </p:nvPr>
        </p:nvSpPr>
        <p:spPr>
          <a:xfrm>
            <a:off x="1383350" y="3608725"/>
            <a:ext cx="1898700" cy="3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34" name="Google Shape;134;p17"/>
          <p:cNvSpPr txBox="1"/>
          <p:nvPr>
            <p:ph hasCustomPrompt="1" idx="6" type="title"/>
          </p:nvPr>
        </p:nvSpPr>
        <p:spPr>
          <a:xfrm flipH="1">
            <a:off x="1383375" y="3021993"/>
            <a:ext cx="1898700" cy="39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35" name="Google Shape;135;p17"/>
          <p:cNvSpPr txBox="1"/>
          <p:nvPr>
            <p:ph idx="7" type="subTitle"/>
          </p:nvPr>
        </p:nvSpPr>
        <p:spPr>
          <a:xfrm>
            <a:off x="3785436" y="2382488"/>
            <a:ext cx="18987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36" name="Google Shape;136;p17"/>
          <p:cNvSpPr txBox="1"/>
          <p:nvPr>
            <p:ph idx="8" type="subTitle"/>
          </p:nvPr>
        </p:nvSpPr>
        <p:spPr>
          <a:xfrm>
            <a:off x="3785413" y="1974075"/>
            <a:ext cx="1898700" cy="3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37" name="Google Shape;137;p17"/>
          <p:cNvSpPr txBox="1"/>
          <p:nvPr>
            <p:ph hasCustomPrompt="1" idx="9" type="title"/>
          </p:nvPr>
        </p:nvSpPr>
        <p:spPr>
          <a:xfrm flipH="1">
            <a:off x="3785438" y="1388363"/>
            <a:ext cx="1898700" cy="39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38" name="Google Shape;138;p17"/>
          <p:cNvSpPr txBox="1"/>
          <p:nvPr>
            <p:ph idx="13" type="subTitle"/>
          </p:nvPr>
        </p:nvSpPr>
        <p:spPr>
          <a:xfrm>
            <a:off x="3785436" y="4017138"/>
            <a:ext cx="18987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39" name="Google Shape;139;p17"/>
          <p:cNvSpPr txBox="1"/>
          <p:nvPr>
            <p:ph idx="14" type="subTitle"/>
          </p:nvPr>
        </p:nvSpPr>
        <p:spPr>
          <a:xfrm>
            <a:off x="3785413" y="3608725"/>
            <a:ext cx="1898700" cy="3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40" name="Google Shape;140;p17"/>
          <p:cNvSpPr txBox="1"/>
          <p:nvPr>
            <p:ph hasCustomPrompt="1" idx="15" type="title"/>
          </p:nvPr>
        </p:nvSpPr>
        <p:spPr>
          <a:xfrm flipH="1">
            <a:off x="3785438" y="3021993"/>
            <a:ext cx="1898700" cy="39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41" name="Google Shape;141;p17"/>
          <p:cNvSpPr txBox="1"/>
          <p:nvPr>
            <p:ph idx="16" type="subTitle"/>
          </p:nvPr>
        </p:nvSpPr>
        <p:spPr>
          <a:xfrm>
            <a:off x="6187498" y="2382488"/>
            <a:ext cx="18987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42" name="Google Shape;142;p17"/>
          <p:cNvSpPr txBox="1"/>
          <p:nvPr>
            <p:ph idx="17" type="subTitle"/>
          </p:nvPr>
        </p:nvSpPr>
        <p:spPr>
          <a:xfrm>
            <a:off x="6187475" y="1974075"/>
            <a:ext cx="1898700" cy="3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43" name="Google Shape;143;p17"/>
          <p:cNvSpPr txBox="1"/>
          <p:nvPr>
            <p:ph hasCustomPrompt="1" idx="18" type="title"/>
          </p:nvPr>
        </p:nvSpPr>
        <p:spPr>
          <a:xfrm flipH="1">
            <a:off x="6187500" y="1388363"/>
            <a:ext cx="1898700" cy="39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44" name="Google Shape;144;p17"/>
          <p:cNvSpPr txBox="1"/>
          <p:nvPr>
            <p:ph idx="19" type="subTitle"/>
          </p:nvPr>
        </p:nvSpPr>
        <p:spPr>
          <a:xfrm>
            <a:off x="6187498" y="4017138"/>
            <a:ext cx="1898700" cy="3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45" name="Google Shape;145;p17"/>
          <p:cNvSpPr txBox="1"/>
          <p:nvPr>
            <p:ph idx="20" type="subTitle"/>
          </p:nvPr>
        </p:nvSpPr>
        <p:spPr>
          <a:xfrm>
            <a:off x="6187475" y="3608725"/>
            <a:ext cx="1898700" cy="3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46" name="Google Shape;146;p17"/>
          <p:cNvSpPr txBox="1"/>
          <p:nvPr>
            <p:ph hasCustomPrompt="1" idx="21" type="title"/>
          </p:nvPr>
        </p:nvSpPr>
        <p:spPr>
          <a:xfrm flipH="1">
            <a:off x="6187500" y="3021993"/>
            <a:ext cx="1898700" cy="39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grpSp>
        <p:nvGrpSpPr>
          <p:cNvPr id="147" name="Google Shape;147;p17"/>
          <p:cNvGrpSpPr/>
          <p:nvPr/>
        </p:nvGrpSpPr>
        <p:grpSpPr>
          <a:xfrm>
            <a:off x="492225" y="535550"/>
            <a:ext cx="8171025" cy="189600"/>
            <a:chOff x="492225" y="535550"/>
            <a:chExt cx="8171025" cy="189600"/>
          </a:xfrm>
        </p:grpSpPr>
        <p:sp>
          <p:nvSpPr>
            <p:cNvPr id="148" name="Google Shape;148;p17"/>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50" name="Shape 150"/>
        <p:cNvGrpSpPr/>
        <p:nvPr/>
      </p:nvGrpSpPr>
      <p:grpSpPr>
        <a:xfrm>
          <a:off x="0" y="0"/>
          <a:ext cx="0" cy="0"/>
          <a:chOff x="0" y="0"/>
          <a:chExt cx="0" cy="0"/>
        </a:xfrm>
      </p:grpSpPr>
      <p:sp>
        <p:nvSpPr>
          <p:cNvPr id="151" name="Google Shape;151;p18"/>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ph hasCustomPrompt="1" type="title"/>
          </p:nvPr>
        </p:nvSpPr>
        <p:spPr>
          <a:xfrm>
            <a:off x="1098799" y="2183000"/>
            <a:ext cx="1744200" cy="73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55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53" name="Google Shape;153;p18"/>
          <p:cNvSpPr txBox="1"/>
          <p:nvPr>
            <p:ph idx="1" type="subTitle"/>
          </p:nvPr>
        </p:nvSpPr>
        <p:spPr>
          <a:xfrm>
            <a:off x="1098800" y="3019300"/>
            <a:ext cx="1744200" cy="5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54" name="Google Shape;154;p18"/>
          <p:cNvSpPr txBox="1"/>
          <p:nvPr>
            <p:ph idx="2" type="title"/>
          </p:nvPr>
        </p:nvSpPr>
        <p:spPr>
          <a:xfrm>
            <a:off x="726100" y="630350"/>
            <a:ext cx="76917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5" name="Google Shape;155;p18"/>
          <p:cNvSpPr txBox="1"/>
          <p:nvPr>
            <p:ph hasCustomPrompt="1" idx="3" type="title"/>
          </p:nvPr>
        </p:nvSpPr>
        <p:spPr>
          <a:xfrm>
            <a:off x="6301013" y="2183000"/>
            <a:ext cx="1744200" cy="73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55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56" name="Google Shape;156;p18"/>
          <p:cNvSpPr txBox="1"/>
          <p:nvPr>
            <p:ph idx="4" type="subTitle"/>
          </p:nvPr>
        </p:nvSpPr>
        <p:spPr>
          <a:xfrm>
            <a:off x="6301025" y="3019300"/>
            <a:ext cx="1744200" cy="5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57" name="Google Shape;157;p18"/>
          <p:cNvSpPr txBox="1"/>
          <p:nvPr>
            <p:ph hasCustomPrompt="1" idx="5" type="title"/>
          </p:nvPr>
        </p:nvSpPr>
        <p:spPr>
          <a:xfrm>
            <a:off x="3699900" y="1409650"/>
            <a:ext cx="1744200" cy="73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55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58" name="Google Shape;158;p18"/>
          <p:cNvSpPr txBox="1"/>
          <p:nvPr>
            <p:ph idx="6" type="subTitle"/>
          </p:nvPr>
        </p:nvSpPr>
        <p:spPr>
          <a:xfrm>
            <a:off x="3699900" y="2246012"/>
            <a:ext cx="1744200" cy="5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159" name="Google Shape;159;p18"/>
          <p:cNvGrpSpPr/>
          <p:nvPr/>
        </p:nvGrpSpPr>
        <p:grpSpPr>
          <a:xfrm>
            <a:off x="492225" y="535550"/>
            <a:ext cx="8171025" cy="189600"/>
            <a:chOff x="492225" y="535550"/>
            <a:chExt cx="8171025" cy="189600"/>
          </a:xfrm>
        </p:grpSpPr>
        <p:sp>
          <p:nvSpPr>
            <p:cNvPr id="160" name="Google Shape;160;p18"/>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162" name="Shape 162"/>
        <p:cNvGrpSpPr/>
        <p:nvPr/>
      </p:nvGrpSpPr>
      <p:grpSpPr>
        <a:xfrm>
          <a:off x="0" y="0"/>
          <a:ext cx="0" cy="0"/>
          <a:chOff x="0" y="0"/>
          <a:chExt cx="0" cy="0"/>
        </a:xfrm>
      </p:grpSpPr>
      <p:sp>
        <p:nvSpPr>
          <p:cNvPr id="163" name="Google Shape;163;p19"/>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ph idx="1" type="body"/>
          </p:nvPr>
        </p:nvSpPr>
        <p:spPr>
          <a:xfrm flipH="1">
            <a:off x="1644500" y="1930325"/>
            <a:ext cx="5866500" cy="18597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rgbClr val="53372E"/>
              </a:buClr>
              <a:buSzPts val="1400"/>
              <a:buChar char="●"/>
              <a:defRPr/>
            </a:lvl1pPr>
            <a:lvl2pPr indent="-317500" lvl="1" marL="914400" rtl="0">
              <a:lnSpc>
                <a:spcPct val="100000"/>
              </a:lnSpc>
              <a:spcBef>
                <a:spcPts val="0"/>
              </a:spcBef>
              <a:spcAft>
                <a:spcPts val="0"/>
              </a:spcAft>
              <a:buClr>
                <a:srgbClr val="ECB2A0"/>
              </a:buClr>
              <a:buSzPts val="1400"/>
              <a:buFont typeface="Montserrat"/>
              <a:buChar char="○"/>
              <a:defRPr/>
            </a:lvl2pPr>
            <a:lvl3pPr indent="-317500" lvl="2" marL="1371600" rtl="0">
              <a:spcBef>
                <a:spcPts val="0"/>
              </a:spcBef>
              <a:spcAft>
                <a:spcPts val="0"/>
              </a:spcAft>
              <a:buClr>
                <a:srgbClr val="ECB2A0"/>
              </a:buClr>
              <a:buSzPts val="1400"/>
              <a:buFont typeface="Montserrat"/>
              <a:buChar char="■"/>
              <a:defRPr/>
            </a:lvl3pPr>
            <a:lvl4pPr indent="-317500" lvl="3" marL="1828800" rtl="0">
              <a:spcBef>
                <a:spcPts val="0"/>
              </a:spcBef>
              <a:spcAft>
                <a:spcPts val="0"/>
              </a:spcAft>
              <a:buClr>
                <a:srgbClr val="ECB2A0"/>
              </a:buClr>
              <a:buSzPts val="1400"/>
              <a:buFont typeface="Montserrat"/>
              <a:buChar char="●"/>
              <a:defRPr/>
            </a:lvl4pPr>
            <a:lvl5pPr indent="-317500" lvl="4" marL="2286000" rtl="0">
              <a:spcBef>
                <a:spcPts val="0"/>
              </a:spcBef>
              <a:spcAft>
                <a:spcPts val="0"/>
              </a:spcAft>
              <a:buClr>
                <a:srgbClr val="ECB2A0"/>
              </a:buClr>
              <a:buSzPts val="1400"/>
              <a:buFont typeface="Montserrat"/>
              <a:buChar char="○"/>
              <a:defRPr/>
            </a:lvl5pPr>
            <a:lvl6pPr indent="-317500" lvl="5" marL="2743200" rtl="0">
              <a:spcBef>
                <a:spcPts val="0"/>
              </a:spcBef>
              <a:spcAft>
                <a:spcPts val="0"/>
              </a:spcAft>
              <a:buClr>
                <a:srgbClr val="ECB2A0"/>
              </a:buClr>
              <a:buSzPts val="1400"/>
              <a:buFont typeface="Montserrat"/>
              <a:buChar char="■"/>
              <a:defRPr/>
            </a:lvl6pPr>
            <a:lvl7pPr indent="-317500" lvl="6" marL="3200400" rtl="0">
              <a:spcBef>
                <a:spcPts val="0"/>
              </a:spcBef>
              <a:spcAft>
                <a:spcPts val="0"/>
              </a:spcAft>
              <a:buClr>
                <a:srgbClr val="ECB2A0"/>
              </a:buClr>
              <a:buSzPts val="1400"/>
              <a:buFont typeface="Montserrat"/>
              <a:buChar char="●"/>
              <a:defRPr/>
            </a:lvl7pPr>
            <a:lvl8pPr indent="-317500" lvl="7" marL="3657600" rtl="0">
              <a:spcBef>
                <a:spcPts val="0"/>
              </a:spcBef>
              <a:spcAft>
                <a:spcPts val="0"/>
              </a:spcAft>
              <a:buClr>
                <a:srgbClr val="ECB2A0"/>
              </a:buClr>
              <a:buSzPts val="1400"/>
              <a:buFont typeface="Montserrat"/>
              <a:buChar char="○"/>
              <a:defRPr/>
            </a:lvl8pPr>
            <a:lvl9pPr indent="-317500" lvl="8" marL="4114800" rtl="0">
              <a:spcBef>
                <a:spcPts val="0"/>
              </a:spcBef>
              <a:spcAft>
                <a:spcPts val="0"/>
              </a:spcAft>
              <a:buClr>
                <a:srgbClr val="ECB2A0"/>
              </a:buClr>
              <a:buSzPts val="1400"/>
              <a:buFont typeface="Montserrat"/>
              <a:buChar char="■"/>
              <a:defRPr/>
            </a:lvl9pPr>
          </a:lstStyle>
          <a:p/>
        </p:txBody>
      </p:sp>
      <p:sp>
        <p:nvSpPr>
          <p:cNvPr id="165" name="Google Shape;165;p19"/>
          <p:cNvSpPr txBox="1"/>
          <p:nvPr>
            <p:ph type="title"/>
          </p:nvPr>
        </p:nvSpPr>
        <p:spPr>
          <a:xfrm>
            <a:off x="2769600" y="630350"/>
            <a:ext cx="3604800" cy="486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6" name="Google Shape;166;p19"/>
          <p:cNvGrpSpPr/>
          <p:nvPr/>
        </p:nvGrpSpPr>
        <p:grpSpPr>
          <a:xfrm>
            <a:off x="492225" y="535550"/>
            <a:ext cx="8171025" cy="189600"/>
            <a:chOff x="492225" y="535550"/>
            <a:chExt cx="8171025" cy="189600"/>
          </a:xfrm>
        </p:grpSpPr>
        <p:sp>
          <p:nvSpPr>
            <p:cNvPr id="167" name="Google Shape;167;p19"/>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169" name="Shape 169"/>
        <p:cNvGrpSpPr/>
        <p:nvPr/>
      </p:nvGrpSpPr>
      <p:grpSpPr>
        <a:xfrm>
          <a:off x="0" y="0"/>
          <a:ext cx="0" cy="0"/>
          <a:chOff x="0" y="0"/>
          <a:chExt cx="0" cy="0"/>
        </a:xfrm>
      </p:grpSpPr>
      <p:sp>
        <p:nvSpPr>
          <p:cNvPr id="170" name="Google Shape;170;p20"/>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idx="1" type="body"/>
          </p:nvPr>
        </p:nvSpPr>
        <p:spPr>
          <a:xfrm flipH="1">
            <a:off x="2126100" y="2242025"/>
            <a:ext cx="4891800" cy="875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172" name="Google Shape;172;p20"/>
          <p:cNvSpPr txBox="1"/>
          <p:nvPr>
            <p:ph type="title"/>
          </p:nvPr>
        </p:nvSpPr>
        <p:spPr>
          <a:xfrm>
            <a:off x="1607400" y="630350"/>
            <a:ext cx="59292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3" name="Google Shape;173;p20"/>
          <p:cNvSpPr txBox="1"/>
          <p:nvPr>
            <p:ph idx="2" type="subTitle"/>
          </p:nvPr>
        </p:nvSpPr>
        <p:spPr>
          <a:xfrm>
            <a:off x="1607400" y="1369475"/>
            <a:ext cx="5929200" cy="48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grpSp>
        <p:nvGrpSpPr>
          <p:cNvPr id="174" name="Google Shape;174;p20"/>
          <p:cNvGrpSpPr/>
          <p:nvPr/>
        </p:nvGrpSpPr>
        <p:grpSpPr>
          <a:xfrm>
            <a:off x="492225" y="535550"/>
            <a:ext cx="8171025" cy="189600"/>
            <a:chOff x="492225" y="535550"/>
            <a:chExt cx="8171025" cy="189600"/>
          </a:xfrm>
        </p:grpSpPr>
        <p:sp>
          <p:nvSpPr>
            <p:cNvPr id="175" name="Google Shape;175;p20"/>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0"/>
          <p:cNvGrpSpPr/>
          <p:nvPr/>
        </p:nvGrpSpPr>
        <p:grpSpPr>
          <a:xfrm>
            <a:off x="492225" y="535550"/>
            <a:ext cx="8171025" cy="189600"/>
            <a:chOff x="492225" y="535550"/>
            <a:chExt cx="8171025" cy="189600"/>
          </a:xfrm>
        </p:grpSpPr>
        <p:sp>
          <p:nvSpPr>
            <p:cNvPr id="178" name="Google Shape;178;p20"/>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5006588" y="2483962"/>
            <a:ext cx="2187000" cy="45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idx="1" type="subTitle"/>
          </p:nvPr>
        </p:nvSpPr>
        <p:spPr>
          <a:xfrm>
            <a:off x="4286150" y="3256621"/>
            <a:ext cx="3627900" cy="54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9" name="Google Shape;19;p3"/>
          <p:cNvSpPr txBox="1"/>
          <p:nvPr>
            <p:ph hasCustomPrompt="1" idx="2" type="title"/>
          </p:nvPr>
        </p:nvSpPr>
        <p:spPr>
          <a:xfrm flipH="1">
            <a:off x="5006600" y="1511013"/>
            <a:ext cx="2187000" cy="9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8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20" name="Google Shape;20;p3"/>
          <p:cNvSpPr/>
          <p:nvPr/>
        </p:nvSpPr>
        <p:spPr>
          <a:xfrm>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80" name="Shape 180"/>
        <p:cNvGrpSpPr/>
        <p:nvPr/>
      </p:nvGrpSpPr>
      <p:grpSpPr>
        <a:xfrm>
          <a:off x="0" y="0"/>
          <a:ext cx="0" cy="0"/>
          <a:chOff x="0" y="0"/>
          <a:chExt cx="0" cy="0"/>
        </a:xfrm>
      </p:grpSpPr>
      <p:sp>
        <p:nvSpPr>
          <p:cNvPr id="181" name="Google Shape;181;p21"/>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21"/>
          <p:cNvGrpSpPr/>
          <p:nvPr/>
        </p:nvGrpSpPr>
        <p:grpSpPr>
          <a:xfrm>
            <a:off x="517275" y="510500"/>
            <a:ext cx="8120925" cy="239700"/>
            <a:chOff x="517275" y="510500"/>
            <a:chExt cx="8120925" cy="239700"/>
          </a:xfrm>
        </p:grpSpPr>
        <p:sp>
          <p:nvSpPr>
            <p:cNvPr id="183" name="Google Shape;183;p21"/>
            <p:cNvSpPr/>
            <p:nvPr/>
          </p:nvSpPr>
          <p:spPr>
            <a:xfrm>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21"/>
          <p:cNvSpPr txBox="1"/>
          <p:nvPr>
            <p:ph idx="1" type="subTitle"/>
          </p:nvPr>
        </p:nvSpPr>
        <p:spPr>
          <a:xfrm>
            <a:off x="3886400" y="1637825"/>
            <a:ext cx="4413000" cy="14103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800"/>
              <a:buNone/>
              <a:defRPr>
                <a:solidFill>
                  <a:schemeClr val="accent1"/>
                </a:solidFill>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86" name="Google Shape;186;p21"/>
          <p:cNvSpPr/>
          <p:nvPr/>
        </p:nvSpPr>
        <p:spPr>
          <a:xfrm>
            <a:off x="4090895" y="3644975"/>
            <a:ext cx="4332000" cy="8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txBox="1"/>
          <p:nvPr>
            <p:ph type="ctrTitle"/>
          </p:nvPr>
        </p:nvSpPr>
        <p:spPr>
          <a:xfrm>
            <a:off x="1493438" y="634175"/>
            <a:ext cx="6157200" cy="69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8" name="Google Shape;188;p21"/>
          <p:cNvSpPr txBox="1"/>
          <p:nvPr/>
        </p:nvSpPr>
        <p:spPr>
          <a:xfrm>
            <a:off x="3886400" y="3693550"/>
            <a:ext cx="4531500" cy="55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2"/>
                </a:solidFill>
                <a:latin typeface="Cutive Mono"/>
                <a:ea typeface="Cutive Mono"/>
                <a:cs typeface="Cutive Mono"/>
                <a:sym typeface="Cutive Mono"/>
              </a:rPr>
              <a:t>CREDITS: This presentation template was created by </a:t>
            </a:r>
            <a:r>
              <a:rPr b="1" lang="en" sz="1200">
                <a:solidFill>
                  <a:schemeClr val="dk2"/>
                </a:solidFill>
                <a:uFill>
                  <a:noFill/>
                </a:uFill>
                <a:latin typeface="Cutive Mono"/>
                <a:ea typeface="Cutive Mono"/>
                <a:cs typeface="Cutive Mono"/>
                <a:sym typeface="Cutive Mono"/>
                <a:hlinkClick r:id="rId2">
                  <a:extLst>
                    <a:ext uri="{A12FA001-AC4F-418D-AE19-62706E023703}">
                      <ahyp:hlinkClr val="tx"/>
                    </a:ext>
                  </a:extLst>
                </a:hlinkClick>
              </a:rPr>
              <a:t>Slidesgo</a:t>
            </a:r>
            <a:r>
              <a:rPr lang="en" sz="1200">
                <a:solidFill>
                  <a:schemeClr val="dk2"/>
                </a:solidFill>
                <a:latin typeface="Cutive Mono"/>
                <a:ea typeface="Cutive Mono"/>
                <a:cs typeface="Cutive Mono"/>
                <a:sym typeface="Cutive Mono"/>
              </a:rPr>
              <a:t>, including icons by </a:t>
            </a:r>
            <a:r>
              <a:rPr b="1" lang="en" sz="1200">
                <a:solidFill>
                  <a:schemeClr val="dk2"/>
                </a:solidFill>
                <a:uFill>
                  <a:noFill/>
                </a:uFill>
                <a:latin typeface="Cutive Mono"/>
                <a:ea typeface="Cutive Mono"/>
                <a:cs typeface="Cutive Mono"/>
                <a:sym typeface="Cutive Mono"/>
                <a:hlinkClick r:id="rId3">
                  <a:extLst>
                    <a:ext uri="{A12FA001-AC4F-418D-AE19-62706E023703}">
                      <ahyp:hlinkClr val="tx"/>
                    </a:ext>
                  </a:extLst>
                </a:hlinkClick>
              </a:rPr>
              <a:t>Flaticon</a:t>
            </a:r>
            <a:r>
              <a:rPr lang="en" sz="1200">
                <a:solidFill>
                  <a:schemeClr val="dk2"/>
                </a:solidFill>
                <a:latin typeface="Cutive Mono"/>
                <a:ea typeface="Cutive Mono"/>
                <a:cs typeface="Cutive Mono"/>
                <a:sym typeface="Cutive Mono"/>
              </a:rPr>
              <a:t>, and infographics &amp; images by </a:t>
            </a:r>
            <a:r>
              <a:rPr b="1" lang="en" sz="1200">
                <a:solidFill>
                  <a:schemeClr val="dk2"/>
                </a:solidFill>
                <a:uFill>
                  <a:noFill/>
                </a:uFill>
                <a:latin typeface="Cutive Mono"/>
                <a:ea typeface="Cutive Mono"/>
                <a:cs typeface="Cutive Mono"/>
                <a:sym typeface="Cutive Mono"/>
                <a:hlinkClick r:id="rId4">
                  <a:extLst>
                    <a:ext uri="{A12FA001-AC4F-418D-AE19-62706E023703}">
                      <ahyp:hlinkClr val="tx"/>
                    </a:ext>
                  </a:extLst>
                </a:hlinkClick>
              </a:rPr>
              <a:t>Freepik</a:t>
            </a:r>
            <a:endParaRPr b="1" sz="1200" u="sng">
              <a:solidFill>
                <a:schemeClr val="dk2"/>
              </a:solidFill>
              <a:latin typeface="Cutive Mono"/>
              <a:ea typeface="Cutive Mono"/>
              <a:cs typeface="Cutive Mono"/>
              <a:sym typeface="Cutive Mon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89" name="Shape 189"/>
        <p:cNvGrpSpPr/>
        <p:nvPr/>
      </p:nvGrpSpPr>
      <p:grpSpPr>
        <a:xfrm>
          <a:off x="0" y="0"/>
          <a:ext cx="0" cy="0"/>
          <a:chOff x="0" y="0"/>
          <a:chExt cx="0" cy="0"/>
        </a:xfrm>
      </p:grpSpPr>
      <p:sp>
        <p:nvSpPr>
          <p:cNvPr id="190" name="Google Shape;190;p22"/>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22"/>
          <p:cNvGrpSpPr/>
          <p:nvPr/>
        </p:nvGrpSpPr>
        <p:grpSpPr>
          <a:xfrm>
            <a:off x="492225" y="535550"/>
            <a:ext cx="8171025" cy="189600"/>
            <a:chOff x="492225" y="535550"/>
            <a:chExt cx="8171025" cy="189600"/>
          </a:xfrm>
        </p:grpSpPr>
        <p:sp>
          <p:nvSpPr>
            <p:cNvPr id="192" name="Google Shape;192;p22"/>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4" name="Shape 194"/>
        <p:cNvGrpSpPr/>
        <p:nvPr/>
      </p:nvGrpSpPr>
      <p:grpSpPr>
        <a:xfrm>
          <a:off x="0" y="0"/>
          <a:ext cx="0" cy="0"/>
          <a:chOff x="0" y="0"/>
          <a:chExt cx="0" cy="0"/>
        </a:xfrm>
      </p:grpSpPr>
      <p:sp>
        <p:nvSpPr>
          <p:cNvPr id="195" name="Google Shape;195;p23"/>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3"/>
          <p:cNvGrpSpPr/>
          <p:nvPr/>
        </p:nvGrpSpPr>
        <p:grpSpPr>
          <a:xfrm>
            <a:off x="517275" y="510500"/>
            <a:ext cx="8120925" cy="239700"/>
            <a:chOff x="517275" y="510500"/>
            <a:chExt cx="8120925" cy="239700"/>
          </a:xfrm>
        </p:grpSpPr>
        <p:sp>
          <p:nvSpPr>
            <p:cNvPr id="197" name="Google Shape;197;p23"/>
            <p:cNvSpPr/>
            <p:nvPr/>
          </p:nvSpPr>
          <p:spPr>
            <a:xfrm>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 type="body"/>
          </p:nvPr>
        </p:nvSpPr>
        <p:spPr>
          <a:xfrm>
            <a:off x="726000" y="1234450"/>
            <a:ext cx="7692000" cy="33585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Font typeface="Vidaloka"/>
              <a:buAutoNum type="arabicPeriod"/>
              <a:defRPr sz="10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25" name="Google Shape;25;p4"/>
          <p:cNvSpPr txBox="1"/>
          <p:nvPr>
            <p:ph type="title"/>
          </p:nvPr>
        </p:nvSpPr>
        <p:spPr>
          <a:xfrm>
            <a:off x="726100" y="630350"/>
            <a:ext cx="76920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1" type="subTitle"/>
          </p:nvPr>
        </p:nvSpPr>
        <p:spPr>
          <a:xfrm>
            <a:off x="1454035" y="2046725"/>
            <a:ext cx="2642100" cy="114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1" name="Google Shape;31;p5"/>
          <p:cNvSpPr txBox="1"/>
          <p:nvPr>
            <p:ph idx="2" type="subTitle"/>
          </p:nvPr>
        </p:nvSpPr>
        <p:spPr>
          <a:xfrm>
            <a:off x="1454012" y="3329300"/>
            <a:ext cx="2642100" cy="387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2000"/>
              <a:buNone/>
              <a:defRPr>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2" name="Google Shape;32;p5"/>
          <p:cNvSpPr txBox="1"/>
          <p:nvPr>
            <p:ph type="title"/>
          </p:nvPr>
        </p:nvSpPr>
        <p:spPr>
          <a:xfrm>
            <a:off x="2138525" y="630350"/>
            <a:ext cx="48669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3" type="subTitle"/>
          </p:nvPr>
        </p:nvSpPr>
        <p:spPr>
          <a:xfrm>
            <a:off x="5048285" y="2046725"/>
            <a:ext cx="2642100" cy="114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4" name="Google Shape;34;p5"/>
          <p:cNvSpPr txBox="1"/>
          <p:nvPr>
            <p:ph idx="4" type="subTitle"/>
          </p:nvPr>
        </p:nvSpPr>
        <p:spPr>
          <a:xfrm>
            <a:off x="5048262" y="3329300"/>
            <a:ext cx="2642100" cy="3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a:latin typeface="Vidaloka"/>
                <a:ea typeface="Vidaloka"/>
                <a:cs typeface="Vidaloka"/>
                <a:sym typeface="Vidaloka"/>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35" name="Google Shape;35;p5"/>
          <p:cNvGrpSpPr/>
          <p:nvPr/>
        </p:nvGrpSpPr>
        <p:grpSpPr>
          <a:xfrm>
            <a:off x="492225" y="535550"/>
            <a:ext cx="8171025" cy="189600"/>
            <a:chOff x="492225" y="535550"/>
            <a:chExt cx="8171025" cy="189600"/>
          </a:xfrm>
        </p:grpSpPr>
        <p:sp>
          <p:nvSpPr>
            <p:cNvPr id="36" name="Google Shape;36;p5"/>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726100" y="630350"/>
            <a:ext cx="76917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1" name="Google Shape;41;p6"/>
          <p:cNvGrpSpPr/>
          <p:nvPr/>
        </p:nvGrpSpPr>
        <p:grpSpPr>
          <a:xfrm>
            <a:off x="492225" y="535550"/>
            <a:ext cx="8171025" cy="189600"/>
            <a:chOff x="492225" y="535550"/>
            <a:chExt cx="8171025" cy="189600"/>
          </a:xfrm>
        </p:grpSpPr>
        <p:sp>
          <p:nvSpPr>
            <p:cNvPr id="42" name="Google Shape;42;p6"/>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txBox="1"/>
          <p:nvPr>
            <p:ph type="title"/>
          </p:nvPr>
        </p:nvSpPr>
        <p:spPr>
          <a:xfrm>
            <a:off x="935450" y="1418000"/>
            <a:ext cx="31425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 name="Google Shape;47;p7"/>
          <p:cNvSpPr txBox="1"/>
          <p:nvPr>
            <p:ph idx="1" type="subTitle"/>
          </p:nvPr>
        </p:nvSpPr>
        <p:spPr>
          <a:xfrm>
            <a:off x="935450" y="2044900"/>
            <a:ext cx="3142500" cy="1680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8" name="Google Shape;48;p7"/>
          <p:cNvGrpSpPr/>
          <p:nvPr/>
        </p:nvGrpSpPr>
        <p:grpSpPr>
          <a:xfrm>
            <a:off x="517275" y="510500"/>
            <a:ext cx="8120925" cy="239700"/>
            <a:chOff x="517275" y="510500"/>
            <a:chExt cx="8120925" cy="239700"/>
          </a:xfrm>
        </p:grpSpPr>
        <p:sp>
          <p:nvSpPr>
            <p:cNvPr id="49" name="Google Shape;49;p7"/>
            <p:cNvSpPr/>
            <p:nvPr/>
          </p:nvSpPr>
          <p:spPr>
            <a:xfrm>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8"/>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txBox="1"/>
          <p:nvPr>
            <p:ph type="title"/>
          </p:nvPr>
        </p:nvSpPr>
        <p:spPr>
          <a:xfrm>
            <a:off x="3959600" y="1462800"/>
            <a:ext cx="4383300" cy="22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4" name="Google Shape;54;p8"/>
          <p:cNvGrpSpPr/>
          <p:nvPr/>
        </p:nvGrpSpPr>
        <p:grpSpPr>
          <a:xfrm>
            <a:off x="517275" y="510500"/>
            <a:ext cx="8120925" cy="239700"/>
            <a:chOff x="517275" y="510500"/>
            <a:chExt cx="8120925" cy="239700"/>
          </a:xfrm>
        </p:grpSpPr>
        <p:sp>
          <p:nvSpPr>
            <p:cNvPr id="55" name="Google Shape;55;p8"/>
            <p:cNvSpPr/>
            <p:nvPr/>
          </p:nvSpPr>
          <p:spPr>
            <a:xfrm>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9"/>
          <p:cNvSpPr/>
          <p:nvPr/>
        </p:nvSpPr>
        <p:spPr>
          <a:xfrm>
            <a:off x="311700" y="311700"/>
            <a:ext cx="8520600" cy="4520100"/>
          </a:xfrm>
          <a:prstGeom prst="roundRect">
            <a:avLst>
              <a:gd fmla="val 650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type="title"/>
          </p:nvPr>
        </p:nvSpPr>
        <p:spPr>
          <a:xfrm>
            <a:off x="4440150" y="1238423"/>
            <a:ext cx="3855600" cy="4362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0" name="Google Shape;60;p9"/>
          <p:cNvSpPr txBox="1"/>
          <p:nvPr>
            <p:ph idx="1" type="subTitle"/>
          </p:nvPr>
        </p:nvSpPr>
        <p:spPr>
          <a:xfrm>
            <a:off x="4440150" y="2246377"/>
            <a:ext cx="3855600" cy="165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9"/>
          <p:cNvSpPr/>
          <p:nvPr/>
        </p:nvSpPr>
        <p:spPr>
          <a:xfrm rot="5400000">
            <a:off x="517275"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5400000">
            <a:off x="8448600" y="510500"/>
            <a:ext cx="189600" cy="239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type="title"/>
          </p:nvPr>
        </p:nvSpPr>
        <p:spPr>
          <a:xfrm>
            <a:off x="4977450" y="1188900"/>
            <a:ext cx="3197400" cy="27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3000"/>
              <a:buFont typeface="Vidaloka"/>
              <a:buNone/>
              <a:defRPr sz="5000">
                <a:solidFill>
                  <a:schemeClr val="dk2"/>
                </a:solidFill>
                <a:latin typeface="Vidaloka"/>
                <a:ea typeface="Vidaloka"/>
                <a:cs typeface="Vidaloka"/>
                <a:sym typeface="Vidaloka"/>
              </a:defRPr>
            </a:lvl1pPr>
            <a:lvl2pPr lvl="1" rt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2pPr>
            <a:lvl3pPr lvl="2" rt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3pPr>
            <a:lvl4pPr lvl="3" rt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4pPr>
            <a:lvl5pPr lvl="4" rt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5pPr>
            <a:lvl6pPr lvl="5" rt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6pPr>
            <a:lvl7pPr lvl="6" rt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7pPr>
            <a:lvl8pPr lvl="7" rt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8pPr>
            <a:lvl9pPr lvl="8" rt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1pPr>
            <a:lvl2pPr lvl="1">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2pPr>
            <a:lvl3pPr lvl="2">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3pPr>
            <a:lvl4pPr lvl="3">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4pPr>
            <a:lvl5pPr lvl="4">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5pPr>
            <a:lvl6pPr lvl="5">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6pPr>
            <a:lvl7pPr lvl="6">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7pPr>
            <a:lvl8pPr lvl="7">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8pPr>
            <a:lvl9pPr lvl="8">
              <a:lnSpc>
                <a:spcPct val="100000"/>
              </a:lnSpc>
              <a:spcBef>
                <a:spcPts val="0"/>
              </a:spcBef>
              <a:spcAft>
                <a:spcPts val="0"/>
              </a:spcAft>
              <a:buClr>
                <a:schemeClr val="dk2"/>
              </a:buClr>
              <a:buSzPts val="3000"/>
              <a:buFont typeface="Vidaloka"/>
              <a:buNone/>
              <a:defRPr sz="3000">
                <a:solidFill>
                  <a:schemeClr val="dk2"/>
                </a:solidFill>
                <a:latin typeface="Vidaloka"/>
                <a:ea typeface="Vidaloka"/>
                <a:cs typeface="Vidaloka"/>
                <a:sym typeface="Vidalok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1pPr>
            <a:lvl2pPr indent="-317500" lvl="1" marL="9144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2pPr>
            <a:lvl3pPr indent="-317500" lvl="2" marL="13716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3pPr>
            <a:lvl4pPr indent="-317500" lvl="3" marL="18288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4pPr>
            <a:lvl5pPr indent="-317500" lvl="4" marL="22860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5pPr>
            <a:lvl6pPr indent="-317500" lvl="5" marL="27432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6pPr>
            <a:lvl7pPr indent="-317500" lvl="6" marL="32004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7pPr>
            <a:lvl8pPr indent="-317500" lvl="7" marL="36576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8pPr>
            <a:lvl9pPr indent="-317500" lvl="8" marL="4114800">
              <a:lnSpc>
                <a:spcPct val="100000"/>
              </a:lnSpc>
              <a:spcBef>
                <a:spcPts val="0"/>
              </a:spcBef>
              <a:spcAft>
                <a:spcPts val="0"/>
              </a:spcAft>
              <a:buClr>
                <a:schemeClr val="dk2"/>
              </a:buClr>
              <a:buSzPts val="1400"/>
              <a:buFont typeface="Cutive Mono"/>
              <a:buChar char="■"/>
              <a:defRPr>
                <a:solidFill>
                  <a:schemeClr val="dk2"/>
                </a:solidFill>
                <a:latin typeface="Cutive Mono"/>
                <a:ea typeface="Cutive Mono"/>
                <a:cs typeface="Cutive Mono"/>
                <a:sym typeface="Cutive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hyperlink" Target="https://en.wikipedia.org/wiki/Cannabis_sativa" TargetMode="External"/><Relationship Id="rId4" Type="http://schemas.openxmlformats.org/officeDocument/2006/relationships/hyperlink" Target="https://en.wikipedia.org/wiki/Cannabis_indica" TargetMode="External"/><Relationship Id="rId5" Type="http://schemas.openxmlformats.org/officeDocument/2006/relationships/hyperlink" Target="https://en.wikipedia.org/wiki/Cannabis_ruderalis" TargetMode="External"/><Relationship Id="rId6"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en.wikipedia.org/wiki/Recreational_cannabis" TargetMode="External"/><Relationship Id="rId4" Type="http://schemas.openxmlformats.org/officeDocument/2006/relationships/hyperlink" Target="https://en.wikipedia.org/wiki/Recreational_cannabis" TargetMode="External"/><Relationship Id="rId5" Type="http://schemas.openxmlformats.org/officeDocument/2006/relationships/hyperlink" Target="https://en.wikipedia.org/wiki/Massachusetts" TargetMode="External"/><Relationship Id="rId6" Type="http://schemas.openxmlformats.org/officeDocument/2006/relationships/hyperlink" Target="https://en.wikipedia.org/wiki/Legality" TargetMode="External"/><Relationship Id="rId7"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ctrTitle"/>
          </p:nvPr>
        </p:nvSpPr>
        <p:spPr>
          <a:xfrm>
            <a:off x="726100" y="1449413"/>
            <a:ext cx="5446800" cy="15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Cannabis </a:t>
            </a:r>
            <a:r>
              <a:rPr lang="en"/>
              <a:t>Market </a:t>
            </a:r>
            <a:endParaRPr/>
          </a:p>
        </p:txBody>
      </p:sp>
      <p:sp>
        <p:nvSpPr>
          <p:cNvPr id="204" name="Google Shape;204;p24"/>
          <p:cNvSpPr txBox="1"/>
          <p:nvPr>
            <p:ph idx="1" type="subTitle"/>
          </p:nvPr>
        </p:nvSpPr>
        <p:spPr>
          <a:xfrm>
            <a:off x="778700" y="3186650"/>
            <a:ext cx="5011800" cy="14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first Data entry in history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200"/>
              <a:t>The first documented case of cannabis use dates back to 2800 BC, when it was listed in the Emperor Shen Nung's (regarded as the father of Chinese medicine) pharmacopoeia.</a:t>
            </a:r>
            <a:endParaRPr sz="1200">
              <a:solidFill>
                <a:srgbClr val="4D5156"/>
              </a:solidFill>
              <a:latin typeface="Arial"/>
              <a:ea typeface="Arial"/>
              <a:cs typeface="Arial"/>
              <a:sym typeface="Arial"/>
            </a:endParaRPr>
          </a:p>
        </p:txBody>
      </p:sp>
      <p:grpSp>
        <p:nvGrpSpPr>
          <p:cNvPr id="205" name="Google Shape;205;p24"/>
          <p:cNvGrpSpPr/>
          <p:nvPr/>
        </p:nvGrpSpPr>
        <p:grpSpPr>
          <a:xfrm>
            <a:off x="833750" y="1279575"/>
            <a:ext cx="4901700" cy="1907075"/>
            <a:chOff x="833750" y="1279575"/>
            <a:chExt cx="4901700" cy="1907075"/>
          </a:xfrm>
        </p:grpSpPr>
        <p:cxnSp>
          <p:nvCxnSpPr>
            <p:cNvPr id="206" name="Google Shape;206;p24"/>
            <p:cNvCxnSpPr/>
            <p:nvPr/>
          </p:nvCxnSpPr>
          <p:spPr>
            <a:xfrm>
              <a:off x="833750" y="3186650"/>
              <a:ext cx="4901700" cy="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24"/>
            <p:cNvCxnSpPr/>
            <p:nvPr/>
          </p:nvCxnSpPr>
          <p:spPr>
            <a:xfrm>
              <a:off x="833750" y="1279575"/>
              <a:ext cx="4901700" cy="0"/>
            </a:xfrm>
            <a:prstGeom prst="straightConnector1">
              <a:avLst/>
            </a:prstGeom>
            <a:noFill/>
            <a:ln cap="flat" cmpd="sng" w="9525">
              <a:solidFill>
                <a:schemeClr val="dk2"/>
              </a:solidFill>
              <a:prstDash val="solid"/>
              <a:round/>
              <a:headEnd len="med" w="med" type="none"/>
              <a:tailEnd len="med" w="med" type="none"/>
            </a:ln>
          </p:spPr>
        </p:cxnSp>
      </p:grpSp>
      <p:grpSp>
        <p:nvGrpSpPr>
          <p:cNvPr id="208" name="Google Shape;208;p24"/>
          <p:cNvGrpSpPr/>
          <p:nvPr/>
        </p:nvGrpSpPr>
        <p:grpSpPr>
          <a:xfrm>
            <a:off x="6518809" y="1676571"/>
            <a:ext cx="1929783" cy="1790543"/>
            <a:chOff x="6639875" y="1746225"/>
            <a:chExt cx="1779422" cy="1651031"/>
          </a:xfrm>
        </p:grpSpPr>
        <p:sp>
          <p:nvSpPr>
            <p:cNvPr id="209" name="Google Shape;209;p24"/>
            <p:cNvSpPr/>
            <p:nvPr/>
          </p:nvSpPr>
          <p:spPr>
            <a:xfrm>
              <a:off x="7570912" y="2760792"/>
              <a:ext cx="821073" cy="283722"/>
            </a:xfrm>
            <a:custGeom>
              <a:rect b="b" l="l" r="r" t="t"/>
              <a:pathLst>
                <a:path extrusionOk="0" h="4950" w="14325">
                  <a:moveTo>
                    <a:pt x="10024" y="1"/>
                  </a:moveTo>
                  <a:lnTo>
                    <a:pt x="10024" y="1"/>
                  </a:lnTo>
                  <a:cubicBezTo>
                    <a:pt x="9683" y="36"/>
                    <a:pt x="8939" y="163"/>
                    <a:pt x="8579" y="624"/>
                  </a:cubicBezTo>
                  <a:cubicBezTo>
                    <a:pt x="8551" y="659"/>
                    <a:pt x="8509" y="679"/>
                    <a:pt x="8466" y="679"/>
                  </a:cubicBezTo>
                  <a:cubicBezTo>
                    <a:pt x="8443" y="679"/>
                    <a:pt x="8421" y="673"/>
                    <a:pt x="8399" y="662"/>
                  </a:cubicBezTo>
                  <a:cubicBezTo>
                    <a:pt x="8338" y="628"/>
                    <a:pt x="8310" y="555"/>
                    <a:pt x="8332" y="488"/>
                  </a:cubicBezTo>
                  <a:cubicBezTo>
                    <a:pt x="8391" y="323"/>
                    <a:pt x="8437" y="199"/>
                    <a:pt x="8473" y="102"/>
                  </a:cubicBezTo>
                  <a:lnTo>
                    <a:pt x="8473" y="102"/>
                  </a:lnTo>
                  <a:cubicBezTo>
                    <a:pt x="8188" y="201"/>
                    <a:pt x="7733" y="420"/>
                    <a:pt x="7489" y="865"/>
                  </a:cubicBezTo>
                  <a:cubicBezTo>
                    <a:pt x="7464" y="909"/>
                    <a:pt x="7420" y="937"/>
                    <a:pt x="7371" y="937"/>
                  </a:cubicBezTo>
                  <a:cubicBezTo>
                    <a:pt x="7367" y="937"/>
                    <a:pt x="7363" y="937"/>
                    <a:pt x="7359" y="937"/>
                  </a:cubicBezTo>
                  <a:cubicBezTo>
                    <a:pt x="7314" y="937"/>
                    <a:pt x="7271" y="916"/>
                    <a:pt x="7246" y="877"/>
                  </a:cubicBezTo>
                  <a:cubicBezTo>
                    <a:pt x="7157" y="753"/>
                    <a:pt x="7096" y="612"/>
                    <a:pt x="7066" y="462"/>
                  </a:cubicBezTo>
                  <a:cubicBezTo>
                    <a:pt x="6815" y="581"/>
                    <a:pt x="6360" y="852"/>
                    <a:pt x="6136" y="1322"/>
                  </a:cubicBezTo>
                  <a:cubicBezTo>
                    <a:pt x="6112" y="1373"/>
                    <a:pt x="6059" y="1404"/>
                    <a:pt x="6002" y="1404"/>
                  </a:cubicBezTo>
                  <a:cubicBezTo>
                    <a:pt x="5998" y="1404"/>
                    <a:pt x="5995" y="1404"/>
                    <a:pt x="5992" y="1404"/>
                  </a:cubicBezTo>
                  <a:cubicBezTo>
                    <a:pt x="5930" y="1396"/>
                    <a:pt x="5881" y="1352"/>
                    <a:pt x="5869" y="1291"/>
                  </a:cubicBezTo>
                  <a:cubicBezTo>
                    <a:pt x="5839" y="1150"/>
                    <a:pt x="5802" y="1014"/>
                    <a:pt x="5754" y="877"/>
                  </a:cubicBezTo>
                  <a:cubicBezTo>
                    <a:pt x="5416" y="982"/>
                    <a:pt x="5139" y="1228"/>
                    <a:pt x="4996" y="1552"/>
                  </a:cubicBezTo>
                  <a:cubicBezTo>
                    <a:pt x="4979" y="1592"/>
                    <a:pt x="4945" y="1621"/>
                    <a:pt x="4903" y="1631"/>
                  </a:cubicBezTo>
                  <a:cubicBezTo>
                    <a:pt x="4891" y="1635"/>
                    <a:pt x="4878" y="1637"/>
                    <a:pt x="4866" y="1637"/>
                  </a:cubicBezTo>
                  <a:cubicBezTo>
                    <a:pt x="4838" y="1637"/>
                    <a:pt x="4809" y="1628"/>
                    <a:pt x="4785" y="1611"/>
                  </a:cubicBezTo>
                  <a:cubicBezTo>
                    <a:pt x="4719" y="1564"/>
                    <a:pt x="4640" y="1538"/>
                    <a:pt x="4559" y="1538"/>
                  </a:cubicBezTo>
                  <a:cubicBezTo>
                    <a:pt x="4539" y="1538"/>
                    <a:pt x="4519" y="1539"/>
                    <a:pt x="4500" y="1542"/>
                  </a:cubicBezTo>
                  <a:cubicBezTo>
                    <a:pt x="4411" y="1611"/>
                    <a:pt x="4080" y="1888"/>
                    <a:pt x="3962" y="2179"/>
                  </a:cubicBezTo>
                  <a:cubicBezTo>
                    <a:pt x="3938" y="2233"/>
                    <a:pt x="3883" y="2268"/>
                    <a:pt x="3826" y="2268"/>
                  </a:cubicBezTo>
                  <a:cubicBezTo>
                    <a:pt x="3824" y="2268"/>
                    <a:pt x="3823" y="2268"/>
                    <a:pt x="3821" y="2268"/>
                  </a:cubicBezTo>
                  <a:cubicBezTo>
                    <a:pt x="3762" y="2264"/>
                    <a:pt x="3710" y="2225"/>
                    <a:pt x="3693" y="2169"/>
                  </a:cubicBezTo>
                  <a:cubicBezTo>
                    <a:pt x="3665" y="2080"/>
                    <a:pt x="3643" y="2017"/>
                    <a:pt x="3623" y="1971"/>
                  </a:cubicBezTo>
                  <a:cubicBezTo>
                    <a:pt x="3358" y="2195"/>
                    <a:pt x="2998" y="2533"/>
                    <a:pt x="2939" y="2705"/>
                  </a:cubicBezTo>
                  <a:cubicBezTo>
                    <a:pt x="2920" y="2763"/>
                    <a:pt x="2867" y="2801"/>
                    <a:pt x="2807" y="2801"/>
                  </a:cubicBezTo>
                  <a:cubicBezTo>
                    <a:pt x="2803" y="2801"/>
                    <a:pt x="2799" y="2801"/>
                    <a:pt x="2794" y="2800"/>
                  </a:cubicBezTo>
                  <a:cubicBezTo>
                    <a:pt x="2729" y="2796"/>
                    <a:pt x="2676" y="2747"/>
                    <a:pt x="2664" y="2684"/>
                  </a:cubicBezTo>
                  <a:cubicBezTo>
                    <a:pt x="2656" y="2636"/>
                    <a:pt x="2646" y="2591"/>
                    <a:pt x="2632" y="2545"/>
                  </a:cubicBezTo>
                  <a:cubicBezTo>
                    <a:pt x="2323" y="2783"/>
                    <a:pt x="1213" y="3586"/>
                    <a:pt x="1" y="3786"/>
                  </a:cubicBezTo>
                  <a:cubicBezTo>
                    <a:pt x="709" y="3889"/>
                    <a:pt x="2082" y="4106"/>
                    <a:pt x="2824" y="4369"/>
                  </a:cubicBezTo>
                  <a:cubicBezTo>
                    <a:pt x="2790" y="4263"/>
                    <a:pt x="2782" y="4185"/>
                    <a:pt x="2862" y="4126"/>
                  </a:cubicBezTo>
                  <a:cubicBezTo>
                    <a:pt x="2881" y="4111"/>
                    <a:pt x="2912" y="4095"/>
                    <a:pt x="2953" y="4095"/>
                  </a:cubicBezTo>
                  <a:cubicBezTo>
                    <a:pt x="2986" y="4095"/>
                    <a:pt x="3027" y="4106"/>
                    <a:pt x="3073" y="4138"/>
                  </a:cubicBezTo>
                  <a:cubicBezTo>
                    <a:pt x="3091" y="4152"/>
                    <a:pt x="3115" y="4170"/>
                    <a:pt x="3148" y="4199"/>
                  </a:cubicBezTo>
                  <a:cubicBezTo>
                    <a:pt x="3313" y="4334"/>
                    <a:pt x="3671" y="4636"/>
                    <a:pt x="4270" y="4773"/>
                  </a:cubicBezTo>
                  <a:cubicBezTo>
                    <a:pt x="4248" y="4692"/>
                    <a:pt x="4219" y="4613"/>
                    <a:pt x="4181" y="4536"/>
                  </a:cubicBezTo>
                  <a:cubicBezTo>
                    <a:pt x="4152" y="4476"/>
                    <a:pt x="4165" y="4405"/>
                    <a:pt x="4215" y="4361"/>
                  </a:cubicBezTo>
                  <a:cubicBezTo>
                    <a:pt x="4242" y="4339"/>
                    <a:pt x="4275" y="4327"/>
                    <a:pt x="4309" y="4327"/>
                  </a:cubicBezTo>
                  <a:cubicBezTo>
                    <a:pt x="4339" y="4327"/>
                    <a:pt x="4369" y="4337"/>
                    <a:pt x="4395" y="4356"/>
                  </a:cubicBezTo>
                  <a:cubicBezTo>
                    <a:pt x="4401" y="4359"/>
                    <a:pt x="4957" y="4785"/>
                    <a:pt x="5408" y="4904"/>
                  </a:cubicBezTo>
                  <a:lnTo>
                    <a:pt x="5394" y="4743"/>
                  </a:lnTo>
                  <a:cubicBezTo>
                    <a:pt x="5390" y="4692"/>
                    <a:pt x="5414" y="4642"/>
                    <a:pt x="5457" y="4613"/>
                  </a:cubicBezTo>
                  <a:cubicBezTo>
                    <a:pt x="5481" y="4597"/>
                    <a:pt x="5507" y="4587"/>
                    <a:pt x="5536" y="4587"/>
                  </a:cubicBezTo>
                  <a:cubicBezTo>
                    <a:pt x="5560" y="4587"/>
                    <a:pt x="5584" y="4593"/>
                    <a:pt x="5604" y="4605"/>
                  </a:cubicBezTo>
                  <a:cubicBezTo>
                    <a:pt x="5762" y="4690"/>
                    <a:pt x="6166" y="4888"/>
                    <a:pt x="6460" y="4949"/>
                  </a:cubicBezTo>
                  <a:cubicBezTo>
                    <a:pt x="6443" y="4749"/>
                    <a:pt x="6468" y="4650"/>
                    <a:pt x="6474" y="4625"/>
                  </a:cubicBezTo>
                  <a:cubicBezTo>
                    <a:pt x="6486" y="4587"/>
                    <a:pt x="6516" y="4553"/>
                    <a:pt x="6551" y="4538"/>
                  </a:cubicBezTo>
                  <a:cubicBezTo>
                    <a:pt x="6571" y="4529"/>
                    <a:pt x="6592" y="4525"/>
                    <a:pt x="6613" y="4525"/>
                  </a:cubicBezTo>
                  <a:cubicBezTo>
                    <a:pt x="6632" y="4525"/>
                    <a:pt x="6651" y="4528"/>
                    <a:pt x="6668" y="4536"/>
                  </a:cubicBezTo>
                  <a:cubicBezTo>
                    <a:pt x="6674" y="4538"/>
                    <a:pt x="7129" y="4737"/>
                    <a:pt x="7529" y="4818"/>
                  </a:cubicBezTo>
                  <a:lnTo>
                    <a:pt x="7497" y="4534"/>
                  </a:lnTo>
                  <a:cubicBezTo>
                    <a:pt x="7491" y="4482"/>
                    <a:pt x="7513" y="4433"/>
                    <a:pt x="7555" y="4403"/>
                  </a:cubicBezTo>
                  <a:cubicBezTo>
                    <a:pt x="7579" y="4384"/>
                    <a:pt x="7609" y="4374"/>
                    <a:pt x="7640" y="4374"/>
                  </a:cubicBezTo>
                  <a:cubicBezTo>
                    <a:pt x="7659" y="4374"/>
                    <a:pt x="7678" y="4378"/>
                    <a:pt x="7695" y="4385"/>
                  </a:cubicBezTo>
                  <a:cubicBezTo>
                    <a:pt x="7702" y="4387"/>
                    <a:pt x="8041" y="4531"/>
                    <a:pt x="8447" y="4531"/>
                  </a:cubicBezTo>
                  <a:cubicBezTo>
                    <a:pt x="8504" y="4531"/>
                    <a:pt x="8563" y="4528"/>
                    <a:pt x="8623" y="4522"/>
                  </a:cubicBezTo>
                  <a:cubicBezTo>
                    <a:pt x="8504" y="4324"/>
                    <a:pt x="8522" y="4203"/>
                    <a:pt x="8534" y="4166"/>
                  </a:cubicBezTo>
                  <a:cubicBezTo>
                    <a:pt x="8552" y="4102"/>
                    <a:pt x="8609" y="4062"/>
                    <a:pt x="8670" y="4062"/>
                  </a:cubicBezTo>
                  <a:cubicBezTo>
                    <a:pt x="8690" y="4062"/>
                    <a:pt x="8712" y="4066"/>
                    <a:pt x="8732" y="4077"/>
                  </a:cubicBezTo>
                  <a:cubicBezTo>
                    <a:pt x="8735" y="4080"/>
                    <a:pt x="8931" y="4167"/>
                    <a:pt x="9263" y="4167"/>
                  </a:cubicBezTo>
                  <a:cubicBezTo>
                    <a:pt x="9376" y="4167"/>
                    <a:pt x="9504" y="4157"/>
                    <a:pt x="9646" y="4130"/>
                  </a:cubicBezTo>
                  <a:cubicBezTo>
                    <a:pt x="9553" y="4007"/>
                    <a:pt x="9493" y="3869"/>
                    <a:pt x="9575" y="3752"/>
                  </a:cubicBezTo>
                  <a:cubicBezTo>
                    <a:pt x="9601" y="3713"/>
                    <a:pt x="9644" y="3691"/>
                    <a:pt x="9689" y="3691"/>
                  </a:cubicBezTo>
                  <a:cubicBezTo>
                    <a:pt x="9697" y="3691"/>
                    <a:pt x="9705" y="3691"/>
                    <a:pt x="9713" y="3693"/>
                  </a:cubicBezTo>
                  <a:cubicBezTo>
                    <a:pt x="9886" y="3718"/>
                    <a:pt x="10045" y="3729"/>
                    <a:pt x="10186" y="3729"/>
                  </a:cubicBezTo>
                  <a:cubicBezTo>
                    <a:pt x="10447" y="3729"/>
                    <a:pt x="10652" y="3694"/>
                    <a:pt x="10791" y="3661"/>
                  </a:cubicBezTo>
                  <a:lnTo>
                    <a:pt x="10607" y="3507"/>
                  </a:lnTo>
                  <a:cubicBezTo>
                    <a:pt x="10566" y="3469"/>
                    <a:pt x="10548" y="3412"/>
                    <a:pt x="10566" y="3356"/>
                  </a:cubicBezTo>
                  <a:cubicBezTo>
                    <a:pt x="10582" y="3303"/>
                    <a:pt x="10629" y="3265"/>
                    <a:pt x="10685" y="3257"/>
                  </a:cubicBezTo>
                  <a:cubicBezTo>
                    <a:pt x="10694" y="3255"/>
                    <a:pt x="11440" y="3170"/>
                    <a:pt x="11860" y="2836"/>
                  </a:cubicBezTo>
                  <a:lnTo>
                    <a:pt x="11743" y="2725"/>
                  </a:lnTo>
                  <a:cubicBezTo>
                    <a:pt x="11705" y="2690"/>
                    <a:pt x="11690" y="2634"/>
                    <a:pt x="11703" y="2583"/>
                  </a:cubicBezTo>
                  <a:cubicBezTo>
                    <a:pt x="11717" y="2533"/>
                    <a:pt x="11759" y="2496"/>
                    <a:pt x="11810" y="2484"/>
                  </a:cubicBezTo>
                  <a:cubicBezTo>
                    <a:pt x="12093" y="2423"/>
                    <a:pt x="12574" y="2294"/>
                    <a:pt x="12766" y="2189"/>
                  </a:cubicBezTo>
                  <a:cubicBezTo>
                    <a:pt x="12762" y="2183"/>
                    <a:pt x="12754" y="2177"/>
                    <a:pt x="12740" y="2171"/>
                  </a:cubicBezTo>
                  <a:cubicBezTo>
                    <a:pt x="12685" y="2150"/>
                    <a:pt x="12647" y="2096"/>
                    <a:pt x="12647" y="2035"/>
                  </a:cubicBezTo>
                  <a:cubicBezTo>
                    <a:pt x="12649" y="1975"/>
                    <a:pt x="12689" y="1922"/>
                    <a:pt x="12746" y="1902"/>
                  </a:cubicBezTo>
                  <a:cubicBezTo>
                    <a:pt x="12760" y="1900"/>
                    <a:pt x="13710" y="1590"/>
                    <a:pt x="14325" y="998"/>
                  </a:cubicBezTo>
                  <a:lnTo>
                    <a:pt x="14325" y="998"/>
                  </a:lnTo>
                  <a:cubicBezTo>
                    <a:pt x="13898" y="1061"/>
                    <a:pt x="13386" y="1078"/>
                    <a:pt x="12961" y="1078"/>
                  </a:cubicBezTo>
                  <a:cubicBezTo>
                    <a:pt x="12579" y="1078"/>
                    <a:pt x="12268" y="1064"/>
                    <a:pt x="12151" y="1057"/>
                  </a:cubicBezTo>
                  <a:lnTo>
                    <a:pt x="11990" y="1164"/>
                  </a:lnTo>
                  <a:cubicBezTo>
                    <a:pt x="11966" y="1180"/>
                    <a:pt x="11939" y="1187"/>
                    <a:pt x="11912" y="1187"/>
                  </a:cubicBezTo>
                  <a:cubicBezTo>
                    <a:pt x="11866" y="1187"/>
                    <a:pt x="11822" y="1166"/>
                    <a:pt x="11794" y="1125"/>
                  </a:cubicBezTo>
                  <a:cubicBezTo>
                    <a:pt x="11771" y="1089"/>
                    <a:pt x="11660" y="917"/>
                    <a:pt x="11709" y="753"/>
                  </a:cubicBezTo>
                  <a:cubicBezTo>
                    <a:pt x="11703" y="753"/>
                    <a:pt x="11697" y="752"/>
                    <a:pt x="11691" y="752"/>
                  </a:cubicBezTo>
                  <a:cubicBezTo>
                    <a:pt x="11516" y="752"/>
                    <a:pt x="11298" y="808"/>
                    <a:pt x="11066" y="919"/>
                  </a:cubicBezTo>
                  <a:cubicBezTo>
                    <a:pt x="11046" y="928"/>
                    <a:pt x="11025" y="932"/>
                    <a:pt x="11005" y="932"/>
                  </a:cubicBezTo>
                  <a:cubicBezTo>
                    <a:pt x="10966" y="932"/>
                    <a:pt x="10929" y="917"/>
                    <a:pt x="10900" y="887"/>
                  </a:cubicBezTo>
                  <a:cubicBezTo>
                    <a:pt x="10857" y="842"/>
                    <a:pt x="10849" y="774"/>
                    <a:pt x="10880" y="719"/>
                  </a:cubicBezTo>
                  <a:cubicBezTo>
                    <a:pt x="10940" y="618"/>
                    <a:pt x="10987" y="509"/>
                    <a:pt x="11021" y="399"/>
                  </a:cubicBezTo>
                  <a:lnTo>
                    <a:pt x="11021" y="399"/>
                  </a:lnTo>
                  <a:cubicBezTo>
                    <a:pt x="10590" y="503"/>
                    <a:pt x="10063" y="676"/>
                    <a:pt x="9962" y="820"/>
                  </a:cubicBezTo>
                  <a:cubicBezTo>
                    <a:pt x="9932" y="865"/>
                    <a:pt x="9890" y="883"/>
                    <a:pt x="9849" y="883"/>
                  </a:cubicBezTo>
                  <a:cubicBezTo>
                    <a:pt x="9751" y="883"/>
                    <a:pt x="9656" y="776"/>
                    <a:pt x="9725" y="666"/>
                  </a:cubicBezTo>
                  <a:cubicBezTo>
                    <a:pt x="9905" y="365"/>
                    <a:pt x="9988" y="139"/>
                    <a:pt x="10024" y="1"/>
                  </a:cubicBezTo>
                  <a:close/>
                </a:path>
              </a:pathLst>
            </a:cu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7353561" y="1779536"/>
              <a:ext cx="337996" cy="1203211"/>
            </a:xfrm>
            <a:custGeom>
              <a:rect b="b" l="l" r="r" t="t"/>
              <a:pathLst>
                <a:path extrusionOk="0" h="20971" w="5891">
                  <a:moveTo>
                    <a:pt x="3172" y="0"/>
                  </a:moveTo>
                  <a:cubicBezTo>
                    <a:pt x="3125" y="307"/>
                    <a:pt x="2998" y="611"/>
                    <a:pt x="2879" y="894"/>
                  </a:cubicBezTo>
                  <a:cubicBezTo>
                    <a:pt x="2824" y="1023"/>
                    <a:pt x="2773" y="1148"/>
                    <a:pt x="2729" y="1272"/>
                  </a:cubicBezTo>
                  <a:cubicBezTo>
                    <a:pt x="2640" y="1531"/>
                    <a:pt x="2600" y="1808"/>
                    <a:pt x="2614" y="2083"/>
                  </a:cubicBezTo>
                  <a:cubicBezTo>
                    <a:pt x="2618" y="2145"/>
                    <a:pt x="2585" y="2204"/>
                    <a:pt x="2527" y="2228"/>
                  </a:cubicBezTo>
                  <a:cubicBezTo>
                    <a:pt x="2510" y="2235"/>
                    <a:pt x="2491" y="2239"/>
                    <a:pt x="2473" y="2239"/>
                  </a:cubicBezTo>
                  <a:cubicBezTo>
                    <a:pt x="2432" y="2239"/>
                    <a:pt x="2392" y="2221"/>
                    <a:pt x="2363" y="2188"/>
                  </a:cubicBezTo>
                  <a:cubicBezTo>
                    <a:pt x="2363" y="2186"/>
                    <a:pt x="2175" y="1967"/>
                    <a:pt x="1977" y="1840"/>
                  </a:cubicBezTo>
                  <a:cubicBezTo>
                    <a:pt x="1738" y="2351"/>
                    <a:pt x="1813" y="3433"/>
                    <a:pt x="1866" y="3836"/>
                  </a:cubicBezTo>
                  <a:cubicBezTo>
                    <a:pt x="1874" y="3900"/>
                    <a:pt x="1841" y="3961"/>
                    <a:pt x="1781" y="3987"/>
                  </a:cubicBezTo>
                  <a:cubicBezTo>
                    <a:pt x="1763" y="3994"/>
                    <a:pt x="1745" y="3998"/>
                    <a:pt x="1726" y="3998"/>
                  </a:cubicBezTo>
                  <a:cubicBezTo>
                    <a:pt x="1685" y="3998"/>
                    <a:pt x="1644" y="3980"/>
                    <a:pt x="1615" y="3949"/>
                  </a:cubicBezTo>
                  <a:cubicBezTo>
                    <a:pt x="1615" y="3945"/>
                    <a:pt x="1473" y="3779"/>
                    <a:pt x="1223" y="3585"/>
                  </a:cubicBezTo>
                  <a:cubicBezTo>
                    <a:pt x="966" y="4102"/>
                    <a:pt x="1127" y="5138"/>
                    <a:pt x="1218" y="5524"/>
                  </a:cubicBezTo>
                  <a:cubicBezTo>
                    <a:pt x="1233" y="5575"/>
                    <a:pt x="1216" y="5631"/>
                    <a:pt x="1174" y="5666"/>
                  </a:cubicBezTo>
                  <a:cubicBezTo>
                    <a:pt x="1147" y="5689"/>
                    <a:pt x="1114" y="5700"/>
                    <a:pt x="1080" y="5700"/>
                  </a:cubicBezTo>
                  <a:cubicBezTo>
                    <a:pt x="1062" y="5700"/>
                    <a:pt x="1043" y="5697"/>
                    <a:pt x="1026" y="5690"/>
                  </a:cubicBezTo>
                  <a:lnTo>
                    <a:pt x="634" y="5524"/>
                  </a:lnTo>
                  <a:lnTo>
                    <a:pt x="634" y="5524"/>
                  </a:lnTo>
                  <a:cubicBezTo>
                    <a:pt x="606" y="5856"/>
                    <a:pt x="592" y="6600"/>
                    <a:pt x="883" y="7354"/>
                  </a:cubicBezTo>
                  <a:cubicBezTo>
                    <a:pt x="905" y="7408"/>
                    <a:pt x="891" y="7471"/>
                    <a:pt x="848" y="7510"/>
                  </a:cubicBezTo>
                  <a:cubicBezTo>
                    <a:pt x="801" y="7553"/>
                    <a:pt x="744" y="7571"/>
                    <a:pt x="681" y="7571"/>
                  </a:cubicBezTo>
                  <a:cubicBezTo>
                    <a:pt x="571" y="7571"/>
                    <a:pt x="445" y="7518"/>
                    <a:pt x="329" y="7451"/>
                  </a:cubicBezTo>
                  <a:lnTo>
                    <a:pt x="329" y="7451"/>
                  </a:lnTo>
                  <a:cubicBezTo>
                    <a:pt x="327" y="8197"/>
                    <a:pt x="652" y="8626"/>
                    <a:pt x="656" y="8632"/>
                  </a:cubicBezTo>
                  <a:cubicBezTo>
                    <a:pt x="681" y="8666"/>
                    <a:pt x="691" y="8711"/>
                    <a:pt x="681" y="8755"/>
                  </a:cubicBezTo>
                  <a:cubicBezTo>
                    <a:pt x="669" y="8796"/>
                    <a:pt x="640" y="8832"/>
                    <a:pt x="600" y="8850"/>
                  </a:cubicBezTo>
                  <a:cubicBezTo>
                    <a:pt x="581" y="8859"/>
                    <a:pt x="539" y="8872"/>
                    <a:pt x="471" y="8872"/>
                  </a:cubicBezTo>
                  <a:cubicBezTo>
                    <a:pt x="388" y="8872"/>
                    <a:pt x="265" y="8852"/>
                    <a:pt x="96" y="8779"/>
                  </a:cubicBezTo>
                  <a:lnTo>
                    <a:pt x="96" y="8779"/>
                  </a:lnTo>
                  <a:cubicBezTo>
                    <a:pt x="139" y="9402"/>
                    <a:pt x="529" y="9946"/>
                    <a:pt x="535" y="9952"/>
                  </a:cubicBezTo>
                  <a:cubicBezTo>
                    <a:pt x="567" y="9995"/>
                    <a:pt x="571" y="10053"/>
                    <a:pt x="549" y="10100"/>
                  </a:cubicBezTo>
                  <a:cubicBezTo>
                    <a:pt x="525" y="10148"/>
                    <a:pt x="476" y="10179"/>
                    <a:pt x="422" y="10179"/>
                  </a:cubicBezTo>
                  <a:lnTo>
                    <a:pt x="1" y="10193"/>
                  </a:lnTo>
                  <a:cubicBezTo>
                    <a:pt x="214" y="10680"/>
                    <a:pt x="616" y="11232"/>
                    <a:pt x="620" y="11238"/>
                  </a:cubicBezTo>
                  <a:cubicBezTo>
                    <a:pt x="673" y="11313"/>
                    <a:pt x="644" y="11416"/>
                    <a:pt x="561" y="11452"/>
                  </a:cubicBezTo>
                  <a:cubicBezTo>
                    <a:pt x="545" y="11460"/>
                    <a:pt x="414" y="11515"/>
                    <a:pt x="119" y="11523"/>
                  </a:cubicBezTo>
                  <a:cubicBezTo>
                    <a:pt x="276" y="11885"/>
                    <a:pt x="664" y="12372"/>
                    <a:pt x="822" y="12554"/>
                  </a:cubicBezTo>
                  <a:cubicBezTo>
                    <a:pt x="899" y="12645"/>
                    <a:pt x="842" y="12783"/>
                    <a:pt x="723" y="12793"/>
                  </a:cubicBezTo>
                  <a:lnTo>
                    <a:pt x="464" y="12807"/>
                  </a:lnTo>
                  <a:cubicBezTo>
                    <a:pt x="735" y="13355"/>
                    <a:pt x="1477" y="13992"/>
                    <a:pt x="1487" y="13998"/>
                  </a:cubicBezTo>
                  <a:cubicBezTo>
                    <a:pt x="1536" y="14043"/>
                    <a:pt x="1550" y="14117"/>
                    <a:pt x="1516" y="14176"/>
                  </a:cubicBezTo>
                  <a:cubicBezTo>
                    <a:pt x="1490" y="14223"/>
                    <a:pt x="1443" y="14251"/>
                    <a:pt x="1393" y="14251"/>
                  </a:cubicBezTo>
                  <a:cubicBezTo>
                    <a:pt x="1378" y="14251"/>
                    <a:pt x="1363" y="14248"/>
                    <a:pt x="1348" y="14243"/>
                  </a:cubicBezTo>
                  <a:cubicBezTo>
                    <a:pt x="1346" y="14241"/>
                    <a:pt x="1196" y="14194"/>
                    <a:pt x="943" y="14168"/>
                  </a:cubicBezTo>
                  <a:lnTo>
                    <a:pt x="943" y="14168"/>
                  </a:lnTo>
                  <a:cubicBezTo>
                    <a:pt x="1289" y="14914"/>
                    <a:pt x="1801" y="15318"/>
                    <a:pt x="2033" y="15498"/>
                  </a:cubicBezTo>
                  <a:cubicBezTo>
                    <a:pt x="2074" y="15533"/>
                    <a:pt x="2108" y="15559"/>
                    <a:pt x="2128" y="15577"/>
                  </a:cubicBezTo>
                  <a:cubicBezTo>
                    <a:pt x="2225" y="15666"/>
                    <a:pt x="2217" y="15747"/>
                    <a:pt x="2191" y="15796"/>
                  </a:cubicBezTo>
                  <a:cubicBezTo>
                    <a:pt x="2158" y="15862"/>
                    <a:pt x="2108" y="15884"/>
                    <a:pt x="2031" y="15884"/>
                  </a:cubicBezTo>
                  <a:cubicBezTo>
                    <a:pt x="1971" y="15884"/>
                    <a:pt x="1895" y="15870"/>
                    <a:pt x="1797" y="15854"/>
                  </a:cubicBezTo>
                  <a:cubicBezTo>
                    <a:pt x="1766" y="15846"/>
                    <a:pt x="1736" y="15842"/>
                    <a:pt x="1704" y="15838"/>
                  </a:cubicBezTo>
                  <a:lnTo>
                    <a:pt x="1704" y="15838"/>
                  </a:lnTo>
                  <a:cubicBezTo>
                    <a:pt x="1752" y="15957"/>
                    <a:pt x="1829" y="16137"/>
                    <a:pt x="1904" y="16301"/>
                  </a:cubicBezTo>
                  <a:cubicBezTo>
                    <a:pt x="2050" y="16637"/>
                    <a:pt x="2236" y="17059"/>
                    <a:pt x="2391" y="17514"/>
                  </a:cubicBezTo>
                  <a:cubicBezTo>
                    <a:pt x="2715" y="18491"/>
                    <a:pt x="2982" y="19486"/>
                    <a:pt x="3192" y="20495"/>
                  </a:cubicBezTo>
                  <a:cubicBezTo>
                    <a:pt x="3204" y="20565"/>
                    <a:pt x="3164" y="20634"/>
                    <a:pt x="3099" y="20658"/>
                  </a:cubicBezTo>
                  <a:cubicBezTo>
                    <a:pt x="3084" y="20662"/>
                    <a:pt x="3070" y="20666"/>
                    <a:pt x="3055" y="20666"/>
                  </a:cubicBezTo>
                  <a:cubicBezTo>
                    <a:pt x="3052" y="20666"/>
                    <a:pt x="3049" y="20666"/>
                    <a:pt x="3046" y="20665"/>
                  </a:cubicBezTo>
                  <a:lnTo>
                    <a:pt x="3046" y="20665"/>
                  </a:lnTo>
                  <a:cubicBezTo>
                    <a:pt x="3065" y="20705"/>
                    <a:pt x="3065" y="20751"/>
                    <a:pt x="3046" y="20790"/>
                  </a:cubicBezTo>
                  <a:cubicBezTo>
                    <a:pt x="3065" y="20802"/>
                    <a:pt x="3079" y="20818"/>
                    <a:pt x="3089" y="20838"/>
                  </a:cubicBezTo>
                  <a:lnTo>
                    <a:pt x="3099" y="20838"/>
                  </a:lnTo>
                  <a:cubicBezTo>
                    <a:pt x="3147" y="20840"/>
                    <a:pt x="3190" y="20865"/>
                    <a:pt x="3216" y="20907"/>
                  </a:cubicBezTo>
                  <a:cubicBezTo>
                    <a:pt x="3220" y="20927"/>
                    <a:pt x="3224" y="20948"/>
                    <a:pt x="3228" y="20970"/>
                  </a:cubicBezTo>
                  <a:cubicBezTo>
                    <a:pt x="3240" y="20968"/>
                    <a:pt x="3251" y="20968"/>
                    <a:pt x="3265" y="20968"/>
                  </a:cubicBezTo>
                  <a:cubicBezTo>
                    <a:pt x="3253" y="20936"/>
                    <a:pt x="3253" y="20905"/>
                    <a:pt x="3263" y="20873"/>
                  </a:cubicBezTo>
                  <a:cubicBezTo>
                    <a:pt x="3267" y="20853"/>
                    <a:pt x="3277" y="20836"/>
                    <a:pt x="3291" y="20822"/>
                  </a:cubicBezTo>
                  <a:cubicBezTo>
                    <a:pt x="3283" y="20812"/>
                    <a:pt x="3277" y="20800"/>
                    <a:pt x="3271" y="20790"/>
                  </a:cubicBezTo>
                  <a:cubicBezTo>
                    <a:pt x="3245" y="20741"/>
                    <a:pt x="3251" y="20681"/>
                    <a:pt x="3283" y="20638"/>
                  </a:cubicBezTo>
                  <a:cubicBezTo>
                    <a:pt x="3317" y="20594"/>
                    <a:pt x="3350" y="20553"/>
                    <a:pt x="3382" y="20511"/>
                  </a:cubicBezTo>
                  <a:lnTo>
                    <a:pt x="3382" y="20511"/>
                  </a:lnTo>
                  <a:cubicBezTo>
                    <a:pt x="3367" y="20518"/>
                    <a:pt x="3350" y="20521"/>
                    <a:pt x="3334" y="20521"/>
                  </a:cubicBezTo>
                  <a:cubicBezTo>
                    <a:pt x="3320" y="20521"/>
                    <a:pt x="3306" y="20519"/>
                    <a:pt x="3293" y="20515"/>
                  </a:cubicBezTo>
                  <a:cubicBezTo>
                    <a:pt x="3226" y="20495"/>
                    <a:pt x="3184" y="20430"/>
                    <a:pt x="3194" y="20363"/>
                  </a:cubicBezTo>
                  <a:cubicBezTo>
                    <a:pt x="3299" y="19453"/>
                    <a:pt x="3457" y="18624"/>
                    <a:pt x="3661" y="17894"/>
                  </a:cubicBezTo>
                  <a:cubicBezTo>
                    <a:pt x="3978" y="16776"/>
                    <a:pt x="4249" y="16299"/>
                    <a:pt x="4535" y="15794"/>
                  </a:cubicBezTo>
                  <a:cubicBezTo>
                    <a:pt x="4534" y="15782"/>
                    <a:pt x="4488" y="15753"/>
                    <a:pt x="4369" y="15753"/>
                  </a:cubicBezTo>
                  <a:cubicBezTo>
                    <a:pt x="4320" y="15753"/>
                    <a:pt x="4259" y="15758"/>
                    <a:pt x="4183" y="15771"/>
                  </a:cubicBezTo>
                  <a:cubicBezTo>
                    <a:pt x="4175" y="15772"/>
                    <a:pt x="4166" y="15773"/>
                    <a:pt x="4158" y="15773"/>
                  </a:cubicBezTo>
                  <a:cubicBezTo>
                    <a:pt x="4014" y="15773"/>
                    <a:pt x="3958" y="15569"/>
                    <a:pt x="4098" y="15502"/>
                  </a:cubicBezTo>
                  <a:cubicBezTo>
                    <a:pt x="4324" y="15391"/>
                    <a:pt x="4799" y="14720"/>
                    <a:pt x="5087" y="14265"/>
                  </a:cubicBezTo>
                  <a:cubicBezTo>
                    <a:pt x="5020" y="14235"/>
                    <a:pt x="4886" y="14192"/>
                    <a:pt x="4611" y="14150"/>
                  </a:cubicBezTo>
                  <a:cubicBezTo>
                    <a:pt x="4551" y="14140"/>
                    <a:pt x="4504" y="14095"/>
                    <a:pt x="4492" y="14037"/>
                  </a:cubicBezTo>
                  <a:cubicBezTo>
                    <a:pt x="4482" y="13978"/>
                    <a:pt x="4510" y="13917"/>
                    <a:pt x="4561" y="13889"/>
                  </a:cubicBezTo>
                  <a:cubicBezTo>
                    <a:pt x="4856" y="13719"/>
                    <a:pt x="5186" y="13141"/>
                    <a:pt x="5343" y="12819"/>
                  </a:cubicBezTo>
                  <a:cubicBezTo>
                    <a:pt x="5192" y="12748"/>
                    <a:pt x="5032" y="12702"/>
                    <a:pt x="4866" y="12684"/>
                  </a:cubicBezTo>
                  <a:cubicBezTo>
                    <a:pt x="4805" y="12678"/>
                    <a:pt x="4753" y="12635"/>
                    <a:pt x="4739" y="12575"/>
                  </a:cubicBezTo>
                  <a:cubicBezTo>
                    <a:pt x="4725" y="12514"/>
                    <a:pt x="4751" y="12453"/>
                    <a:pt x="4805" y="12421"/>
                  </a:cubicBezTo>
                  <a:cubicBezTo>
                    <a:pt x="5402" y="12049"/>
                    <a:pt x="5564" y="11396"/>
                    <a:pt x="5600" y="11202"/>
                  </a:cubicBezTo>
                  <a:cubicBezTo>
                    <a:pt x="5519" y="11181"/>
                    <a:pt x="5343" y="11151"/>
                    <a:pt x="4981" y="11125"/>
                  </a:cubicBezTo>
                  <a:cubicBezTo>
                    <a:pt x="4844" y="11115"/>
                    <a:pt x="4799" y="10935"/>
                    <a:pt x="4915" y="10862"/>
                  </a:cubicBezTo>
                  <a:cubicBezTo>
                    <a:pt x="5501" y="10484"/>
                    <a:pt x="5727" y="9831"/>
                    <a:pt x="5804" y="9513"/>
                  </a:cubicBezTo>
                  <a:cubicBezTo>
                    <a:pt x="5584" y="9513"/>
                    <a:pt x="5366" y="9465"/>
                    <a:pt x="5169" y="9372"/>
                  </a:cubicBezTo>
                  <a:cubicBezTo>
                    <a:pt x="5121" y="9350"/>
                    <a:pt x="5091" y="9307"/>
                    <a:pt x="5087" y="9255"/>
                  </a:cubicBezTo>
                  <a:cubicBezTo>
                    <a:pt x="5080" y="9204"/>
                    <a:pt x="5101" y="9153"/>
                    <a:pt x="5145" y="9125"/>
                  </a:cubicBezTo>
                  <a:cubicBezTo>
                    <a:pt x="5703" y="8711"/>
                    <a:pt x="5853" y="8037"/>
                    <a:pt x="5891" y="7681"/>
                  </a:cubicBezTo>
                  <a:lnTo>
                    <a:pt x="5891" y="7681"/>
                  </a:lnTo>
                  <a:cubicBezTo>
                    <a:pt x="5766" y="7744"/>
                    <a:pt x="5584" y="7839"/>
                    <a:pt x="5331" y="7967"/>
                  </a:cubicBezTo>
                  <a:cubicBezTo>
                    <a:pt x="5308" y="7979"/>
                    <a:pt x="5285" y="7984"/>
                    <a:pt x="5264" y="7984"/>
                  </a:cubicBezTo>
                  <a:cubicBezTo>
                    <a:pt x="5149" y="7984"/>
                    <a:pt x="5068" y="7839"/>
                    <a:pt x="5163" y="7742"/>
                  </a:cubicBezTo>
                  <a:cubicBezTo>
                    <a:pt x="5709" y="7174"/>
                    <a:pt x="5705" y="6209"/>
                    <a:pt x="5683" y="5864"/>
                  </a:cubicBezTo>
                  <a:lnTo>
                    <a:pt x="5683" y="5864"/>
                  </a:lnTo>
                  <a:cubicBezTo>
                    <a:pt x="5533" y="5880"/>
                    <a:pt x="5244" y="5934"/>
                    <a:pt x="4840" y="6135"/>
                  </a:cubicBezTo>
                  <a:cubicBezTo>
                    <a:pt x="4820" y="6145"/>
                    <a:pt x="4799" y="6150"/>
                    <a:pt x="4777" y="6150"/>
                  </a:cubicBezTo>
                  <a:cubicBezTo>
                    <a:pt x="4734" y="6150"/>
                    <a:pt x="4692" y="6130"/>
                    <a:pt x="4664" y="6096"/>
                  </a:cubicBezTo>
                  <a:cubicBezTo>
                    <a:pt x="4623" y="6042"/>
                    <a:pt x="4624" y="5965"/>
                    <a:pt x="4668" y="5916"/>
                  </a:cubicBezTo>
                  <a:cubicBezTo>
                    <a:pt x="5125" y="5386"/>
                    <a:pt x="5127" y="4448"/>
                    <a:pt x="5107" y="4088"/>
                  </a:cubicBezTo>
                  <a:lnTo>
                    <a:pt x="5107" y="4088"/>
                  </a:lnTo>
                  <a:cubicBezTo>
                    <a:pt x="4989" y="4119"/>
                    <a:pt x="4791" y="4194"/>
                    <a:pt x="4547" y="4390"/>
                  </a:cubicBezTo>
                  <a:cubicBezTo>
                    <a:pt x="4521" y="4411"/>
                    <a:pt x="4490" y="4421"/>
                    <a:pt x="4459" y="4421"/>
                  </a:cubicBezTo>
                  <a:cubicBezTo>
                    <a:pt x="4418" y="4421"/>
                    <a:pt x="4378" y="4403"/>
                    <a:pt x="4349" y="4371"/>
                  </a:cubicBezTo>
                  <a:cubicBezTo>
                    <a:pt x="4298" y="4313"/>
                    <a:pt x="4304" y="4224"/>
                    <a:pt x="4361" y="4173"/>
                  </a:cubicBezTo>
                  <a:cubicBezTo>
                    <a:pt x="4603" y="3947"/>
                    <a:pt x="4692" y="2758"/>
                    <a:pt x="4456" y="2313"/>
                  </a:cubicBezTo>
                  <a:lnTo>
                    <a:pt x="4456" y="2313"/>
                  </a:lnTo>
                  <a:cubicBezTo>
                    <a:pt x="4318" y="2329"/>
                    <a:pt x="4183" y="2360"/>
                    <a:pt x="4053" y="2406"/>
                  </a:cubicBezTo>
                  <a:cubicBezTo>
                    <a:pt x="3970" y="2434"/>
                    <a:pt x="3897" y="2458"/>
                    <a:pt x="3832" y="2458"/>
                  </a:cubicBezTo>
                  <a:cubicBezTo>
                    <a:pt x="3795" y="2458"/>
                    <a:pt x="3759" y="2450"/>
                    <a:pt x="3726" y="2430"/>
                  </a:cubicBezTo>
                  <a:cubicBezTo>
                    <a:pt x="3679" y="2402"/>
                    <a:pt x="3645" y="2353"/>
                    <a:pt x="3635" y="2297"/>
                  </a:cubicBezTo>
                  <a:cubicBezTo>
                    <a:pt x="3592" y="2089"/>
                    <a:pt x="3576" y="1868"/>
                    <a:pt x="3558" y="1634"/>
                  </a:cubicBezTo>
                  <a:cubicBezTo>
                    <a:pt x="3522" y="1138"/>
                    <a:pt x="3481" y="590"/>
                    <a:pt x="3172" y="0"/>
                  </a:cubicBezTo>
                  <a:close/>
                </a:path>
              </a:pathLst>
            </a:cu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6639875" y="2755000"/>
              <a:ext cx="878926" cy="295800"/>
            </a:xfrm>
            <a:custGeom>
              <a:rect b="b" l="l" r="r" t="t"/>
              <a:pathLst>
                <a:path extrusionOk="0" h="4950" w="14320">
                  <a:moveTo>
                    <a:pt x="4298" y="1"/>
                  </a:moveTo>
                  <a:cubicBezTo>
                    <a:pt x="4338" y="139"/>
                    <a:pt x="4421" y="365"/>
                    <a:pt x="4601" y="666"/>
                  </a:cubicBezTo>
                  <a:cubicBezTo>
                    <a:pt x="4642" y="733"/>
                    <a:pt x="4623" y="820"/>
                    <a:pt x="4557" y="861"/>
                  </a:cubicBezTo>
                  <a:cubicBezTo>
                    <a:pt x="4534" y="877"/>
                    <a:pt x="4507" y="884"/>
                    <a:pt x="4481" y="884"/>
                  </a:cubicBezTo>
                  <a:cubicBezTo>
                    <a:pt x="4435" y="884"/>
                    <a:pt x="4389" y="862"/>
                    <a:pt x="4361" y="820"/>
                  </a:cubicBezTo>
                  <a:cubicBezTo>
                    <a:pt x="4259" y="676"/>
                    <a:pt x="3734" y="499"/>
                    <a:pt x="3301" y="399"/>
                  </a:cubicBezTo>
                  <a:lnTo>
                    <a:pt x="3301" y="399"/>
                  </a:lnTo>
                  <a:cubicBezTo>
                    <a:pt x="3337" y="509"/>
                    <a:pt x="3384" y="618"/>
                    <a:pt x="3443" y="719"/>
                  </a:cubicBezTo>
                  <a:cubicBezTo>
                    <a:pt x="3475" y="774"/>
                    <a:pt x="3465" y="842"/>
                    <a:pt x="3422" y="887"/>
                  </a:cubicBezTo>
                  <a:cubicBezTo>
                    <a:pt x="3395" y="917"/>
                    <a:pt x="3357" y="932"/>
                    <a:pt x="3319" y="932"/>
                  </a:cubicBezTo>
                  <a:cubicBezTo>
                    <a:pt x="3299" y="932"/>
                    <a:pt x="3279" y="928"/>
                    <a:pt x="3259" y="919"/>
                  </a:cubicBezTo>
                  <a:cubicBezTo>
                    <a:pt x="3027" y="810"/>
                    <a:pt x="2815" y="752"/>
                    <a:pt x="2642" y="752"/>
                  </a:cubicBezTo>
                  <a:cubicBezTo>
                    <a:pt x="2633" y="752"/>
                    <a:pt x="2625" y="752"/>
                    <a:pt x="2616" y="753"/>
                  </a:cubicBezTo>
                  <a:cubicBezTo>
                    <a:pt x="2664" y="917"/>
                    <a:pt x="2555" y="1089"/>
                    <a:pt x="2529" y="1125"/>
                  </a:cubicBezTo>
                  <a:cubicBezTo>
                    <a:pt x="2502" y="1166"/>
                    <a:pt x="2457" y="1187"/>
                    <a:pt x="2412" y="1187"/>
                  </a:cubicBezTo>
                  <a:cubicBezTo>
                    <a:pt x="2386" y="1187"/>
                    <a:pt x="2359" y="1180"/>
                    <a:pt x="2335" y="1164"/>
                  </a:cubicBezTo>
                  <a:lnTo>
                    <a:pt x="2173" y="1055"/>
                  </a:lnTo>
                  <a:cubicBezTo>
                    <a:pt x="2056" y="1063"/>
                    <a:pt x="1744" y="1077"/>
                    <a:pt x="1361" y="1077"/>
                  </a:cubicBezTo>
                  <a:cubicBezTo>
                    <a:pt x="937" y="1077"/>
                    <a:pt x="426" y="1060"/>
                    <a:pt x="1" y="996"/>
                  </a:cubicBezTo>
                  <a:lnTo>
                    <a:pt x="1" y="996"/>
                  </a:lnTo>
                  <a:cubicBezTo>
                    <a:pt x="616" y="1588"/>
                    <a:pt x="1566" y="1900"/>
                    <a:pt x="1578" y="1902"/>
                  </a:cubicBezTo>
                  <a:cubicBezTo>
                    <a:pt x="1635" y="1920"/>
                    <a:pt x="1675" y="1973"/>
                    <a:pt x="1675" y="2035"/>
                  </a:cubicBezTo>
                  <a:cubicBezTo>
                    <a:pt x="1677" y="2094"/>
                    <a:pt x="1641" y="2149"/>
                    <a:pt x="1586" y="2169"/>
                  </a:cubicBezTo>
                  <a:cubicBezTo>
                    <a:pt x="1574" y="2173"/>
                    <a:pt x="1566" y="2181"/>
                    <a:pt x="1558" y="2189"/>
                  </a:cubicBezTo>
                  <a:cubicBezTo>
                    <a:pt x="1752" y="2294"/>
                    <a:pt x="2231" y="2423"/>
                    <a:pt x="2514" y="2484"/>
                  </a:cubicBezTo>
                  <a:cubicBezTo>
                    <a:pt x="2565" y="2494"/>
                    <a:pt x="2606" y="2531"/>
                    <a:pt x="2620" y="2583"/>
                  </a:cubicBezTo>
                  <a:cubicBezTo>
                    <a:pt x="2634" y="2634"/>
                    <a:pt x="2620" y="2688"/>
                    <a:pt x="2583" y="2725"/>
                  </a:cubicBezTo>
                  <a:lnTo>
                    <a:pt x="2464" y="2834"/>
                  </a:lnTo>
                  <a:cubicBezTo>
                    <a:pt x="2885" y="3172"/>
                    <a:pt x="3631" y="3255"/>
                    <a:pt x="3639" y="3257"/>
                  </a:cubicBezTo>
                  <a:cubicBezTo>
                    <a:pt x="3697" y="3263"/>
                    <a:pt x="3744" y="3301"/>
                    <a:pt x="3760" y="3356"/>
                  </a:cubicBezTo>
                  <a:cubicBezTo>
                    <a:pt x="3778" y="3412"/>
                    <a:pt x="3760" y="3471"/>
                    <a:pt x="3714" y="3507"/>
                  </a:cubicBezTo>
                  <a:lnTo>
                    <a:pt x="3534" y="3661"/>
                  </a:lnTo>
                  <a:cubicBezTo>
                    <a:pt x="3673" y="3694"/>
                    <a:pt x="3875" y="3728"/>
                    <a:pt x="4133" y="3728"/>
                  </a:cubicBezTo>
                  <a:cubicBezTo>
                    <a:pt x="4276" y="3728"/>
                    <a:pt x="4436" y="3718"/>
                    <a:pt x="4613" y="3691"/>
                  </a:cubicBezTo>
                  <a:cubicBezTo>
                    <a:pt x="4620" y="3690"/>
                    <a:pt x="4626" y="3689"/>
                    <a:pt x="4633" y="3689"/>
                  </a:cubicBezTo>
                  <a:cubicBezTo>
                    <a:pt x="4679" y="3689"/>
                    <a:pt x="4724" y="3712"/>
                    <a:pt x="4751" y="3750"/>
                  </a:cubicBezTo>
                  <a:cubicBezTo>
                    <a:pt x="4832" y="3867"/>
                    <a:pt x="4773" y="4007"/>
                    <a:pt x="4680" y="4128"/>
                  </a:cubicBezTo>
                  <a:cubicBezTo>
                    <a:pt x="4821" y="4155"/>
                    <a:pt x="4950" y="4165"/>
                    <a:pt x="5062" y="4165"/>
                  </a:cubicBezTo>
                  <a:cubicBezTo>
                    <a:pt x="5393" y="4165"/>
                    <a:pt x="5591" y="4078"/>
                    <a:pt x="5592" y="4077"/>
                  </a:cubicBezTo>
                  <a:cubicBezTo>
                    <a:pt x="5611" y="4068"/>
                    <a:pt x="5632" y="4063"/>
                    <a:pt x="5652" y="4063"/>
                  </a:cubicBezTo>
                  <a:cubicBezTo>
                    <a:pt x="5673" y="4063"/>
                    <a:pt x="5694" y="4068"/>
                    <a:pt x="5713" y="4077"/>
                  </a:cubicBezTo>
                  <a:cubicBezTo>
                    <a:pt x="5750" y="4092"/>
                    <a:pt x="5778" y="4124"/>
                    <a:pt x="5790" y="4164"/>
                  </a:cubicBezTo>
                  <a:cubicBezTo>
                    <a:pt x="5800" y="4201"/>
                    <a:pt x="5820" y="4322"/>
                    <a:pt x="5701" y="4520"/>
                  </a:cubicBezTo>
                  <a:cubicBezTo>
                    <a:pt x="5762" y="4527"/>
                    <a:pt x="5823" y="4530"/>
                    <a:pt x="5882" y="4530"/>
                  </a:cubicBezTo>
                  <a:cubicBezTo>
                    <a:pt x="6285" y="4530"/>
                    <a:pt x="6623" y="4387"/>
                    <a:pt x="6627" y="4385"/>
                  </a:cubicBezTo>
                  <a:cubicBezTo>
                    <a:pt x="6645" y="4377"/>
                    <a:pt x="6665" y="4374"/>
                    <a:pt x="6685" y="4374"/>
                  </a:cubicBezTo>
                  <a:cubicBezTo>
                    <a:pt x="6715" y="4374"/>
                    <a:pt x="6745" y="4383"/>
                    <a:pt x="6769" y="4401"/>
                  </a:cubicBezTo>
                  <a:cubicBezTo>
                    <a:pt x="6811" y="4433"/>
                    <a:pt x="6833" y="4482"/>
                    <a:pt x="6827" y="4532"/>
                  </a:cubicBezTo>
                  <a:lnTo>
                    <a:pt x="6797" y="4816"/>
                  </a:lnTo>
                  <a:cubicBezTo>
                    <a:pt x="7195" y="4737"/>
                    <a:pt x="7650" y="4538"/>
                    <a:pt x="7656" y="4536"/>
                  </a:cubicBezTo>
                  <a:cubicBezTo>
                    <a:pt x="7673" y="4528"/>
                    <a:pt x="7693" y="4524"/>
                    <a:pt x="7713" y="4522"/>
                  </a:cubicBezTo>
                  <a:cubicBezTo>
                    <a:pt x="7735" y="4524"/>
                    <a:pt x="7755" y="4528"/>
                    <a:pt x="7772" y="4538"/>
                  </a:cubicBezTo>
                  <a:cubicBezTo>
                    <a:pt x="7810" y="4553"/>
                    <a:pt x="7838" y="4585"/>
                    <a:pt x="7850" y="4625"/>
                  </a:cubicBezTo>
                  <a:cubicBezTo>
                    <a:pt x="7855" y="4648"/>
                    <a:pt x="7881" y="4749"/>
                    <a:pt x="7863" y="4949"/>
                  </a:cubicBezTo>
                  <a:cubicBezTo>
                    <a:pt x="8158" y="4886"/>
                    <a:pt x="8564" y="4690"/>
                    <a:pt x="8720" y="4603"/>
                  </a:cubicBezTo>
                  <a:cubicBezTo>
                    <a:pt x="8742" y="4592"/>
                    <a:pt x="8764" y="4587"/>
                    <a:pt x="8786" y="4587"/>
                  </a:cubicBezTo>
                  <a:cubicBezTo>
                    <a:pt x="8865" y="4587"/>
                    <a:pt x="8936" y="4653"/>
                    <a:pt x="8930" y="4741"/>
                  </a:cubicBezTo>
                  <a:lnTo>
                    <a:pt x="8916" y="4904"/>
                  </a:lnTo>
                  <a:cubicBezTo>
                    <a:pt x="9290" y="4803"/>
                    <a:pt x="9759" y="4484"/>
                    <a:pt x="9929" y="4354"/>
                  </a:cubicBezTo>
                  <a:cubicBezTo>
                    <a:pt x="9954" y="4335"/>
                    <a:pt x="9984" y="4325"/>
                    <a:pt x="10014" y="4325"/>
                  </a:cubicBezTo>
                  <a:cubicBezTo>
                    <a:pt x="10047" y="4325"/>
                    <a:pt x="10080" y="4337"/>
                    <a:pt x="10107" y="4359"/>
                  </a:cubicBezTo>
                  <a:cubicBezTo>
                    <a:pt x="10160" y="4401"/>
                    <a:pt x="10174" y="4476"/>
                    <a:pt x="10141" y="4536"/>
                  </a:cubicBezTo>
                  <a:cubicBezTo>
                    <a:pt x="10105" y="4611"/>
                    <a:pt x="10075" y="4690"/>
                    <a:pt x="10052" y="4773"/>
                  </a:cubicBezTo>
                  <a:cubicBezTo>
                    <a:pt x="10653" y="4634"/>
                    <a:pt x="11013" y="4334"/>
                    <a:pt x="11175" y="4197"/>
                  </a:cubicBezTo>
                  <a:cubicBezTo>
                    <a:pt x="11199" y="4175"/>
                    <a:pt x="11225" y="4156"/>
                    <a:pt x="11251" y="4138"/>
                  </a:cubicBezTo>
                  <a:cubicBezTo>
                    <a:pt x="11298" y="4105"/>
                    <a:pt x="11339" y="4093"/>
                    <a:pt x="11373" y="4093"/>
                  </a:cubicBezTo>
                  <a:cubicBezTo>
                    <a:pt x="11414" y="4093"/>
                    <a:pt x="11444" y="4110"/>
                    <a:pt x="11462" y="4124"/>
                  </a:cubicBezTo>
                  <a:cubicBezTo>
                    <a:pt x="11541" y="4183"/>
                    <a:pt x="11533" y="4263"/>
                    <a:pt x="11500" y="4369"/>
                  </a:cubicBezTo>
                  <a:cubicBezTo>
                    <a:pt x="12246" y="4102"/>
                    <a:pt x="13627" y="3885"/>
                    <a:pt x="14319" y="3786"/>
                  </a:cubicBezTo>
                  <a:cubicBezTo>
                    <a:pt x="13110" y="3584"/>
                    <a:pt x="11998" y="2785"/>
                    <a:pt x="11688" y="2545"/>
                  </a:cubicBezTo>
                  <a:cubicBezTo>
                    <a:pt x="11678" y="2577"/>
                    <a:pt x="11670" y="2622"/>
                    <a:pt x="11658" y="2682"/>
                  </a:cubicBezTo>
                  <a:cubicBezTo>
                    <a:pt x="11643" y="2758"/>
                    <a:pt x="11581" y="2798"/>
                    <a:pt x="11518" y="2798"/>
                  </a:cubicBezTo>
                  <a:cubicBezTo>
                    <a:pt x="11463" y="2798"/>
                    <a:pt x="11408" y="2767"/>
                    <a:pt x="11385" y="2703"/>
                  </a:cubicBezTo>
                  <a:cubicBezTo>
                    <a:pt x="11326" y="2533"/>
                    <a:pt x="10968" y="2193"/>
                    <a:pt x="10699" y="1969"/>
                  </a:cubicBezTo>
                  <a:cubicBezTo>
                    <a:pt x="10681" y="2015"/>
                    <a:pt x="10659" y="2080"/>
                    <a:pt x="10631" y="2167"/>
                  </a:cubicBezTo>
                  <a:cubicBezTo>
                    <a:pt x="10611" y="2233"/>
                    <a:pt x="10553" y="2267"/>
                    <a:pt x="10496" y="2267"/>
                  </a:cubicBezTo>
                  <a:cubicBezTo>
                    <a:pt x="10442" y="2267"/>
                    <a:pt x="10389" y="2238"/>
                    <a:pt x="10364" y="2179"/>
                  </a:cubicBezTo>
                  <a:cubicBezTo>
                    <a:pt x="10242" y="1886"/>
                    <a:pt x="9913" y="1611"/>
                    <a:pt x="9824" y="1542"/>
                  </a:cubicBezTo>
                  <a:cubicBezTo>
                    <a:pt x="9804" y="1539"/>
                    <a:pt x="9785" y="1538"/>
                    <a:pt x="9765" y="1538"/>
                  </a:cubicBezTo>
                  <a:cubicBezTo>
                    <a:pt x="9684" y="1538"/>
                    <a:pt x="9605" y="1564"/>
                    <a:pt x="9539" y="1611"/>
                  </a:cubicBezTo>
                  <a:cubicBezTo>
                    <a:pt x="9515" y="1628"/>
                    <a:pt x="9486" y="1637"/>
                    <a:pt x="9457" y="1637"/>
                  </a:cubicBezTo>
                  <a:cubicBezTo>
                    <a:pt x="9444" y="1637"/>
                    <a:pt x="9431" y="1635"/>
                    <a:pt x="9418" y="1631"/>
                  </a:cubicBezTo>
                  <a:cubicBezTo>
                    <a:pt x="9377" y="1619"/>
                    <a:pt x="9343" y="1592"/>
                    <a:pt x="9327" y="1552"/>
                  </a:cubicBezTo>
                  <a:cubicBezTo>
                    <a:pt x="9183" y="1228"/>
                    <a:pt x="8906" y="982"/>
                    <a:pt x="8568" y="877"/>
                  </a:cubicBezTo>
                  <a:cubicBezTo>
                    <a:pt x="8522" y="1012"/>
                    <a:pt x="8485" y="1150"/>
                    <a:pt x="8457" y="1291"/>
                  </a:cubicBezTo>
                  <a:cubicBezTo>
                    <a:pt x="8441" y="1365"/>
                    <a:pt x="8378" y="1404"/>
                    <a:pt x="8316" y="1404"/>
                  </a:cubicBezTo>
                  <a:cubicBezTo>
                    <a:pt x="8265" y="1404"/>
                    <a:pt x="8214" y="1378"/>
                    <a:pt x="8188" y="1322"/>
                  </a:cubicBezTo>
                  <a:cubicBezTo>
                    <a:pt x="7964" y="852"/>
                    <a:pt x="7511" y="581"/>
                    <a:pt x="7258" y="460"/>
                  </a:cubicBezTo>
                  <a:cubicBezTo>
                    <a:pt x="7228" y="610"/>
                    <a:pt x="7167" y="753"/>
                    <a:pt x="7078" y="877"/>
                  </a:cubicBezTo>
                  <a:cubicBezTo>
                    <a:pt x="7052" y="916"/>
                    <a:pt x="7010" y="937"/>
                    <a:pt x="6966" y="937"/>
                  </a:cubicBezTo>
                  <a:cubicBezTo>
                    <a:pt x="6963" y="937"/>
                    <a:pt x="6959" y="937"/>
                    <a:pt x="6955" y="937"/>
                  </a:cubicBezTo>
                  <a:cubicBezTo>
                    <a:pt x="6906" y="935"/>
                    <a:pt x="6860" y="909"/>
                    <a:pt x="6837" y="865"/>
                  </a:cubicBezTo>
                  <a:cubicBezTo>
                    <a:pt x="6591" y="422"/>
                    <a:pt x="6138" y="201"/>
                    <a:pt x="5849" y="102"/>
                  </a:cubicBezTo>
                  <a:lnTo>
                    <a:pt x="5849" y="102"/>
                  </a:lnTo>
                  <a:cubicBezTo>
                    <a:pt x="5885" y="199"/>
                    <a:pt x="5932" y="323"/>
                    <a:pt x="5990" y="488"/>
                  </a:cubicBezTo>
                  <a:cubicBezTo>
                    <a:pt x="6013" y="553"/>
                    <a:pt x="5986" y="626"/>
                    <a:pt x="5926" y="662"/>
                  </a:cubicBezTo>
                  <a:cubicBezTo>
                    <a:pt x="5905" y="673"/>
                    <a:pt x="5882" y="678"/>
                    <a:pt x="5859" y="678"/>
                  </a:cubicBezTo>
                  <a:cubicBezTo>
                    <a:pt x="5815" y="678"/>
                    <a:pt x="5772" y="658"/>
                    <a:pt x="5742" y="622"/>
                  </a:cubicBezTo>
                  <a:cubicBezTo>
                    <a:pt x="5384" y="163"/>
                    <a:pt x="4638" y="36"/>
                    <a:pt x="42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6639875" y="1746225"/>
              <a:ext cx="1779422" cy="1651031"/>
            </a:xfrm>
            <a:custGeom>
              <a:rect b="b" l="l" r="r" t="t"/>
              <a:pathLst>
                <a:path extrusionOk="0" h="28805" w="31045">
                  <a:moveTo>
                    <a:pt x="2974" y="9189"/>
                  </a:moveTo>
                  <a:lnTo>
                    <a:pt x="2974" y="9189"/>
                  </a:lnTo>
                  <a:cubicBezTo>
                    <a:pt x="3967" y="9365"/>
                    <a:pt x="4931" y="10090"/>
                    <a:pt x="4940" y="10097"/>
                  </a:cubicBezTo>
                  <a:cubicBezTo>
                    <a:pt x="4967" y="10116"/>
                    <a:pt x="4998" y="10126"/>
                    <a:pt x="5028" y="10126"/>
                  </a:cubicBezTo>
                  <a:cubicBezTo>
                    <a:pt x="5053" y="10126"/>
                    <a:pt x="5078" y="10120"/>
                    <a:pt x="5101" y="10107"/>
                  </a:cubicBezTo>
                  <a:cubicBezTo>
                    <a:pt x="5172" y="10064"/>
                    <a:pt x="5231" y="10004"/>
                    <a:pt x="5277" y="9933"/>
                  </a:cubicBezTo>
                  <a:cubicBezTo>
                    <a:pt x="5518" y="10082"/>
                    <a:pt x="5894" y="10398"/>
                    <a:pt x="6112" y="10604"/>
                  </a:cubicBezTo>
                  <a:cubicBezTo>
                    <a:pt x="6138" y="10628"/>
                    <a:pt x="6172" y="10640"/>
                    <a:pt x="6207" y="10640"/>
                  </a:cubicBezTo>
                  <a:cubicBezTo>
                    <a:pt x="6223" y="10640"/>
                    <a:pt x="6240" y="10637"/>
                    <a:pt x="6256" y="10632"/>
                  </a:cubicBezTo>
                  <a:cubicBezTo>
                    <a:pt x="6308" y="10614"/>
                    <a:pt x="6343" y="10570"/>
                    <a:pt x="6349" y="10517"/>
                  </a:cubicBezTo>
                  <a:lnTo>
                    <a:pt x="6381" y="10309"/>
                  </a:lnTo>
                  <a:cubicBezTo>
                    <a:pt x="6992" y="10479"/>
                    <a:pt x="7586" y="11150"/>
                    <a:pt x="7592" y="11156"/>
                  </a:cubicBezTo>
                  <a:cubicBezTo>
                    <a:pt x="7621" y="11189"/>
                    <a:pt x="7660" y="11204"/>
                    <a:pt x="7698" y="11204"/>
                  </a:cubicBezTo>
                  <a:cubicBezTo>
                    <a:pt x="7767" y="11204"/>
                    <a:pt x="7833" y="11156"/>
                    <a:pt x="7841" y="11077"/>
                  </a:cubicBezTo>
                  <a:lnTo>
                    <a:pt x="7871" y="10760"/>
                  </a:lnTo>
                  <a:cubicBezTo>
                    <a:pt x="8066" y="10924"/>
                    <a:pt x="8377" y="11247"/>
                    <a:pt x="8650" y="11795"/>
                  </a:cubicBezTo>
                  <a:cubicBezTo>
                    <a:pt x="8674" y="11843"/>
                    <a:pt x="8723" y="11874"/>
                    <a:pt x="8779" y="11874"/>
                  </a:cubicBezTo>
                  <a:cubicBezTo>
                    <a:pt x="8939" y="11874"/>
                    <a:pt x="9030" y="11710"/>
                    <a:pt x="9077" y="11538"/>
                  </a:cubicBezTo>
                  <a:cubicBezTo>
                    <a:pt x="9576" y="12009"/>
                    <a:pt x="9665" y="12470"/>
                    <a:pt x="9665" y="12474"/>
                  </a:cubicBezTo>
                  <a:cubicBezTo>
                    <a:pt x="9671" y="12515"/>
                    <a:pt x="9695" y="12551"/>
                    <a:pt x="9730" y="12573"/>
                  </a:cubicBezTo>
                  <a:cubicBezTo>
                    <a:pt x="9752" y="12586"/>
                    <a:pt x="9777" y="12593"/>
                    <a:pt x="9802" y="12593"/>
                  </a:cubicBezTo>
                  <a:cubicBezTo>
                    <a:pt x="9818" y="12593"/>
                    <a:pt x="9834" y="12590"/>
                    <a:pt x="9849" y="12584"/>
                  </a:cubicBezTo>
                  <a:cubicBezTo>
                    <a:pt x="9895" y="12571"/>
                    <a:pt x="10021" y="12505"/>
                    <a:pt x="10128" y="12244"/>
                  </a:cubicBezTo>
                  <a:cubicBezTo>
                    <a:pt x="10520" y="12670"/>
                    <a:pt x="10641" y="13243"/>
                    <a:pt x="10641" y="13247"/>
                  </a:cubicBezTo>
                  <a:cubicBezTo>
                    <a:pt x="10656" y="13319"/>
                    <a:pt x="10719" y="13362"/>
                    <a:pt x="10784" y="13362"/>
                  </a:cubicBezTo>
                  <a:cubicBezTo>
                    <a:pt x="10816" y="13362"/>
                    <a:pt x="10848" y="13351"/>
                    <a:pt x="10876" y="13328"/>
                  </a:cubicBezTo>
                  <a:lnTo>
                    <a:pt x="11147" y="13091"/>
                  </a:lnTo>
                  <a:cubicBezTo>
                    <a:pt x="11343" y="13528"/>
                    <a:pt x="11462" y="14114"/>
                    <a:pt x="11462" y="14122"/>
                  </a:cubicBezTo>
                  <a:cubicBezTo>
                    <a:pt x="11471" y="14161"/>
                    <a:pt x="11497" y="14195"/>
                    <a:pt x="11531" y="14217"/>
                  </a:cubicBezTo>
                  <a:cubicBezTo>
                    <a:pt x="11553" y="14229"/>
                    <a:pt x="11578" y="14235"/>
                    <a:pt x="11603" y="14235"/>
                  </a:cubicBezTo>
                  <a:cubicBezTo>
                    <a:pt x="11619" y="14235"/>
                    <a:pt x="11633" y="14233"/>
                    <a:pt x="11648" y="14229"/>
                  </a:cubicBezTo>
                  <a:cubicBezTo>
                    <a:pt x="11663" y="14225"/>
                    <a:pt x="11786" y="14179"/>
                    <a:pt x="11978" y="14013"/>
                  </a:cubicBezTo>
                  <a:cubicBezTo>
                    <a:pt x="12122" y="14335"/>
                    <a:pt x="12207" y="14874"/>
                    <a:pt x="12231" y="15085"/>
                  </a:cubicBezTo>
                  <a:cubicBezTo>
                    <a:pt x="12239" y="15137"/>
                    <a:pt x="12273" y="15182"/>
                    <a:pt x="12320" y="15202"/>
                  </a:cubicBezTo>
                  <a:cubicBezTo>
                    <a:pt x="12337" y="15209"/>
                    <a:pt x="12355" y="15212"/>
                    <a:pt x="12373" y="15212"/>
                  </a:cubicBezTo>
                  <a:cubicBezTo>
                    <a:pt x="12406" y="15212"/>
                    <a:pt x="12439" y="15200"/>
                    <a:pt x="12465" y="15178"/>
                  </a:cubicBezTo>
                  <a:lnTo>
                    <a:pt x="12633" y="15038"/>
                  </a:lnTo>
                  <a:cubicBezTo>
                    <a:pt x="12833" y="15546"/>
                    <a:pt x="12797" y="16387"/>
                    <a:pt x="12795" y="16397"/>
                  </a:cubicBezTo>
                  <a:cubicBezTo>
                    <a:pt x="12790" y="16489"/>
                    <a:pt x="12865" y="16546"/>
                    <a:pt x="12941" y="16546"/>
                  </a:cubicBezTo>
                  <a:cubicBezTo>
                    <a:pt x="12990" y="16546"/>
                    <a:pt x="13039" y="16522"/>
                    <a:pt x="13066" y="16468"/>
                  </a:cubicBezTo>
                  <a:cubicBezTo>
                    <a:pt x="13120" y="16369"/>
                    <a:pt x="13185" y="16278"/>
                    <a:pt x="13258" y="16195"/>
                  </a:cubicBezTo>
                  <a:cubicBezTo>
                    <a:pt x="13456" y="16664"/>
                    <a:pt x="13529" y="17177"/>
                    <a:pt x="13470" y="17683"/>
                  </a:cubicBezTo>
                  <a:cubicBezTo>
                    <a:pt x="13468" y="17731"/>
                    <a:pt x="13462" y="17766"/>
                    <a:pt x="13462" y="17792"/>
                  </a:cubicBezTo>
                  <a:cubicBezTo>
                    <a:pt x="13462" y="17916"/>
                    <a:pt x="13525" y="17962"/>
                    <a:pt x="13577" y="17980"/>
                  </a:cubicBezTo>
                  <a:cubicBezTo>
                    <a:pt x="13594" y="17985"/>
                    <a:pt x="13611" y="17988"/>
                    <a:pt x="13627" y="17988"/>
                  </a:cubicBezTo>
                  <a:cubicBezTo>
                    <a:pt x="13704" y="17988"/>
                    <a:pt x="13760" y="17926"/>
                    <a:pt x="13836" y="17825"/>
                  </a:cubicBezTo>
                  <a:cubicBezTo>
                    <a:pt x="14073" y="18740"/>
                    <a:pt x="14857" y="20328"/>
                    <a:pt x="15231" y="21058"/>
                  </a:cubicBezTo>
                  <a:lnTo>
                    <a:pt x="15229" y="21058"/>
                  </a:lnTo>
                  <a:cubicBezTo>
                    <a:pt x="14222" y="19948"/>
                    <a:pt x="12585" y="19392"/>
                    <a:pt x="12188" y="19274"/>
                  </a:cubicBezTo>
                  <a:cubicBezTo>
                    <a:pt x="12227" y="19220"/>
                    <a:pt x="12271" y="19171"/>
                    <a:pt x="12318" y="19125"/>
                  </a:cubicBezTo>
                  <a:cubicBezTo>
                    <a:pt x="12411" y="19031"/>
                    <a:pt x="12337" y="18882"/>
                    <a:pt x="12219" y="18882"/>
                  </a:cubicBezTo>
                  <a:cubicBezTo>
                    <a:pt x="12206" y="18882"/>
                    <a:pt x="12192" y="18884"/>
                    <a:pt x="12178" y="18888"/>
                  </a:cubicBezTo>
                  <a:cubicBezTo>
                    <a:pt x="12140" y="18899"/>
                    <a:pt x="12089" y="18904"/>
                    <a:pt x="12030" y="18904"/>
                  </a:cubicBezTo>
                  <a:cubicBezTo>
                    <a:pt x="11762" y="18904"/>
                    <a:pt x="11311" y="18806"/>
                    <a:pt x="10991" y="18716"/>
                  </a:cubicBezTo>
                  <a:cubicBezTo>
                    <a:pt x="11022" y="18668"/>
                    <a:pt x="11070" y="18597"/>
                    <a:pt x="11149" y="18496"/>
                  </a:cubicBezTo>
                  <a:cubicBezTo>
                    <a:pt x="11187" y="18449"/>
                    <a:pt x="11189" y="18381"/>
                    <a:pt x="11157" y="18332"/>
                  </a:cubicBezTo>
                  <a:cubicBezTo>
                    <a:pt x="11131" y="18290"/>
                    <a:pt x="11086" y="18267"/>
                    <a:pt x="11038" y="18267"/>
                  </a:cubicBezTo>
                  <a:cubicBezTo>
                    <a:pt x="11027" y="18267"/>
                    <a:pt x="11016" y="18268"/>
                    <a:pt x="11005" y="18271"/>
                  </a:cubicBezTo>
                  <a:cubicBezTo>
                    <a:pt x="10924" y="18288"/>
                    <a:pt x="10837" y="18295"/>
                    <a:pt x="10749" y="18295"/>
                  </a:cubicBezTo>
                  <a:cubicBezTo>
                    <a:pt x="10440" y="18295"/>
                    <a:pt x="10122" y="18207"/>
                    <a:pt x="10029" y="18180"/>
                  </a:cubicBezTo>
                  <a:cubicBezTo>
                    <a:pt x="9942" y="18089"/>
                    <a:pt x="9893" y="17968"/>
                    <a:pt x="9897" y="17843"/>
                  </a:cubicBezTo>
                  <a:cubicBezTo>
                    <a:pt x="9895" y="17800"/>
                    <a:pt x="9877" y="17760"/>
                    <a:pt x="9843" y="17732"/>
                  </a:cubicBezTo>
                  <a:cubicBezTo>
                    <a:pt x="9818" y="17712"/>
                    <a:pt x="9785" y="17700"/>
                    <a:pt x="9752" y="17700"/>
                  </a:cubicBezTo>
                  <a:cubicBezTo>
                    <a:pt x="9744" y="17700"/>
                    <a:pt x="9735" y="17701"/>
                    <a:pt x="9726" y="17703"/>
                  </a:cubicBezTo>
                  <a:cubicBezTo>
                    <a:pt x="9634" y="17721"/>
                    <a:pt x="9540" y="17731"/>
                    <a:pt x="9447" y="17731"/>
                  </a:cubicBezTo>
                  <a:cubicBezTo>
                    <a:pt x="9124" y="17731"/>
                    <a:pt x="8808" y="17621"/>
                    <a:pt x="8553" y="17414"/>
                  </a:cubicBezTo>
                  <a:cubicBezTo>
                    <a:pt x="8595" y="17353"/>
                    <a:pt x="8682" y="17232"/>
                    <a:pt x="8882" y="17016"/>
                  </a:cubicBezTo>
                  <a:cubicBezTo>
                    <a:pt x="8923" y="16971"/>
                    <a:pt x="8931" y="16905"/>
                    <a:pt x="8903" y="16852"/>
                  </a:cubicBezTo>
                  <a:cubicBezTo>
                    <a:pt x="8878" y="16804"/>
                    <a:pt x="8829" y="16775"/>
                    <a:pt x="8776" y="16775"/>
                  </a:cubicBezTo>
                  <a:cubicBezTo>
                    <a:pt x="8769" y="16775"/>
                    <a:pt x="8761" y="16776"/>
                    <a:pt x="8753" y="16777"/>
                  </a:cubicBezTo>
                  <a:cubicBezTo>
                    <a:pt x="8659" y="16793"/>
                    <a:pt x="8566" y="16800"/>
                    <a:pt x="8475" y="16800"/>
                  </a:cubicBezTo>
                  <a:cubicBezTo>
                    <a:pt x="7968" y="16800"/>
                    <a:pt x="7518" y="16585"/>
                    <a:pt x="7285" y="16450"/>
                  </a:cubicBezTo>
                  <a:cubicBezTo>
                    <a:pt x="7416" y="16322"/>
                    <a:pt x="7514" y="16166"/>
                    <a:pt x="7576" y="15993"/>
                  </a:cubicBezTo>
                  <a:cubicBezTo>
                    <a:pt x="7592" y="15948"/>
                    <a:pt x="7584" y="15894"/>
                    <a:pt x="7554" y="15855"/>
                  </a:cubicBezTo>
                  <a:cubicBezTo>
                    <a:pt x="7528" y="15820"/>
                    <a:pt x="7488" y="15800"/>
                    <a:pt x="7445" y="15800"/>
                  </a:cubicBezTo>
                  <a:cubicBezTo>
                    <a:pt x="7439" y="15800"/>
                    <a:pt x="7433" y="15801"/>
                    <a:pt x="7427" y="15801"/>
                  </a:cubicBezTo>
                  <a:cubicBezTo>
                    <a:pt x="7373" y="15807"/>
                    <a:pt x="7319" y="15810"/>
                    <a:pt x="7266" y="15810"/>
                  </a:cubicBezTo>
                  <a:cubicBezTo>
                    <a:pt x="6723" y="15810"/>
                    <a:pt x="6253" y="15532"/>
                    <a:pt x="6001" y="15342"/>
                  </a:cubicBezTo>
                  <a:cubicBezTo>
                    <a:pt x="6120" y="15313"/>
                    <a:pt x="6286" y="15267"/>
                    <a:pt x="6503" y="15208"/>
                  </a:cubicBezTo>
                  <a:cubicBezTo>
                    <a:pt x="6571" y="15188"/>
                    <a:pt x="6614" y="15123"/>
                    <a:pt x="6608" y="15054"/>
                  </a:cubicBezTo>
                  <a:cubicBezTo>
                    <a:pt x="6600" y="14984"/>
                    <a:pt x="6543" y="14931"/>
                    <a:pt x="6474" y="14927"/>
                  </a:cubicBezTo>
                  <a:cubicBezTo>
                    <a:pt x="5771" y="14887"/>
                    <a:pt x="5140" y="14231"/>
                    <a:pt x="4893" y="13938"/>
                  </a:cubicBezTo>
                  <a:cubicBezTo>
                    <a:pt x="5045" y="13880"/>
                    <a:pt x="5322" y="13803"/>
                    <a:pt x="5756" y="13772"/>
                  </a:cubicBezTo>
                  <a:cubicBezTo>
                    <a:pt x="5833" y="13768"/>
                    <a:pt x="5890" y="13702"/>
                    <a:pt x="5888" y="13625"/>
                  </a:cubicBezTo>
                  <a:cubicBezTo>
                    <a:pt x="5886" y="13550"/>
                    <a:pt x="5823" y="13489"/>
                    <a:pt x="5746" y="13489"/>
                  </a:cubicBezTo>
                  <a:cubicBezTo>
                    <a:pt x="5532" y="13489"/>
                    <a:pt x="4994" y="13083"/>
                    <a:pt x="4604" y="12737"/>
                  </a:cubicBezTo>
                  <a:cubicBezTo>
                    <a:pt x="4693" y="12701"/>
                    <a:pt x="4836" y="12662"/>
                    <a:pt x="5043" y="12644"/>
                  </a:cubicBezTo>
                  <a:cubicBezTo>
                    <a:pt x="5105" y="12636"/>
                    <a:pt x="5154" y="12590"/>
                    <a:pt x="5166" y="12529"/>
                  </a:cubicBezTo>
                  <a:cubicBezTo>
                    <a:pt x="5180" y="12470"/>
                    <a:pt x="5152" y="12406"/>
                    <a:pt x="5099" y="12377"/>
                  </a:cubicBezTo>
                  <a:cubicBezTo>
                    <a:pt x="4816" y="12216"/>
                    <a:pt x="4606" y="12030"/>
                    <a:pt x="4491" y="11844"/>
                  </a:cubicBezTo>
                  <a:cubicBezTo>
                    <a:pt x="4689" y="11801"/>
                    <a:pt x="4784" y="11569"/>
                    <a:pt x="4804" y="11522"/>
                  </a:cubicBezTo>
                  <a:cubicBezTo>
                    <a:pt x="4820" y="11478"/>
                    <a:pt x="4812" y="11427"/>
                    <a:pt x="4784" y="11389"/>
                  </a:cubicBezTo>
                  <a:cubicBezTo>
                    <a:pt x="4737" y="11322"/>
                    <a:pt x="3743" y="9951"/>
                    <a:pt x="2974" y="9189"/>
                  </a:cubicBezTo>
                  <a:close/>
                  <a:moveTo>
                    <a:pt x="28154" y="9189"/>
                  </a:moveTo>
                  <a:lnTo>
                    <a:pt x="28154" y="9189"/>
                  </a:lnTo>
                  <a:cubicBezTo>
                    <a:pt x="27491" y="9872"/>
                    <a:pt x="26759" y="11021"/>
                    <a:pt x="26611" y="11257"/>
                  </a:cubicBezTo>
                  <a:lnTo>
                    <a:pt x="26399" y="11340"/>
                  </a:lnTo>
                  <a:cubicBezTo>
                    <a:pt x="26328" y="11370"/>
                    <a:pt x="26292" y="11449"/>
                    <a:pt x="26320" y="11522"/>
                  </a:cubicBezTo>
                  <a:cubicBezTo>
                    <a:pt x="26336" y="11569"/>
                    <a:pt x="26431" y="11799"/>
                    <a:pt x="26631" y="11844"/>
                  </a:cubicBezTo>
                  <a:cubicBezTo>
                    <a:pt x="26516" y="12030"/>
                    <a:pt x="26304" y="12214"/>
                    <a:pt x="26021" y="12377"/>
                  </a:cubicBezTo>
                  <a:cubicBezTo>
                    <a:pt x="25968" y="12406"/>
                    <a:pt x="25940" y="12468"/>
                    <a:pt x="25954" y="12529"/>
                  </a:cubicBezTo>
                  <a:cubicBezTo>
                    <a:pt x="25968" y="12590"/>
                    <a:pt x="26017" y="12636"/>
                    <a:pt x="26079" y="12642"/>
                  </a:cubicBezTo>
                  <a:cubicBezTo>
                    <a:pt x="26229" y="12654"/>
                    <a:pt x="26377" y="12683"/>
                    <a:pt x="26518" y="12735"/>
                  </a:cubicBezTo>
                  <a:cubicBezTo>
                    <a:pt x="26130" y="13081"/>
                    <a:pt x="25590" y="13489"/>
                    <a:pt x="25374" y="13489"/>
                  </a:cubicBezTo>
                  <a:cubicBezTo>
                    <a:pt x="25374" y="13489"/>
                    <a:pt x="25373" y="13489"/>
                    <a:pt x="25372" y="13489"/>
                  </a:cubicBezTo>
                  <a:cubicBezTo>
                    <a:pt x="25190" y="13489"/>
                    <a:pt x="25181" y="13760"/>
                    <a:pt x="25364" y="13772"/>
                  </a:cubicBezTo>
                  <a:cubicBezTo>
                    <a:pt x="25798" y="13801"/>
                    <a:pt x="26079" y="13880"/>
                    <a:pt x="26229" y="13938"/>
                  </a:cubicBezTo>
                  <a:cubicBezTo>
                    <a:pt x="25982" y="14231"/>
                    <a:pt x="25349" y="14887"/>
                    <a:pt x="24646" y="14927"/>
                  </a:cubicBezTo>
                  <a:cubicBezTo>
                    <a:pt x="24486" y="14937"/>
                    <a:pt x="24462" y="15164"/>
                    <a:pt x="24619" y="15206"/>
                  </a:cubicBezTo>
                  <a:cubicBezTo>
                    <a:pt x="24838" y="15265"/>
                    <a:pt x="25000" y="15311"/>
                    <a:pt x="25123" y="15342"/>
                  </a:cubicBezTo>
                  <a:cubicBezTo>
                    <a:pt x="24869" y="15530"/>
                    <a:pt x="24403" y="15808"/>
                    <a:pt x="23860" y="15808"/>
                  </a:cubicBezTo>
                  <a:cubicBezTo>
                    <a:pt x="23805" y="15808"/>
                    <a:pt x="23750" y="15805"/>
                    <a:pt x="23695" y="15799"/>
                  </a:cubicBezTo>
                  <a:cubicBezTo>
                    <a:pt x="23690" y="15799"/>
                    <a:pt x="23686" y="15799"/>
                    <a:pt x="23682" y="15799"/>
                  </a:cubicBezTo>
                  <a:cubicBezTo>
                    <a:pt x="23637" y="15799"/>
                    <a:pt x="23595" y="15819"/>
                    <a:pt x="23566" y="15855"/>
                  </a:cubicBezTo>
                  <a:cubicBezTo>
                    <a:pt x="23536" y="15894"/>
                    <a:pt x="23528" y="15946"/>
                    <a:pt x="23544" y="15993"/>
                  </a:cubicBezTo>
                  <a:cubicBezTo>
                    <a:pt x="23631" y="16213"/>
                    <a:pt x="23740" y="16359"/>
                    <a:pt x="23837" y="16448"/>
                  </a:cubicBezTo>
                  <a:cubicBezTo>
                    <a:pt x="23604" y="16584"/>
                    <a:pt x="23155" y="16800"/>
                    <a:pt x="22649" y="16800"/>
                  </a:cubicBezTo>
                  <a:cubicBezTo>
                    <a:pt x="22556" y="16800"/>
                    <a:pt x="22462" y="16793"/>
                    <a:pt x="22367" y="16777"/>
                  </a:cubicBezTo>
                  <a:cubicBezTo>
                    <a:pt x="22359" y="16776"/>
                    <a:pt x="22352" y="16775"/>
                    <a:pt x="22344" y="16775"/>
                  </a:cubicBezTo>
                  <a:cubicBezTo>
                    <a:pt x="22293" y="16775"/>
                    <a:pt x="22243" y="16804"/>
                    <a:pt x="22219" y="16850"/>
                  </a:cubicBezTo>
                  <a:cubicBezTo>
                    <a:pt x="22191" y="16903"/>
                    <a:pt x="22197" y="16969"/>
                    <a:pt x="22238" y="17014"/>
                  </a:cubicBezTo>
                  <a:cubicBezTo>
                    <a:pt x="22436" y="17232"/>
                    <a:pt x="22527" y="17353"/>
                    <a:pt x="22567" y="17414"/>
                  </a:cubicBezTo>
                  <a:cubicBezTo>
                    <a:pt x="22313" y="17619"/>
                    <a:pt x="21998" y="17729"/>
                    <a:pt x="21676" y="17729"/>
                  </a:cubicBezTo>
                  <a:cubicBezTo>
                    <a:pt x="21582" y="17729"/>
                    <a:pt x="21488" y="17720"/>
                    <a:pt x="21394" y="17701"/>
                  </a:cubicBezTo>
                  <a:cubicBezTo>
                    <a:pt x="21385" y="17699"/>
                    <a:pt x="21376" y="17699"/>
                    <a:pt x="21368" y="17699"/>
                  </a:cubicBezTo>
                  <a:cubicBezTo>
                    <a:pt x="21291" y="17699"/>
                    <a:pt x="21225" y="17761"/>
                    <a:pt x="21225" y="17841"/>
                  </a:cubicBezTo>
                  <a:cubicBezTo>
                    <a:pt x="21227" y="17968"/>
                    <a:pt x="21178" y="18089"/>
                    <a:pt x="21091" y="18180"/>
                  </a:cubicBezTo>
                  <a:cubicBezTo>
                    <a:pt x="21000" y="18204"/>
                    <a:pt x="20681" y="18294"/>
                    <a:pt x="20370" y="18294"/>
                  </a:cubicBezTo>
                  <a:cubicBezTo>
                    <a:pt x="20282" y="18294"/>
                    <a:pt x="20195" y="18287"/>
                    <a:pt x="20114" y="18269"/>
                  </a:cubicBezTo>
                  <a:cubicBezTo>
                    <a:pt x="20102" y="18266"/>
                    <a:pt x="20091" y="18265"/>
                    <a:pt x="20080" y="18265"/>
                  </a:cubicBezTo>
                  <a:cubicBezTo>
                    <a:pt x="19968" y="18265"/>
                    <a:pt x="19895" y="18398"/>
                    <a:pt x="19971" y="18494"/>
                  </a:cubicBezTo>
                  <a:cubicBezTo>
                    <a:pt x="20050" y="18597"/>
                    <a:pt x="20100" y="18668"/>
                    <a:pt x="20131" y="18716"/>
                  </a:cubicBezTo>
                  <a:cubicBezTo>
                    <a:pt x="19808" y="18805"/>
                    <a:pt x="19359" y="18902"/>
                    <a:pt x="19090" y="18902"/>
                  </a:cubicBezTo>
                  <a:cubicBezTo>
                    <a:pt x="19030" y="18902"/>
                    <a:pt x="18979" y="18897"/>
                    <a:pt x="18940" y="18886"/>
                  </a:cubicBezTo>
                  <a:cubicBezTo>
                    <a:pt x="18928" y="18883"/>
                    <a:pt x="18916" y="18881"/>
                    <a:pt x="18904" y="18881"/>
                  </a:cubicBezTo>
                  <a:cubicBezTo>
                    <a:pt x="18855" y="18881"/>
                    <a:pt x="18807" y="18907"/>
                    <a:pt x="18778" y="18951"/>
                  </a:cubicBezTo>
                  <a:cubicBezTo>
                    <a:pt x="18746" y="19007"/>
                    <a:pt x="18754" y="19078"/>
                    <a:pt x="18800" y="19123"/>
                  </a:cubicBezTo>
                  <a:cubicBezTo>
                    <a:pt x="18847" y="19171"/>
                    <a:pt x="18893" y="19220"/>
                    <a:pt x="18934" y="19272"/>
                  </a:cubicBezTo>
                  <a:cubicBezTo>
                    <a:pt x="18537" y="19392"/>
                    <a:pt x="16900" y="19948"/>
                    <a:pt x="15893" y="21058"/>
                  </a:cubicBezTo>
                  <a:cubicBezTo>
                    <a:pt x="16273" y="20314"/>
                    <a:pt x="17049" y="18736"/>
                    <a:pt x="17284" y="17825"/>
                  </a:cubicBezTo>
                  <a:cubicBezTo>
                    <a:pt x="17359" y="17925"/>
                    <a:pt x="17418" y="17988"/>
                    <a:pt x="17495" y="17988"/>
                  </a:cubicBezTo>
                  <a:cubicBezTo>
                    <a:pt x="17511" y="17988"/>
                    <a:pt x="17528" y="17986"/>
                    <a:pt x="17545" y="17980"/>
                  </a:cubicBezTo>
                  <a:cubicBezTo>
                    <a:pt x="17597" y="17964"/>
                    <a:pt x="17658" y="17918"/>
                    <a:pt x="17658" y="17792"/>
                  </a:cubicBezTo>
                  <a:cubicBezTo>
                    <a:pt x="17658" y="17768"/>
                    <a:pt x="17656" y="17731"/>
                    <a:pt x="17650" y="17683"/>
                  </a:cubicBezTo>
                  <a:cubicBezTo>
                    <a:pt x="17629" y="17434"/>
                    <a:pt x="17579" y="16876"/>
                    <a:pt x="17864" y="16197"/>
                  </a:cubicBezTo>
                  <a:cubicBezTo>
                    <a:pt x="17937" y="16280"/>
                    <a:pt x="18002" y="16371"/>
                    <a:pt x="18058" y="16468"/>
                  </a:cubicBezTo>
                  <a:cubicBezTo>
                    <a:pt x="18085" y="16522"/>
                    <a:pt x="18134" y="16546"/>
                    <a:pt x="18182" y="16546"/>
                  </a:cubicBezTo>
                  <a:cubicBezTo>
                    <a:pt x="18256" y="16546"/>
                    <a:pt x="18330" y="16489"/>
                    <a:pt x="18325" y="16397"/>
                  </a:cubicBezTo>
                  <a:cubicBezTo>
                    <a:pt x="18325" y="16387"/>
                    <a:pt x="18287" y="15548"/>
                    <a:pt x="18489" y="15038"/>
                  </a:cubicBezTo>
                  <a:lnTo>
                    <a:pt x="18657" y="15178"/>
                  </a:lnTo>
                  <a:cubicBezTo>
                    <a:pt x="18684" y="15201"/>
                    <a:pt x="18718" y="15213"/>
                    <a:pt x="18751" y="15213"/>
                  </a:cubicBezTo>
                  <a:cubicBezTo>
                    <a:pt x="18768" y="15213"/>
                    <a:pt x="18784" y="15210"/>
                    <a:pt x="18800" y="15204"/>
                  </a:cubicBezTo>
                  <a:cubicBezTo>
                    <a:pt x="18849" y="15182"/>
                    <a:pt x="18883" y="15139"/>
                    <a:pt x="18891" y="15087"/>
                  </a:cubicBezTo>
                  <a:cubicBezTo>
                    <a:pt x="18915" y="14876"/>
                    <a:pt x="19000" y="14335"/>
                    <a:pt x="19142" y="14013"/>
                  </a:cubicBezTo>
                  <a:cubicBezTo>
                    <a:pt x="19338" y="14179"/>
                    <a:pt x="19459" y="14225"/>
                    <a:pt x="19473" y="14229"/>
                  </a:cubicBezTo>
                  <a:cubicBezTo>
                    <a:pt x="19488" y="14234"/>
                    <a:pt x="19503" y="14236"/>
                    <a:pt x="19519" y="14236"/>
                  </a:cubicBezTo>
                  <a:cubicBezTo>
                    <a:pt x="19584" y="14236"/>
                    <a:pt x="19644" y="14191"/>
                    <a:pt x="19658" y="14122"/>
                  </a:cubicBezTo>
                  <a:cubicBezTo>
                    <a:pt x="19660" y="14116"/>
                    <a:pt x="19779" y="13528"/>
                    <a:pt x="19973" y="13091"/>
                  </a:cubicBezTo>
                  <a:lnTo>
                    <a:pt x="20246" y="13328"/>
                  </a:lnTo>
                  <a:cubicBezTo>
                    <a:pt x="20271" y="13351"/>
                    <a:pt x="20304" y="13363"/>
                    <a:pt x="20337" y="13363"/>
                  </a:cubicBezTo>
                  <a:cubicBezTo>
                    <a:pt x="20353" y="13363"/>
                    <a:pt x="20369" y="13360"/>
                    <a:pt x="20385" y="13354"/>
                  </a:cubicBezTo>
                  <a:cubicBezTo>
                    <a:pt x="20434" y="13338"/>
                    <a:pt x="20470" y="13299"/>
                    <a:pt x="20480" y="13247"/>
                  </a:cubicBezTo>
                  <a:cubicBezTo>
                    <a:pt x="20482" y="13243"/>
                    <a:pt x="20600" y="12670"/>
                    <a:pt x="20992" y="12244"/>
                  </a:cubicBezTo>
                  <a:cubicBezTo>
                    <a:pt x="21099" y="12505"/>
                    <a:pt x="21227" y="12571"/>
                    <a:pt x="21269" y="12584"/>
                  </a:cubicBezTo>
                  <a:cubicBezTo>
                    <a:pt x="21284" y="12590"/>
                    <a:pt x="21300" y="12593"/>
                    <a:pt x="21316" y="12593"/>
                  </a:cubicBezTo>
                  <a:cubicBezTo>
                    <a:pt x="21341" y="12593"/>
                    <a:pt x="21366" y="12586"/>
                    <a:pt x="21388" y="12573"/>
                  </a:cubicBezTo>
                  <a:cubicBezTo>
                    <a:pt x="21425" y="12551"/>
                    <a:pt x="21449" y="12515"/>
                    <a:pt x="21455" y="12474"/>
                  </a:cubicBezTo>
                  <a:cubicBezTo>
                    <a:pt x="21457" y="12470"/>
                    <a:pt x="21542" y="12007"/>
                    <a:pt x="22043" y="11538"/>
                  </a:cubicBezTo>
                  <a:cubicBezTo>
                    <a:pt x="22092" y="11712"/>
                    <a:pt x="22179" y="11874"/>
                    <a:pt x="22341" y="11874"/>
                  </a:cubicBezTo>
                  <a:cubicBezTo>
                    <a:pt x="22397" y="11874"/>
                    <a:pt x="22446" y="11844"/>
                    <a:pt x="22470" y="11795"/>
                  </a:cubicBezTo>
                  <a:cubicBezTo>
                    <a:pt x="22745" y="11247"/>
                    <a:pt x="23056" y="10924"/>
                    <a:pt x="23251" y="10760"/>
                  </a:cubicBezTo>
                  <a:lnTo>
                    <a:pt x="23279" y="11077"/>
                  </a:lnTo>
                  <a:cubicBezTo>
                    <a:pt x="23285" y="11134"/>
                    <a:pt x="23323" y="11182"/>
                    <a:pt x="23376" y="11199"/>
                  </a:cubicBezTo>
                  <a:cubicBezTo>
                    <a:pt x="23391" y="11204"/>
                    <a:pt x="23405" y="11206"/>
                    <a:pt x="23420" y="11206"/>
                  </a:cubicBezTo>
                  <a:cubicBezTo>
                    <a:pt x="23461" y="11206"/>
                    <a:pt x="23501" y="11189"/>
                    <a:pt x="23528" y="11158"/>
                  </a:cubicBezTo>
                  <a:cubicBezTo>
                    <a:pt x="23534" y="11150"/>
                    <a:pt x="24128" y="10481"/>
                    <a:pt x="24741" y="10309"/>
                  </a:cubicBezTo>
                  <a:lnTo>
                    <a:pt x="24769" y="10519"/>
                  </a:lnTo>
                  <a:cubicBezTo>
                    <a:pt x="24777" y="10570"/>
                    <a:pt x="24814" y="10616"/>
                    <a:pt x="24864" y="10632"/>
                  </a:cubicBezTo>
                  <a:cubicBezTo>
                    <a:pt x="24880" y="10638"/>
                    <a:pt x="24897" y="10641"/>
                    <a:pt x="24913" y="10641"/>
                  </a:cubicBezTo>
                  <a:cubicBezTo>
                    <a:pt x="24948" y="10641"/>
                    <a:pt x="24981" y="10628"/>
                    <a:pt x="25006" y="10604"/>
                  </a:cubicBezTo>
                  <a:cubicBezTo>
                    <a:pt x="25258" y="10369"/>
                    <a:pt x="25715" y="9987"/>
                    <a:pt x="25938" y="9882"/>
                  </a:cubicBezTo>
                  <a:cubicBezTo>
                    <a:pt x="25952" y="9894"/>
                    <a:pt x="25962" y="9913"/>
                    <a:pt x="25954" y="9951"/>
                  </a:cubicBezTo>
                  <a:cubicBezTo>
                    <a:pt x="25929" y="10047"/>
                    <a:pt x="26007" y="10127"/>
                    <a:pt x="26092" y="10127"/>
                  </a:cubicBezTo>
                  <a:cubicBezTo>
                    <a:pt x="26121" y="10127"/>
                    <a:pt x="26151" y="10118"/>
                    <a:pt x="26178" y="10097"/>
                  </a:cubicBezTo>
                  <a:cubicBezTo>
                    <a:pt x="26189" y="10092"/>
                    <a:pt x="27159" y="9361"/>
                    <a:pt x="28154" y="9189"/>
                  </a:cubicBezTo>
                  <a:close/>
                  <a:moveTo>
                    <a:pt x="15577" y="668"/>
                  </a:moveTo>
                  <a:cubicBezTo>
                    <a:pt x="15885" y="1256"/>
                    <a:pt x="15929" y="1806"/>
                    <a:pt x="15965" y="2302"/>
                  </a:cubicBezTo>
                  <a:cubicBezTo>
                    <a:pt x="15980" y="2534"/>
                    <a:pt x="15996" y="2755"/>
                    <a:pt x="16040" y="2965"/>
                  </a:cubicBezTo>
                  <a:cubicBezTo>
                    <a:pt x="16050" y="3018"/>
                    <a:pt x="16083" y="3068"/>
                    <a:pt x="16131" y="3098"/>
                  </a:cubicBezTo>
                  <a:cubicBezTo>
                    <a:pt x="16163" y="3117"/>
                    <a:pt x="16197" y="3124"/>
                    <a:pt x="16233" y="3124"/>
                  </a:cubicBezTo>
                  <a:cubicBezTo>
                    <a:pt x="16298" y="3124"/>
                    <a:pt x="16372" y="3100"/>
                    <a:pt x="16455" y="3072"/>
                  </a:cubicBezTo>
                  <a:cubicBezTo>
                    <a:pt x="16586" y="3026"/>
                    <a:pt x="16722" y="2995"/>
                    <a:pt x="16859" y="2981"/>
                  </a:cubicBezTo>
                  <a:lnTo>
                    <a:pt x="16859" y="2981"/>
                  </a:lnTo>
                  <a:cubicBezTo>
                    <a:pt x="17094" y="3424"/>
                    <a:pt x="17007" y="4615"/>
                    <a:pt x="16764" y="4841"/>
                  </a:cubicBezTo>
                  <a:cubicBezTo>
                    <a:pt x="16707" y="4892"/>
                    <a:pt x="16703" y="4979"/>
                    <a:pt x="16752" y="5038"/>
                  </a:cubicBezTo>
                  <a:cubicBezTo>
                    <a:pt x="16781" y="5071"/>
                    <a:pt x="16821" y="5087"/>
                    <a:pt x="16861" y="5087"/>
                  </a:cubicBezTo>
                  <a:cubicBezTo>
                    <a:pt x="16892" y="5087"/>
                    <a:pt x="16924" y="5077"/>
                    <a:pt x="16950" y="5056"/>
                  </a:cubicBezTo>
                  <a:cubicBezTo>
                    <a:pt x="17193" y="4862"/>
                    <a:pt x="17391" y="4785"/>
                    <a:pt x="17510" y="4756"/>
                  </a:cubicBezTo>
                  <a:lnTo>
                    <a:pt x="17510" y="4756"/>
                  </a:lnTo>
                  <a:cubicBezTo>
                    <a:pt x="17530" y="5114"/>
                    <a:pt x="17528" y="6051"/>
                    <a:pt x="17071" y="6582"/>
                  </a:cubicBezTo>
                  <a:cubicBezTo>
                    <a:pt x="17027" y="6633"/>
                    <a:pt x="17025" y="6708"/>
                    <a:pt x="17067" y="6762"/>
                  </a:cubicBezTo>
                  <a:cubicBezTo>
                    <a:pt x="17095" y="6797"/>
                    <a:pt x="17138" y="6816"/>
                    <a:pt x="17182" y="6816"/>
                  </a:cubicBezTo>
                  <a:cubicBezTo>
                    <a:pt x="17203" y="6816"/>
                    <a:pt x="17223" y="6812"/>
                    <a:pt x="17243" y="6803"/>
                  </a:cubicBezTo>
                  <a:cubicBezTo>
                    <a:pt x="17646" y="6601"/>
                    <a:pt x="17935" y="6546"/>
                    <a:pt x="18086" y="6532"/>
                  </a:cubicBezTo>
                  <a:lnTo>
                    <a:pt x="18086" y="6532"/>
                  </a:lnTo>
                  <a:cubicBezTo>
                    <a:pt x="18107" y="6875"/>
                    <a:pt x="18113" y="7840"/>
                    <a:pt x="17567" y="8408"/>
                  </a:cubicBezTo>
                  <a:cubicBezTo>
                    <a:pt x="17472" y="8506"/>
                    <a:pt x="17552" y="8650"/>
                    <a:pt x="17666" y="8650"/>
                  </a:cubicBezTo>
                  <a:cubicBezTo>
                    <a:pt x="17688" y="8650"/>
                    <a:pt x="17710" y="8645"/>
                    <a:pt x="17733" y="8633"/>
                  </a:cubicBezTo>
                  <a:cubicBezTo>
                    <a:pt x="17987" y="8507"/>
                    <a:pt x="18169" y="8412"/>
                    <a:pt x="18293" y="8347"/>
                  </a:cubicBezTo>
                  <a:lnTo>
                    <a:pt x="18293" y="8347"/>
                  </a:lnTo>
                  <a:cubicBezTo>
                    <a:pt x="18256" y="8703"/>
                    <a:pt x="18105" y="9377"/>
                    <a:pt x="17547" y="9791"/>
                  </a:cubicBezTo>
                  <a:cubicBezTo>
                    <a:pt x="17504" y="9820"/>
                    <a:pt x="17482" y="9870"/>
                    <a:pt x="17490" y="9921"/>
                  </a:cubicBezTo>
                  <a:cubicBezTo>
                    <a:pt x="17496" y="9973"/>
                    <a:pt x="17528" y="10016"/>
                    <a:pt x="17573" y="10036"/>
                  </a:cubicBezTo>
                  <a:cubicBezTo>
                    <a:pt x="17830" y="10151"/>
                    <a:pt x="18042" y="10177"/>
                    <a:pt x="18191" y="10177"/>
                  </a:cubicBezTo>
                  <a:cubicBezTo>
                    <a:pt x="18197" y="10177"/>
                    <a:pt x="18203" y="10177"/>
                    <a:pt x="18208" y="10177"/>
                  </a:cubicBezTo>
                  <a:lnTo>
                    <a:pt x="18208" y="10177"/>
                  </a:lnTo>
                  <a:cubicBezTo>
                    <a:pt x="18131" y="10495"/>
                    <a:pt x="17906" y="11148"/>
                    <a:pt x="17320" y="11528"/>
                  </a:cubicBezTo>
                  <a:cubicBezTo>
                    <a:pt x="17203" y="11601"/>
                    <a:pt x="17249" y="11781"/>
                    <a:pt x="17385" y="11791"/>
                  </a:cubicBezTo>
                  <a:cubicBezTo>
                    <a:pt x="17747" y="11817"/>
                    <a:pt x="17923" y="11844"/>
                    <a:pt x="18004" y="11866"/>
                  </a:cubicBezTo>
                  <a:cubicBezTo>
                    <a:pt x="17969" y="12062"/>
                    <a:pt x="17807" y="12715"/>
                    <a:pt x="17209" y="13085"/>
                  </a:cubicBezTo>
                  <a:cubicBezTo>
                    <a:pt x="17156" y="13117"/>
                    <a:pt x="17130" y="13180"/>
                    <a:pt x="17144" y="13239"/>
                  </a:cubicBezTo>
                  <a:cubicBezTo>
                    <a:pt x="17158" y="13299"/>
                    <a:pt x="17209" y="13344"/>
                    <a:pt x="17270" y="13348"/>
                  </a:cubicBezTo>
                  <a:cubicBezTo>
                    <a:pt x="17437" y="13366"/>
                    <a:pt x="17597" y="13411"/>
                    <a:pt x="17747" y="13485"/>
                  </a:cubicBezTo>
                  <a:cubicBezTo>
                    <a:pt x="17591" y="13805"/>
                    <a:pt x="17261" y="14385"/>
                    <a:pt x="16966" y="14553"/>
                  </a:cubicBezTo>
                  <a:cubicBezTo>
                    <a:pt x="16914" y="14583"/>
                    <a:pt x="16887" y="14642"/>
                    <a:pt x="16897" y="14701"/>
                  </a:cubicBezTo>
                  <a:cubicBezTo>
                    <a:pt x="16908" y="14761"/>
                    <a:pt x="16956" y="14806"/>
                    <a:pt x="17017" y="14816"/>
                  </a:cubicBezTo>
                  <a:cubicBezTo>
                    <a:pt x="17290" y="14856"/>
                    <a:pt x="17425" y="14901"/>
                    <a:pt x="17492" y="14929"/>
                  </a:cubicBezTo>
                  <a:cubicBezTo>
                    <a:pt x="17203" y="15384"/>
                    <a:pt x="16728" y="16055"/>
                    <a:pt x="16503" y="16166"/>
                  </a:cubicBezTo>
                  <a:cubicBezTo>
                    <a:pt x="16362" y="16235"/>
                    <a:pt x="16419" y="16437"/>
                    <a:pt x="16562" y="16437"/>
                  </a:cubicBezTo>
                  <a:cubicBezTo>
                    <a:pt x="16570" y="16437"/>
                    <a:pt x="16579" y="16436"/>
                    <a:pt x="16588" y="16435"/>
                  </a:cubicBezTo>
                  <a:cubicBezTo>
                    <a:pt x="16661" y="16423"/>
                    <a:pt x="16720" y="16418"/>
                    <a:pt x="16768" y="16418"/>
                  </a:cubicBezTo>
                  <a:cubicBezTo>
                    <a:pt x="16890" y="16418"/>
                    <a:pt x="16937" y="16448"/>
                    <a:pt x="16940" y="16460"/>
                  </a:cubicBezTo>
                  <a:cubicBezTo>
                    <a:pt x="16651" y="16963"/>
                    <a:pt x="16380" y="17440"/>
                    <a:pt x="16066" y="18559"/>
                  </a:cubicBezTo>
                  <a:cubicBezTo>
                    <a:pt x="15862" y="19288"/>
                    <a:pt x="15701" y="20117"/>
                    <a:pt x="15597" y="21027"/>
                  </a:cubicBezTo>
                  <a:cubicBezTo>
                    <a:pt x="15589" y="21096"/>
                    <a:pt x="15630" y="21159"/>
                    <a:pt x="15696" y="21179"/>
                  </a:cubicBezTo>
                  <a:cubicBezTo>
                    <a:pt x="15710" y="21183"/>
                    <a:pt x="15724" y="21185"/>
                    <a:pt x="15738" y="21185"/>
                  </a:cubicBezTo>
                  <a:cubicBezTo>
                    <a:pt x="15755" y="21185"/>
                    <a:pt x="15771" y="21182"/>
                    <a:pt x="15787" y="21177"/>
                  </a:cubicBezTo>
                  <a:lnTo>
                    <a:pt x="15787" y="21177"/>
                  </a:lnTo>
                  <a:cubicBezTo>
                    <a:pt x="15755" y="21217"/>
                    <a:pt x="15721" y="21260"/>
                    <a:pt x="15688" y="21304"/>
                  </a:cubicBezTo>
                  <a:cubicBezTo>
                    <a:pt x="15654" y="21347"/>
                    <a:pt x="15650" y="21407"/>
                    <a:pt x="15676" y="21454"/>
                  </a:cubicBezTo>
                  <a:cubicBezTo>
                    <a:pt x="15680" y="21466"/>
                    <a:pt x="15688" y="21476"/>
                    <a:pt x="15694" y="21486"/>
                  </a:cubicBezTo>
                  <a:cubicBezTo>
                    <a:pt x="15682" y="21502"/>
                    <a:pt x="15672" y="21519"/>
                    <a:pt x="15666" y="21537"/>
                  </a:cubicBezTo>
                  <a:cubicBezTo>
                    <a:pt x="15656" y="21569"/>
                    <a:pt x="15656" y="21602"/>
                    <a:pt x="15668" y="21632"/>
                  </a:cubicBezTo>
                  <a:cubicBezTo>
                    <a:pt x="15656" y="21632"/>
                    <a:pt x="15642" y="21634"/>
                    <a:pt x="15630" y="21636"/>
                  </a:cubicBezTo>
                  <a:cubicBezTo>
                    <a:pt x="15628" y="21614"/>
                    <a:pt x="15624" y="21593"/>
                    <a:pt x="15618" y="21571"/>
                  </a:cubicBezTo>
                  <a:cubicBezTo>
                    <a:pt x="15593" y="21529"/>
                    <a:pt x="15547" y="21503"/>
                    <a:pt x="15500" y="21502"/>
                  </a:cubicBezTo>
                  <a:lnTo>
                    <a:pt x="15492" y="21502"/>
                  </a:lnTo>
                  <a:cubicBezTo>
                    <a:pt x="15484" y="21482"/>
                    <a:pt x="15468" y="21466"/>
                    <a:pt x="15450" y="21454"/>
                  </a:cubicBezTo>
                  <a:cubicBezTo>
                    <a:pt x="15468" y="21416"/>
                    <a:pt x="15468" y="21371"/>
                    <a:pt x="15450" y="21331"/>
                  </a:cubicBezTo>
                  <a:cubicBezTo>
                    <a:pt x="15468" y="21331"/>
                    <a:pt x="15486" y="21327"/>
                    <a:pt x="15502" y="21321"/>
                  </a:cubicBezTo>
                  <a:cubicBezTo>
                    <a:pt x="15569" y="21298"/>
                    <a:pt x="15609" y="21228"/>
                    <a:pt x="15595" y="21159"/>
                  </a:cubicBezTo>
                  <a:cubicBezTo>
                    <a:pt x="15387" y="20152"/>
                    <a:pt x="15120" y="19157"/>
                    <a:pt x="14795" y="18180"/>
                  </a:cubicBezTo>
                  <a:cubicBezTo>
                    <a:pt x="14641" y="17723"/>
                    <a:pt x="14457" y="17303"/>
                    <a:pt x="14309" y="16965"/>
                  </a:cubicBezTo>
                  <a:cubicBezTo>
                    <a:pt x="14235" y="16801"/>
                    <a:pt x="14156" y="16621"/>
                    <a:pt x="14109" y="16502"/>
                  </a:cubicBezTo>
                  <a:lnTo>
                    <a:pt x="14109" y="16502"/>
                  </a:lnTo>
                  <a:cubicBezTo>
                    <a:pt x="14140" y="16506"/>
                    <a:pt x="14170" y="16512"/>
                    <a:pt x="14202" y="16518"/>
                  </a:cubicBezTo>
                  <a:cubicBezTo>
                    <a:pt x="14300" y="16535"/>
                    <a:pt x="14377" y="16549"/>
                    <a:pt x="14436" y="16549"/>
                  </a:cubicBezTo>
                  <a:cubicBezTo>
                    <a:pt x="14513" y="16549"/>
                    <a:pt x="14562" y="16527"/>
                    <a:pt x="14596" y="16462"/>
                  </a:cubicBezTo>
                  <a:cubicBezTo>
                    <a:pt x="14619" y="16411"/>
                    <a:pt x="14629" y="16332"/>
                    <a:pt x="14532" y="16241"/>
                  </a:cubicBezTo>
                  <a:cubicBezTo>
                    <a:pt x="14512" y="16225"/>
                    <a:pt x="14479" y="16197"/>
                    <a:pt x="14437" y="16162"/>
                  </a:cubicBezTo>
                  <a:cubicBezTo>
                    <a:pt x="14206" y="15982"/>
                    <a:pt x="13693" y="15578"/>
                    <a:pt x="13347" y="14832"/>
                  </a:cubicBezTo>
                  <a:lnTo>
                    <a:pt x="13347" y="14832"/>
                  </a:lnTo>
                  <a:cubicBezTo>
                    <a:pt x="13600" y="14858"/>
                    <a:pt x="13751" y="14905"/>
                    <a:pt x="13753" y="14907"/>
                  </a:cubicBezTo>
                  <a:cubicBezTo>
                    <a:pt x="13768" y="14912"/>
                    <a:pt x="13783" y="14915"/>
                    <a:pt x="13798" y="14915"/>
                  </a:cubicBezTo>
                  <a:cubicBezTo>
                    <a:pt x="13848" y="14915"/>
                    <a:pt x="13895" y="14888"/>
                    <a:pt x="13921" y="14842"/>
                  </a:cubicBezTo>
                  <a:cubicBezTo>
                    <a:pt x="13953" y="14783"/>
                    <a:pt x="13941" y="14707"/>
                    <a:pt x="13889" y="14664"/>
                  </a:cubicBezTo>
                  <a:cubicBezTo>
                    <a:pt x="13881" y="14656"/>
                    <a:pt x="13141" y="14019"/>
                    <a:pt x="12868" y="13471"/>
                  </a:cubicBezTo>
                  <a:lnTo>
                    <a:pt x="13127" y="13457"/>
                  </a:lnTo>
                  <a:cubicBezTo>
                    <a:pt x="13183" y="13453"/>
                    <a:pt x="13230" y="13419"/>
                    <a:pt x="13252" y="13368"/>
                  </a:cubicBezTo>
                  <a:cubicBezTo>
                    <a:pt x="13272" y="13318"/>
                    <a:pt x="13262" y="13261"/>
                    <a:pt x="13226" y="13220"/>
                  </a:cubicBezTo>
                  <a:cubicBezTo>
                    <a:pt x="13068" y="13038"/>
                    <a:pt x="12680" y="12551"/>
                    <a:pt x="12524" y="12189"/>
                  </a:cubicBezTo>
                  <a:cubicBezTo>
                    <a:pt x="12817" y="12181"/>
                    <a:pt x="12949" y="12125"/>
                    <a:pt x="12965" y="12118"/>
                  </a:cubicBezTo>
                  <a:cubicBezTo>
                    <a:pt x="13005" y="12102"/>
                    <a:pt x="13034" y="12066"/>
                    <a:pt x="13046" y="12027"/>
                  </a:cubicBezTo>
                  <a:cubicBezTo>
                    <a:pt x="13056" y="11985"/>
                    <a:pt x="13050" y="11939"/>
                    <a:pt x="13025" y="11904"/>
                  </a:cubicBezTo>
                  <a:cubicBezTo>
                    <a:pt x="13019" y="11898"/>
                    <a:pt x="12619" y="11346"/>
                    <a:pt x="12405" y="10859"/>
                  </a:cubicBezTo>
                  <a:lnTo>
                    <a:pt x="12827" y="10845"/>
                  </a:lnTo>
                  <a:cubicBezTo>
                    <a:pt x="12880" y="10845"/>
                    <a:pt x="12930" y="10814"/>
                    <a:pt x="12953" y="10766"/>
                  </a:cubicBezTo>
                  <a:cubicBezTo>
                    <a:pt x="12975" y="10719"/>
                    <a:pt x="12969" y="10661"/>
                    <a:pt x="12940" y="10620"/>
                  </a:cubicBezTo>
                  <a:cubicBezTo>
                    <a:pt x="12934" y="10612"/>
                    <a:pt x="12542" y="10068"/>
                    <a:pt x="12500" y="9447"/>
                  </a:cubicBezTo>
                  <a:lnTo>
                    <a:pt x="12500" y="9447"/>
                  </a:lnTo>
                  <a:cubicBezTo>
                    <a:pt x="12669" y="9519"/>
                    <a:pt x="12791" y="9539"/>
                    <a:pt x="12875" y="9539"/>
                  </a:cubicBezTo>
                  <a:cubicBezTo>
                    <a:pt x="12943" y="9539"/>
                    <a:pt x="12985" y="9526"/>
                    <a:pt x="13005" y="9518"/>
                  </a:cubicBezTo>
                  <a:cubicBezTo>
                    <a:pt x="13044" y="9500"/>
                    <a:pt x="13074" y="9464"/>
                    <a:pt x="13086" y="9423"/>
                  </a:cubicBezTo>
                  <a:cubicBezTo>
                    <a:pt x="13096" y="9379"/>
                    <a:pt x="13086" y="9334"/>
                    <a:pt x="13060" y="9298"/>
                  </a:cubicBezTo>
                  <a:cubicBezTo>
                    <a:pt x="13056" y="9294"/>
                    <a:pt x="12732" y="8865"/>
                    <a:pt x="12736" y="8119"/>
                  </a:cubicBezTo>
                  <a:lnTo>
                    <a:pt x="12736" y="8119"/>
                  </a:lnTo>
                  <a:cubicBezTo>
                    <a:pt x="12850" y="8184"/>
                    <a:pt x="12976" y="8237"/>
                    <a:pt x="13086" y="8237"/>
                  </a:cubicBezTo>
                  <a:cubicBezTo>
                    <a:pt x="13148" y="8237"/>
                    <a:pt x="13205" y="8220"/>
                    <a:pt x="13252" y="8178"/>
                  </a:cubicBezTo>
                  <a:cubicBezTo>
                    <a:pt x="13296" y="8137"/>
                    <a:pt x="13309" y="8075"/>
                    <a:pt x="13288" y="8020"/>
                  </a:cubicBezTo>
                  <a:cubicBezTo>
                    <a:pt x="12997" y="7266"/>
                    <a:pt x="13011" y="6522"/>
                    <a:pt x="13038" y="6190"/>
                  </a:cubicBezTo>
                  <a:lnTo>
                    <a:pt x="13038" y="6190"/>
                  </a:lnTo>
                  <a:lnTo>
                    <a:pt x="13430" y="6356"/>
                  </a:lnTo>
                  <a:cubicBezTo>
                    <a:pt x="13449" y="6363"/>
                    <a:pt x="13468" y="6367"/>
                    <a:pt x="13486" y="6367"/>
                  </a:cubicBezTo>
                  <a:cubicBezTo>
                    <a:pt x="13520" y="6367"/>
                    <a:pt x="13553" y="6355"/>
                    <a:pt x="13579" y="6332"/>
                  </a:cubicBezTo>
                  <a:cubicBezTo>
                    <a:pt x="13620" y="6297"/>
                    <a:pt x="13638" y="6241"/>
                    <a:pt x="13624" y="6190"/>
                  </a:cubicBezTo>
                  <a:cubicBezTo>
                    <a:pt x="13531" y="5804"/>
                    <a:pt x="13373" y="4767"/>
                    <a:pt x="13628" y="4251"/>
                  </a:cubicBezTo>
                  <a:cubicBezTo>
                    <a:pt x="13879" y="4447"/>
                    <a:pt x="14022" y="4613"/>
                    <a:pt x="14022" y="4615"/>
                  </a:cubicBezTo>
                  <a:cubicBezTo>
                    <a:pt x="14050" y="4646"/>
                    <a:pt x="14090" y="4664"/>
                    <a:pt x="14132" y="4664"/>
                  </a:cubicBezTo>
                  <a:cubicBezTo>
                    <a:pt x="14150" y="4664"/>
                    <a:pt x="14169" y="4660"/>
                    <a:pt x="14188" y="4653"/>
                  </a:cubicBezTo>
                  <a:cubicBezTo>
                    <a:pt x="14245" y="4627"/>
                    <a:pt x="14279" y="4566"/>
                    <a:pt x="14273" y="4504"/>
                  </a:cubicBezTo>
                  <a:cubicBezTo>
                    <a:pt x="14218" y="4099"/>
                    <a:pt x="14144" y="3016"/>
                    <a:pt x="14382" y="2506"/>
                  </a:cubicBezTo>
                  <a:cubicBezTo>
                    <a:pt x="14582" y="2635"/>
                    <a:pt x="14770" y="2852"/>
                    <a:pt x="14770" y="2854"/>
                  </a:cubicBezTo>
                  <a:cubicBezTo>
                    <a:pt x="14797" y="2888"/>
                    <a:pt x="14838" y="2906"/>
                    <a:pt x="14880" y="2906"/>
                  </a:cubicBezTo>
                  <a:cubicBezTo>
                    <a:pt x="14898" y="2906"/>
                    <a:pt x="14916" y="2903"/>
                    <a:pt x="14934" y="2896"/>
                  </a:cubicBezTo>
                  <a:cubicBezTo>
                    <a:pt x="14989" y="2870"/>
                    <a:pt x="15025" y="2813"/>
                    <a:pt x="15021" y="2749"/>
                  </a:cubicBezTo>
                  <a:cubicBezTo>
                    <a:pt x="15007" y="2474"/>
                    <a:pt x="15045" y="2199"/>
                    <a:pt x="15136" y="1938"/>
                  </a:cubicBezTo>
                  <a:cubicBezTo>
                    <a:pt x="15177" y="1814"/>
                    <a:pt x="15231" y="1689"/>
                    <a:pt x="15284" y="1560"/>
                  </a:cubicBezTo>
                  <a:cubicBezTo>
                    <a:pt x="15403" y="1277"/>
                    <a:pt x="15529" y="973"/>
                    <a:pt x="15577" y="668"/>
                  </a:cubicBezTo>
                  <a:close/>
                  <a:moveTo>
                    <a:pt x="4830" y="17703"/>
                  </a:moveTo>
                  <a:cubicBezTo>
                    <a:pt x="5170" y="17738"/>
                    <a:pt x="5916" y="17865"/>
                    <a:pt x="6274" y="18326"/>
                  </a:cubicBezTo>
                  <a:cubicBezTo>
                    <a:pt x="6302" y="18362"/>
                    <a:pt x="6344" y="18381"/>
                    <a:pt x="6388" y="18381"/>
                  </a:cubicBezTo>
                  <a:cubicBezTo>
                    <a:pt x="6412" y="18381"/>
                    <a:pt x="6436" y="18375"/>
                    <a:pt x="6458" y="18364"/>
                  </a:cubicBezTo>
                  <a:cubicBezTo>
                    <a:pt x="6517" y="18330"/>
                    <a:pt x="6545" y="18257"/>
                    <a:pt x="6521" y="18191"/>
                  </a:cubicBezTo>
                  <a:cubicBezTo>
                    <a:pt x="6464" y="18027"/>
                    <a:pt x="6416" y="17901"/>
                    <a:pt x="6381" y="17804"/>
                  </a:cubicBezTo>
                  <a:lnTo>
                    <a:pt x="6381" y="17804"/>
                  </a:lnTo>
                  <a:cubicBezTo>
                    <a:pt x="6668" y="17903"/>
                    <a:pt x="7123" y="18124"/>
                    <a:pt x="7366" y="18569"/>
                  </a:cubicBezTo>
                  <a:cubicBezTo>
                    <a:pt x="7392" y="18611"/>
                    <a:pt x="7437" y="18639"/>
                    <a:pt x="7485" y="18641"/>
                  </a:cubicBezTo>
                  <a:cubicBezTo>
                    <a:pt x="7487" y="18641"/>
                    <a:pt x="7489" y="18641"/>
                    <a:pt x="7491" y="18641"/>
                  </a:cubicBezTo>
                  <a:cubicBezTo>
                    <a:pt x="7538" y="18641"/>
                    <a:pt x="7583" y="18619"/>
                    <a:pt x="7609" y="18581"/>
                  </a:cubicBezTo>
                  <a:cubicBezTo>
                    <a:pt x="7698" y="18455"/>
                    <a:pt x="7760" y="18312"/>
                    <a:pt x="7789" y="18162"/>
                  </a:cubicBezTo>
                  <a:cubicBezTo>
                    <a:pt x="8041" y="18282"/>
                    <a:pt x="8496" y="18556"/>
                    <a:pt x="8719" y="19024"/>
                  </a:cubicBezTo>
                  <a:cubicBezTo>
                    <a:pt x="8745" y="19080"/>
                    <a:pt x="8797" y="19106"/>
                    <a:pt x="8848" y="19106"/>
                  </a:cubicBezTo>
                  <a:cubicBezTo>
                    <a:pt x="8910" y="19106"/>
                    <a:pt x="8971" y="19067"/>
                    <a:pt x="8986" y="18995"/>
                  </a:cubicBezTo>
                  <a:cubicBezTo>
                    <a:pt x="9014" y="18854"/>
                    <a:pt x="9052" y="18716"/>
                    <a:pt x="9099" y="18581"/>
                  </a:cubicBezTo>
                  <a:cubicBezTo>
                    <a:pt x="9438" y="18684"/>
                    <a:pt x="9715" y="18931"/>
                    <a:pt x="9859" y="19256"/>
                  </a:cubicBezTo>
                  <a:cubicBezTo>
                    <a:pt x="9875" y="19294"/>
                    <a:pt x="9908" y="19323"/>
                    <a:pt x="9948" y="19333"/>
                  </a:cubicBezTo>
                  <a:cubicBezTo>
                    <a:pt x="9962" y="19337"/>
                    <a:pt x="9976" y="19339"/>
                    <a:pt x="9990" y="19339"/>
                  </a:cubicBezTo>
                  <a:cubicBezTo>
                    <a:pt x="10019" y="19339"/>
                    <a:pt x="10047" y="19331"/>
                    <a:pt x="10071" y="19315"/>
                  </a:cubicBezTo>
                  <a:cubicBezTo>
                    <a:pt x="10135" y="19267"/>
                    <a:pt x="10213" y="19240"/>
                    <a:pt x="10292" y="19240"/>
                  </a:cubicBezTo>
                  <a:cubicBezTo>
                    <a:pt x="10313" y="19240"/>
                    <a:pt x="10335" y="19242"/>
                    <a:pt x="10356" y="19246"/>
                  </a:cubicBezTo>
                  <a:cubicBezTo>
                    <a:pt x="10443" y="19315"/>
                    <a:pt x="10773" y="19590"/>
                    <a:pt x="10894" y="19883"/>
                  </a:cubicBezTo>
                  <a:cubicBezTo>
                    <a:pt x="10918" y="19942"/>
                    <a:pt x="10972" y="19971"/>
                    <a:pt x="11026" y="19971"/>
                  </a:cubicBezTo>
                  <a:cubicBezTo>
                    <a:pt x="11084" y="19971"/>
                    <a:pt x="11142" y="19937"/>
                    <a:pt x="11163" y="19871"/>
                  </a:cubicBezTo>
                  <a:cubicBezTo>
                    <a:pt x="11189" y="19782"/>
                    <a:pt x="11212" y="19717"/>
                    <a:pt x="11230" y="19673"/>
                  </a:cubicBezTo>
                  <a:cubicBezTo>
                    <a:pt x="11497" y="19895"/>
                    <a:pt x="11857" y="20235"/>
                    <a:pt x="11917" y="20407"/>
                  </a:cubicBezTo>
                  <a:cubicBezTo>
                    <a:pt x="11939" y="20471"/>
                    <a:pt x="11994" y="20502"/>
                    <a:pt x="12049" y="20502"/>
                  </a:cubicBezTo>
                  <a:cubicBezTo>
                    <a:pt x="12113" y="20502"/>
                    <a:pt x="12176" y="20462"/>
                    <a:pt x="12190" y="20386"/>
                  </a:cubicBezTo>
                  <a:cubicBezTo>
                    <a:pt x="12202" y="20326"/>
                    <a:pt x="12211" y="20281"/>
                    <a:pt x="12219" y="20247"/>
                  </a:cubicBezTo>
                  <a:cubicBezTo>
                    <a:pt x="12528" y="20487"/>
                    <a:pt x="13640" y="21288"/>
                    <a:pt x="14849" y="21490"/>
                  </a:cubicBezTo>
                  <a:cubicBezTo>
                    <a:pt x="14156" y="21587"/>
                    <a:pt x="12776" y="21806"/>
                    <a:pt x="12030" y="22071"/>
                  </a:cubicBezTo>
                  <a:lnTo>
                    <a:pt x="12030" y="22071"/>
                  </a:lnTo>
                  <a:cubicBezTo>
                    <a:pt x="12063" y="21963"/>
                    <a:pt x="12068" y="21887"/>
                    <a:pt x="11994" y="21826"/>
                  </a:cubicBezTo>
                  <a:cubicBezTo>
                    <a:pt x="11976" y="21812"/>
                    <a:pt x="11945" y="21796"/>
                    <a:pt x="11905" y="21796"/>
                  </a:cubicBezTo>
                  <a:cubicBezTo>
                    <a:pt x="11871" y="21796"/>
                    <a:pt x="11829" y="21807"/>
                    <a:pt x="11782" y="21842"/>
                  </a:cubicBezTo>
                  <a:cubicBezTo>
                    <a:pt x="11756" y="21860"/>
                    <a:pt x="11731" y="21879"/>
                    <a:pt x="11707" y="21901"/>
                  </a:cubicBezTo>
                  <a:cubicBezTo>
                    <a:pt x="11543" y="22036"/>
                    <a:pt x="11185" y="22336"/>
                    <a:pt x="10583" y="22475"/>
                  </a:cubicBezTo>
                  <a:cubicBezTo>
                    <a:pt x="10607" y="22394"/>
                    <a:pt x="10637" y="22315"/>
                    <a:pt x="10672" y="22238"/>
                  </a:cubicBezTo>
                  <a:cubicBezTo>
                    <a:pt x="10706" y="22178"/>
                    <a:pt x="10690" y="22105"/>
                    <a:pt x="10639" y="22061"/>
                  </a:cubicBezTo>
                  <a:cubicBezTo>
                    <a:pt x="10612" y="22039"/>
                    <a:pt x="10580" y="22028"/>
                    <a:pt x="10548" y="22028"/>
                  </a:cubicBezTo>
                  <a:cubicBezTo>
                    <a:pt x="10517" y="22028"/>
                    <a:pt x="10487" y="22038"/>
                    <a:pt x="10460" y="22057"/>
                  </a:cubicBezTo>
                  <a:cubicBezTo>
                    <a:pt x="10290" y="22188"/>
                    <a:pt x="9821" y="22507"/>
                    <a:pt x="9445" y="22606"/>
                  </a:cubicBezTo>
                  <a:lnTo>
                    <a:pt x="9461" y="22445"/>
                  </a:lnTo>
                  <a:cubicBezTo>
                    <a:pt x="9467" y="22357"/>
                    <a:pt x="9397" y="22290"/>
                    <a:pt x="9318" y="22290"/>
                  </a:cubicBezTo>
                  <a:cubicBezTo>
                    <a:pt x="9296" y="22290"/>
                    <a:pt x="9273" y="22295"/>
                    <a:pt x="9252" y="22307"/>
                  </a:cubicBezTo>
                  <a:cubicBezTo>
                    <a:pt x="9095" y="22392"/>
                    <a:pt x="8688" y="22590"/>
                    <a:pt x="8395" y="22651"/>
                  </a:cubicBezTo>
                  <a:cubicBezTo>
                    <a:pt x="8413" y="22451"/>
                    <a:pt x="8387" y="22352"/>
                    <a:pt x="8379" y="22329"/>
                  </a:cubicBezTo>
                  <a:cubicBezTo>
                    <a:pt x="8369" y="22289"/>
                    <a:pt x="8341" y="22257"/>
                    <a:pt x="8304" y="22239"/>
                  </a:cubicBezTo>
                  <a:cubicBezTo>
                    <a:pt x="8286" y="22232"/>
                    <a:pt x="8264" y="22226"/>
                    <a:pt x="8245" y="22226"/>
                  </a:cubicBezTo>
                  <a:cubicBezTo>
                    <a:pt x="8225" y="22226"/>
                    <a:pt x="8205" y="22230"/>
                    <a:pt x="8187" y="22238"/>
                  </a:cubicBezTo>
                  <a:cubicBezTo>
                    <a:pt x="8181" y="22239"/>
                    <a:pt x="7726" y="22439"/>
                    <a:pt x="7329" y="22520"/>
                  </a:cubicBezTo>
                  <a:lnTo>
                    <a:pt x="7358" y="22236"/>
                  </a:lnTo>
                  <a:cubicBezTo>
                    <a:pt x="7364" y="22184"/>
                    <a:pt x="7342" y="22135"/>
                    <a:pt x="7301" y="22105"/>
                  </a:cubicBezTo>
                  <a:cubicBezTo>
                    <a:pt x="7275" y="22086"/>
                    <a:pt x="7244" y="22076"/>
                    <a:pt x="7213" y="22076"/>
                  </a:cubicBezTo>
                  <a:cubicBezTo>
                    <a:pt x="7194" y="22076"/>
                    <a:pt x="7176" y="22080"/>
                    <a:pt x="7158" y="22087"/>
                  </a:cubicBezTo>
                  <a:cubicBezTo>
                    <a:pt x="7155" y="22091"/>
                    <a:pt x="6814" y="22233"/>
                    <a:pt x="6410" y="22233"/>
                  </a:cubicBezTo>
                  <a:cubicBezTo>
                    <a:pt x="6352" y="22233"/>
                    <a:pt x="6292" y="22230"/>
                    <a:pt x="6232" y="22224"/>
                  </a:cubicBezTo>
                  <a:cubicBezTo>
                    <a:pt x="6351" y="22026"/>
                    <a:pt x="6333" y="21905"/>
                    <a:pt x="6319" y="21868"/>
                  </a:cubicBezTo>
                  <a:cubicBezTo>
                    <a:pt x="6310" y="21828"/>
                    <a:pt x="6282" y="21794"/>
                    <a:pt x="6244" y="21778"/>
                  </a:cubicBezTo>
                  <a:cubicBezTo>
                    <a:pt x="6225" y="21770"/>
                    <a:pt x="6205" y="21765"/>
                    <a:pt x="6184" y="21765"/>
                  </a:cubicBezTo>
                  <a:cubicBezTo>
                    <a:pt x="6163" y="21765"/>
                    <a:pt x="6142" y="21770"/>
                    <a:pt x="6124" y="21778"/>
                  </a:cubicBezTo>
                  <a:cubicBezTo>
                    <a:pt x="6122" y="21781"/>
                    <a:pt x="5925" y="21869"/>
                    <a:pt x="5593" y="21869"/>
                  </a:cubicBezTo>
                  <a:cubicBezTo>
                    <a:pt x="5481" y="21869"/>
                    <a:pt x="5353" y="21859"/>
                    <a:pt x="5212" y="21832"/>
                  </a:cubicBezTo>
                  <a:cubicBezTo>
                    <a:pt x="5305" y="21711"/>
                    <a:pt x="5364" y="21571"/>
                    <a:pt x="5283" y="21454"/>
                  </a:cubicBezTo>
                  <a:cubicBezTo>
                    <a:pt x="5255" y="21416"/>
                    <a:pt x="5211" y="21393"/>
                    <a:pt x="5165" y="21393"/>
                  </a:cubicBezTo>
                  <a:cubicBezTo>
                    <a:pt x="5158" y="21393"/>
                    <a:pt x="5151" y="21394"/>
                    <a:pt x="5144" y="21395"/>
                  </a:cubicBezTo>
                  <a:cubicBezTo>
                    <a:pt x="4968" y="21421"/>
                    <a:pt x="4808" y="21431"/>
                    <a:pt x="4665" y="21431"/>
                  </a:cubicBezTo>
                  <a:cubicBezTo>
                    <a:pt x="4407" y="21431"/>
                    <a:pt x="4205" y="21397"/>
                    <a:pt x="4066" y="21363"/>
                  </a:cubicBezTo>
                  <a:lnTo>
                    <a:pt x="4246" y="21209"/>
                  </a:lnTo>
                  <a:cubicBezTo>
                    <a:pt x="4292" y="21173"/>
                    <a:pt x="4309" y="21114"/>
                    <a:pt x="4292" y="21060"/>
                  </a:cubicBezTo>
                  <a:cubicBezTo>
                    <a:pt x="4276" y="21005"/>
                    <a:pt x="4228" y="20965"/>
                    <a:pt x="4171" y="20961"/>
                  </a:cubicBezTo>
                  <a:cubicBezTo>
                    <a:pt x="4163" y="20957"/>
                    <a:pt x="3417" y="20874"/>
                    <a:pt x="2996" y="20538"/>
                  </a:cubicBezTo>
                  <a:lnTo>
                    <a:pt x="3114" y="20429"/>
                  </a:lnTo>
                  <a:cubicBezTo>
                    <a:pt x="3152" y="20392"/>
                    <a:pt x="3166" y="20336"/>
                    <a:pt x="3152" y="20287"/>
                  </a:cubicBezTo>
                  <a:cubicBezTo>
                    <a:pt x="3138" y="20235"/>
                    <a:pt x="3097" y="20196"/>
                    <a:pt x="3045" y="20188"/>
                  </a:cubicBezTo>
                  <a:cubicBezTo>
                    <a:pt x="2762" y="20124"/>
                    <a:pt x="2281" y="19996"/>
                    <a:pt x="2089" y="19893"/>
                  </a:cubicBezTo>
                  <a:cubicBezTo>
                    <a:pt x="2097" y="19883"/>
                    <a:pt x="2105" y="19877"/>
                    <a:pt x="2115" y="19873"/>
                  </a:cubicBezTo>
                  <a:cubicBezTo>
                    <a:pt x="2173" y="19851"/>
                    <a:pt x="2208" y="19798"/>
                    <a:pt x="2206" y="19739"/>
                  </a:cubicBezTo>
                  <a:cubicBezTo>
                    <a:pt x="2206" y="19677"/>
                    <a:pt x="2167" y="19624"/>
                    <a:pt x="2109" y="19604"/>
                  </a:cubicBezTo>
                  <a:cubicBezTo>
                    <a:pt x="2097" y="19602"/>
                    <a:pt x="1148" y="19292"/>
                    <a:pt x="532" y="18700"/>
                  </a:cubicBezTo>
                  <a:lnTo>
                    <a:pt x="532" y="18700"/>
                  </a:lnTo>
                  <a:cubicBezTo>
                    <a:pt x="958" y="18763"/>
                    <a:pt x="1470" y="18779"/>
                    <a:pt x="1895" y="18779"/>
                  </a:cubicBezTo>
                  <a:cubicBezTo>
                    <a:pt x="2276" y="18779"/>
                    <a:pt x="2588" y="18766"/>
                    <a:pt x="2705" y="18759"/>
                  </a:cubicBezTo>
                  <a:lnTo>
                    <a:pt x="2867" y="18866"/>
                  </a:lnTo>
                  <a:cubicBezTo>
                    <a:pt x="2891" y="18882"/>
                    <a:pt x="2918" y="18889"/>
                    <a:pt x="2945" y="18889"/>
                  </a:cubicBezTo>
                  <a:cubicBezTo>
                    <a:pt x="2989" y="18889"/>
                    <a:pt x="3034" y="18868"/>
                    <a:pt x="3061" y="18829"/>
                  </a:cubicBezTo>
                  <a:cubicBezTo>
                    <a:pt x="3085" y="18793"/>
                    <a:pt x="3195" y="18619"/>
                    <a:pt x="3146" y="18455"/>
                  </a:cubicBezTo>
                  <a:cubicBezTo>
                    <a:pt x="3152" y="18455"/>
                    <a:pt x="3158" y="18454"/>
                    <a:pt x="3163" y="18454"/>
                  </a:cubicBezTo>
                  <a:cubicBezTo>
                    <a:pt x="3338" y="18454"/>
                    <a:pt x="3555" y="18512"/>
                    <a:pt x="3789" y="18621"/>
                  </a:cubicBezTo>
                  <a:cubicBezTo>
                    <a:pt x="3809" y="18631"/>
                    <a:pt x="3830" y="18635"/>
                    <a:pt x="3851" y="18635"/>
                  </a:cubicBezTo>
                  <a:cubicBezTo>
                    <a:pt x="3889" y="18635"/>
                    <a:pt x="3926" y="18619"/>
                    <a:pt x="3953" y="18591"/>
                  </a:cubicBezTo>
                  <a:cubicBezTo>
                    <a:pt x="3997" y="18546"/>
                    <a:pt x="4005" y="18476"/>
                    <a:pt x="3975" y="18421"/>
                  </a:cubicBezTo>
                  <a:cubicBezTo>
                    <a:pt x="3916" y="18320"/>
                    <a:pt x="3868" y="18211"/>
                    <a:pt x="3833" y="18100"/>
                  </a:cubicBezTo>
                  <a:lnTo>
                    <a:pt x="3833" y="18100"/>
                  </a:lnTo>
                  <a:cubicBezTo>
                    <a:pt x="4264" y="18201"/>
                    <a:pt x="4790" y="18377"/>
                    <a:pt x="4891" y="18524"/>
                  </a:cubicBezTo>
                  <a:cubicBezTo>
                    <a:pt x="4922" y="18568"/>
                    <a:pt x="4963" y="18586"/>
                    <a:pt x="5004" y="18586"/>
                  </a:cubicBezTo>
                  <a:cubicBezTo>
                    <a:pt x="5103" y="18586"/>
                    <a:pt x="5198" y="18480"/>
                    <a:pt x="5132" y="18370"/>
                  </a:cubicBezTo>
                  <a:cubicBezTo>
                    <a:pt x="4950" y="18067"/>
                    <a:pt x="4867" y="17841"/>
                    <a:pt x="4830" y="17703"/>
                  </a:cubicBezTo>
                  <a:close/>
                  <a:moveTo>
                    <a:pt x="26209" y="17703"/>
                  </a:moveTo>
                  <a:lnTo>
                    <a:pt x="26209" y="17703"/>
                  </a:lnTo>
                  <a:cubicBezTo>
                    <a:pt x="26174" y="17841"/>
                    <a:pt x="26091" y="18067"/>
                    <a:pt x="25909" y="18368"/>
                  </a:cubicBezTo>
                  <a:cubicBezTo>
                    <a:pt x="25840" y="18479"/>
                    <a:pt x="25935" y="18587"/>
                    <a:pt x="26033" y="18587"/>
                  </a:cubicBezTo>
                  <a:cubicBezTo>
                    <a:pt x="26074" y="18587"/>
                    <a:pt x="26116" y="18568"/>
                    <a:pt x="26146" y="18522"/>
                  </a:cubicBezTo>
                  <a:cubicBezTo>
                    <a:pt x="26249" y="18377"/>
                    <a:pt x="26773" y="18203"/>
                    <a:pt x="27206" y="18100"/>
                  </a:cubicBezTo>
                  <a:lnTo>
                    <a:pt x="27206" y="18100"/>
                  </a:lnTo>
                  <a:cubicBezTo>
                    <a:pt x="27173" y="18211"/>
                    <a:pt x="27125" y="18320"/>
                    <a:pt x="27066" y="18421"/>
                  </a:cubicBezTo>
                  <a:cubicBezTo>
                    <a:pt x="27007" y="18523"/>
                    <a:pt x="27087" y="18636"/>
                    <a:pt x="27188" y="18636"/>
                  </a:cubicBezTo>
                  <a:cubicBezTo>
                    <a:pt x="27209" y="18636"/>
                    <a:pt x="27231" y="18631"/>
                    <a:pt x="27252" y="18621"/>
                  </a:cubicBezTo>
                  <a:cubicBezTo>
                    <a:pt x="27483" y="18510"/>
                    <a:pt x="27702" y="18454"/>
                    <a:pt x="27877" y="18454"/>
                  </a:cubicBezTo>
                  <a:cubicBezTo>
                    <a:pt x="27883" y="18454"/>
                    <a:pt x="27889" y="18454"/>
                    <a:pt x="27895" y="18455"/>
                  </a:cubicBezTo>
                  <a:cubicBezTo>
                    <a:pt x="27845" y="18619"/>
                    <a:pt x="27956" y="18791"/>
                    <a:pt x="27980" y="18829"/>
                  </a:cubicBezTo>
                  <a:cubicBezTo>
                    <a:pt x="28007" y="18868"/>
                    <a:pt x="28052" y="18889"/>
                    <a:pt x="28096" y="18889"/>
                  </a:cubicBezTo>
                  <a:cubicBezTo>
                    <a:pt x="28123" y="18889"/>
                    <a:pt x="28150" y="18882"/>
                    <a:pt x="28174" y="18866"/>
                  </a:cubicBezTo>
                  <a:lnTo>
                    <a:pt x="28336" y="18759"/>
                  </a:lnTo>
                  <a:cubicBezTo>
                    <a:pt x="28453" y="18766"/>
                    <a:pt x="28765" y="18779"/>
                    <a:pt x="29146" y="18779"/>
                  </a:cubicBezTo>
                  <a:cubicBezTo>
                    <a:pt x="29571" y="18779"/>
                    <a:pt x="30084" y="18763"/>
                    <a:pt x="30511" y="18700"/>
                  </a:cubicBezTo>
                  <a:lnTo>
                    <a:pt x="30511" y="18700"/>
                  </a:lnTo>
                  <a:cubicBezTo>
                    <a:pt x="29895" y="19292"/>
                    <a:pt x="28944" y="19602"/>
                    <a:pt x="28932" y="19604"/>
                  </a:cubicBezTo>
                  <a:cubicBezTo>
                    <a:pt x="28874" y="19624"/>
                    <a:pt x="28835" y="19677"/>
                    <a:pt x="28833" y="19737"/>
                  </a:cubicBezTo>
                  <a:cubicBezTo>
                    <a:pt x="28833" y="19796"/>
                    <a:pt x="28870" y="19851"/>
                    <a:pt x="28926" y="19873"/>
                  </a:cubicBezTo>
                  <a:cubicBezTo>
                    <a:pt x="28942" y="19879"/>
                    <a:pt x="28948" y="19885"/>
                    <a:pt x="28951" y="19891"/>
                  </a:cubicBezTo>
                  <a:cubicBezTo>
                    <a:pt x="28762" y="19996"/>
                    <a:pt x="28279" y="20124"/>
                    <a:pt x="27996" y="20186"/>
                  </a:cubicBezTo>
                  <a:cubicBezTo>
                    <a:pt x="27944" y="20198"/>
                    <a:pt x="27903" y="20235"/>
                    <a:pt x="27889" y="20285"/>
                  </a:cubicBezTo>
                  <a:cubicBezTo>
                    <a:pt x="27875" y="20336"/>
                    <a:pt x="27891" y="20392"/>
                    <a:pt x="27929" y="20427"/>
                  </a:cubicBezTo>
                  <a:lnTo>
                    <a:pt x="28045" y="20536"/>
                  </a:lnTo>
                  <a:cubicBezTo>
                    <a:pt x="27626" y="20872"/>
                    <a:pt x="26880" y="20957"/>
                    <a:pt x="26870" y="20959"/>
                  </a:cubicBezTo>
                  <a:cubicBezTo>
                    <a:pt x="26747" y="20975"/>
                    <a:pt x="26700" y="21128"/>
                    <a:pt x="26793" y="21209"/>
                  </a:cubicBezTo>
                  <a:lnTo>
                    <a:pt x="26977" y="21363"/>
                  </a:lnTo>
                  <a:cubicBezTo>
                    <a:pt x="26838" y="21397"/>
                    <a:pt x="26636" y="21431"/>
                    <a:pt x="26378" y="21431"/>
                  </a:cubicBezTo>
                  <a:cubicBezTo>
                    <a:pt x="26235" y="21431"/>
                    <a:pt x="26075" y="21421"/>
                    <a:pt x="25899" y="21395"/>
                  </a:cubicBezTo>
                  <a:cubicBezTo>
                    <a:pt x="25891" y="21394"/>
                    <a:pt x="25884" y="21393"/>
                    <a:pt x="25877" y="21393"/>
                  </a:cubicBezTo>
                  <a:cubicBezTo>
                    <a:pt x="25831" y="21393"/>
                    <a:pt x="25788" y="21415"/>
                    <a:pt x="25760" y="21454"/>
                  </a:cubicBezTo>
                  <a:cubicBezTo>
                    <a:pt x="25679" y="21571"/>
                    <a:pt x="25738" y="21709"/>
                    <a:pt x="25831" y="21832"/>
                  </a:cubicBezTo>
                  <a:cubicBezTo>
                    <a:pt x="25691" y="21859"/>
                    <a:pt x="25563" y="21869"/>
                    <a:pt x="25451" y="21869"/>
                  </a:cubicBezTo>
                  <a:cubicBezTo>
                    <a:pt x="25118" y="21869"/>
                    <a:pt x="24920" y="21780"/>
                    <a:pt x="24917" y="21778"/>
                  </a:cubicBezTo>
                  <a:cubicBezTo>
                    <a:pt x="24897" y="21769"/>
                    <a:pt x="24876" y="21765"/>
                    <a:pt x="24856" y="21765"/>
                  </a:cubicBezTo>
                  <a:cubicBezTo>
                    <a:pt x="24795" y="21765"/>
                    <a:pt x="24737" y="21804"/>
                    <a:pt x="24719" y="21868"/>
                  </a:cubicBezTo>
                  <a:cubicBezTo>
                    <a:pt x="24708" y="21905"/>
                    <a:pt x="24690" y="22026"/>
                    <a:pt x="24809" y="22224"/>
                  </a:cubicBezTo>
                  <a:cubicBezTo>
                    <a:pt x="24748" y="22230"/>
                    <a:pt x="24689" y="22233"/>
                    <a:pt x="24631" y="22233"/>
                  </a:cubicBezTo>
                  <a:cubicBezTo>
                    <a:pt x="24225" y="22233"/>
                    <a:pt x="23886" y="22091"/>
                    <a:pt x="23881" y="22087"/>
                  </a:cubicBezTo>
                  <a:cubicBezTo>
                    <a:pt x="23863" y="22080"/>
                    <a:pt x="23844" y="22076"/>
                    <a:pt x="23825" y="22076"/>
                  </a:cubicBezTo>
                  <a:cubicBezTo>
                    <a:pt x="23795" y="22076"/>
                    <a:pt x="23764" y="22085"/>
                    <a:pt x="23740" y="22105"/>
                  </a:cubicBezTo>
                  <a:cubicBezTo>
                    <a:pt x="23699" y="22135"/>
                    <a:pt x="23677" y="22184"/>
                    <a:pt x="23683" y="22236"/>
                  </a:cubicBezTo>
                  <a:lnTo>
                    <a:pt x="23714" y="22520"/>
                  </a:lnTo>
                  <a:cubicBezTo>
                    <a:pt x="23315" y="22439"/>
                    <a:pt x="22860" y="22239"/>
                    <a:pt x="22854" y="22238"/>
                  </a:cubicBezTo>
                  <a:cubicBezTo>
                    <a:pt x="22836" y="22231"/>
                    <a:pt x="22816" y="22227"/>
                    <a:pt x="22797" y="22227"/>
                  </a:cubicBezTo>
                  <a:cubicBezTo>
                    <a:pt x="22777" y="22227"/>
                    <a:pt x="22756" y="22231"/>
                    <a:pt x="22737" y="22239"/>
                  </a:cubicBezTo>
                  <a:cubicBezTo>
                    <a:pt x="22701" y="22257"/>
                    <a:pt x="22672" y="22289"/>
                    <a:pt x="22660" y="22329"/>
                  </a:cubicBezTo>
                  <a:cubicBezTo>
                    <a:pt x="22654" y="22352"/>
                    <a:pt x="22628" y="22451"/>
                    <a:pt x="22646" y="22651"/>
                  </a:cubicBezTo>
                  <a:cubicBezTo>
                    <a:pt x="22351" y="22590"/>
                    <a:pt x="21948" y="22392"/>
                    <a:pt x="21789" y="22307"/>
                  </a:cubicBezTo>
                  <a:cubicBezTo>
                    <a:pt x="21770" y="22295"/>
                    <a:pt x="21746" y="22289"/>
                    <a:pt x="21722" y="22289"/>
                  </a:cubicBezTo>
                  <a:cubicBezTo>
                    <a:pt x="21692" y="22289"/>
                    <a:pt x="21667" y="22299"/>
                    <a:pt x="21643" y="22315"/>
                  </a:cubicBezTo>
                  <a:cubicBezTo>
                    <a:pt x="21599" y="22344"/>
                    <a:pt x="21576" y="22394"/>
                    <a:pt x="21578" y="22445"/>
                  </a:cubicBezTo>
                  <a:lnTo>
                    <a:pt x="21593" y="22606"/>
                  </a:lnTo>
                  <a:cubicBezTo>
                    <a:pt x="21142" y="22487"/>
                    <a:pt x="20586" y="22061"/>
                    <a:pt x="20580" y="22057"/>
                  </a:cubicBezTo>
                  <a:cubicBezTo>
                    <a:pt x="20555" y="22038"/>
                    <a:pt x="20524" y="22029"/>
                    <a:pt x="20493" y="22029"/>
                  </a:cubicBezTo>
                  <a:cubicBezTo>
                    <a:pt x="20460" y="22029"/>
                    <a:pt x="20427" y="22040"/>
                    <a:pt x="20400" y="22061"/>
                  </a:cubicBezTo>
                  <a:cubicBezTo>
                    <a:pt x="20351" y="22107"/>
                    <a:pt x="20337" y="22178"/>
                    <a:pt x="20367" y="22238"/>
                  </a:cubicBezTo>
                  <a:cubicBezTo>
                    <a:pt x="20404" y="22315"/>
                    <a:pt x="20432" y="22394"/>
                    <a:pt x="20456" y="22475"/>
                  </a:cubicBezTo>
                  <a:cubicBezTo>
                    <a:pt x="19856" y="22338"/>
                    <a:pt x="19498" y="22036"/>
                    <a:pt x="19334" y="21901"/>
                  </a:cubicBezTo>
                  <a:cubicBezTo>
                    <a:pt x="19300" y="21871"/>
                    <a:pt x="19277" y="21854"/>
                    <a:pt x="19259" y="21840"/>
                  </a:cubicBezTo>
                  <a:cubicBezTo>
                    <a:pt x="19213" y="21808"/>
                    <a:pt x="19173" y="21797"/>
                    <a:pt x="19139" y="21797"/>
                  </a:cubicBezTo>
                  <a:cubicBezTo>
                    <a:pt x="19098" y="21797"/>
                    <a:pt x="19067" y="21814"/>
                    <a:pt x="19047" y="21828"/>
                  </a:cubicBezTo>
                  <a:cubicBezTo>
                    <a:pt x="18968" y="21887"/>
                    <a:pt x="18976" y="21964"/>
                    <a:pt x="19008" y="22071"/>
                  </a:cubicBezTo>
                  <a:cubicBezTo>
                    <a:pt x="18268" y="21808"/>
                    <a:pt x="16895" y="21591"/>
                    <a:pt x="16186" y="21488"/>
                  </a:cubicBezTo>
                  <a:cubicBezTo>
                    <a:pt x="17397" y="21288"/>
                    <a:pt x="18509" y="20485"/>
                    <a:pt x="18818" y="20247"/>
                  </a:cubicBezTo>
                  <a:cubicBezTo>
                    <a:pt x="18831" y="20293"/>
                    <a:pt x="18841" y="20338"/>
                    <a:pt x="18849" y="20386"/>
                  </a:cubicBezTo>
                  <a:cubicBezTo>
                    <a:pt x="18861" y="20449"/>
                    <a:pt x="18915" y="20498"/>
                    <a:pt x="18980" y="20502"/>
                  </a:cubicBezTo>
                  <a:cubicBezTo>
                    <a:pt x="18984" y="20503"/>
                    <a:pt x="18988" y="20503"/>
                    <a:pt x="18993" y="20503"/>
                  </a:cubicBezTo>
                  <a:cubicBezTo>
                    <a:pt x="19053" y="20503"/>
                    <a:pt x="19106" y="20465"/>
                    <a:pt x="19124" y="20407"/>
                  </a:cubicBezTo>
                  <a:cubicBezTo>
                    <a:pt x="19184" y="20235"/>
                    <a:pt x="19544" y="19895"/>
                    <a:pt x="19809" y="19673"/>
                  </a:cubicBezTo>
                  <a:cubicBezTo>
                    <a:pt x="19829" y="19719"/>
                    <a:pt x="19848" y="19782"/>
                    <a:pt x="19878" y="19871"/>
                  </a:cubicBezTo>
                  <a:cubicBezTo>
                    <a:pt x="19896" y="19927"/>
                    <a:pt x="19947" y="19968"/>
                    <a:pt x="20007" y="19970"/>
                  </a:cubicBezTo>
                  <a:cubicBezTo>
                    <a:pt x="20008" y="19970"/>
                    <a:pt x="20010" y="19970"/>
                    <a:pt x="20011" y="19970"/>
                  </a:cubicBezTo>
                  <a:cubicBezTo>
                    <a:pt x="20069" y="19970"/>
                    <a:pt x="20124" y="19935"/>
                    <a:pt x="20147" y="19881"/>
                  </a:cubicBezTo>
                  <a:cubicBezTo>
                    <a:pt x="20266" y="19590"/>
                    <a:pt x="20594" y="19313"/>
                    <a:pt x="20685" y="19246"/>
                  </a:cubicBezTo>
                  <a:cubicBezTo>
                    <a:pt x="20706" y="19242"/>
                    <a:pt x="20728" y="19240"/>
                    <a:pt x="20749" y="19240"/>
                  </a:cubicBezTo>
                  <a:cubicBezTo>
                    <a:pt x="20828" y="19240"/>
                    <a:pt x="20906" y="19266"/>
                    <a:pt x="20970" y="19313"/>
                  </a:cubicBezTo>
                  <a:cubicBezTo>
                    <a:pt x="20996" y="19330"/>
                    <a:pt x="21024" y="19338"/>
                    <a:pt x="21051" y="19338"/>
                  </a:cubicBezTo>
                  <a:cubicBezTo>
                    <a:pt x="21105" y="19338"/>
                    <a:pt x="21157" y="19308"/>
                    <a:pt x="21182" y="19254"/>
                  </a:cubicBezTo>
                  <a:cubicBezTo>
                    <a:pt x="21324" y="18929"/>
                    <a:pt x="21601" y="18684"/>
                    <a:pt x="21940" y="18579"/>
                  </a:cubicBezTo>
                  <a:cubicBezTo>
                    <a:pt x="21987" y="18716"/>
                    <a:pt x="22025" y="18852"/>
                    <a:pt x="22054" y="18993"/>
                  </a:cubicBezTo>
                  <a:cubicBezTo>
                    <a:pt x="22066" y="19054"/>
                    <a:pt x="22116" y="19098"/>
                    <a:pt x="22177" y="19106"/>
                  </a:cubicBezTo>
                  <a:cubicBezTo>
                    <a:pt x="22181" y="19106"/>
                    <a:pt x="22184" y="19106"/>
                    <a:pt x="22187" y="19106"/>
                  </a:cubicBezTo>
                  <a:cubicBezTo>
                    <a:pt x="22245" y="19106"/>
                    <a:pt x="22297" y="19075"/>
                    <a:pt x="22322" y="19024"/>
                  </a:cubicBezTo>
                  <a:cubicBezTo>
                    <a:pt x="22545" y="18554"/>
                    <a:pt x="22998" y="18282"/>
                    <a:pt x="23251" y="18164"/>
                  </a:cubicBezTo>
                  <a:cubicBezTo>
                    <a:pt x="23281" y="18314"/>
                    <a:pt x="23342" y="18457"/>
                    <a:pt x="23431" y="18579"/>
                  </a:cubicBezTo>
                  <a:cubicBezTo>
                    <a:pt x="23457" y="18618"/>
                    <a:pt x="23499" y="18639"/>
                    <a:pt x="23543" y="18639"/>
                  </a:cubicBezTo>
                  <a:cubicBezTo>
                    <a:pt x="23547" y="18639"/>
                    <a:pt x="23550" y="18639"/>
                    <a:pt x="23554" y="18639"/>
                  </a:cubicBezTo>
                  <a:cubicBezTo>
                    <a:pt x="23604" y="18639"/>
                    <a:pt x="23649" y="18611"/>
                    <a:pt x="23675" y="18567"/>
                  </a:cubicBezTo>
                  <a:cubicBezTo>
                    <a:pt x="23918" y="18124"/>
                    <a:pt x="24373" y="17903"/>
                    <a:pt x="24658" y="17804"/>
                  </a:cubicBezTo>
                  <a:lnTo>
                    <a:pt x="24658" y="17804"/>
                  </a:lnTo>
                  <a:cubicBezTo>
                    <a:pt x="24623" y="17901"/>
                    <a:pt x="24577" y="18027"/>
                    <a:pt x="24518" y="18190"/>
                  </a:cubicBezTo>
                  <a:cubicBezTo>
                    <a:pt x="24494" y="18257"/>
                    <a:pt x="24524" y="18330"/>
                    <a:pt x="24583" y="18364"/>
                  </a:cubicBezTo>
                  <a:cubicBezTo>
                    <a:pt x="24604" y="18375"/>
                    <a:pt x="24627" y="18381"/>
                    <a:pt x="24650" y="18381"/>
                  </a:cubicBezTo>
                  <a:cubicBezTo>
                    <a:pt x="24694" y="18381"/>
                    <a:pt x="24736" y="18361"/>
                    <a:pt x="24765" y="18326"/>
                  </a:cubicBezTo>
                  <a:cubicBezTo>
                    <a:pt x="25125" y="17865"/>
                    <a:pt x="25869" y="17738"/>
                    <a:pt x="26209" y="17703"/>
                  </a:cubicBezTo>
                  <a:close/>
                  <a:moveTo>
                    <a:pt x="15628" y="22944"/>
                  </a:moveTo>
                  <a:cubicBezTo>
                    <a:pt x="15700" y="25092"/>
                    <a:pt x="15062" y="26485"/>
                    <a:pt x="14896" y="26810"/>
                  </a:cubicBezTo>
                  <a:lnTo>
                    <a:pt x="14896" y="26812"/>
                  </a:lnTo>
                  <a:cubicBezTo>
                    <a:pt x="14669" y="26788"/>
                    <a:pt x="14554" y="26622"/>
                    <a:pt x="14506" y="26521"/>
                  </a:cubicBezTo>
                  <a:cubicBezTo>
                    <a:pt x="15284" y="25680"/>
                    <a:pt x="15551" y="24095"/>
                    <a:pt x="15628" y="22944"/>
                  </a:cubicBezTo>
                  <a:close/>
                  <a:moveTo>
                    <a:pt x="15816" y="21743"/>
                  </a:moveTo>
                  <a:cubicBezTo>
                    <a:pt x="16663" y="22141"/>
                    <a:pt x="17733" y="22323"/>
                    <a:pt x="18260" y="22414"/>
                  </a:cubicBezTo>
                  <a:lnTo>
                    <a:pt x="18339" y="22427"/>
                  </a:lnTo>
                  <a:cubicBezTo>
                    <a:pt x="18560" y="22463"/>
                    <a:pt x="18770" y="22544"/>
                    <a:pt x="18958" y="22665"/>
                  </a:cubicBezTo>
                  <a:cubicBezTo>
                    <a:pt x="18932" y="22702"/>
                    <a:pt x="18887" y="22760"/>
                    <a:pt x="18816" y="22843"/>
                  </a:cubicBezTo>
                  <a:cubicBezTo>
                    <a:pt x="18730" y="22936"/>
                    <a:pt x="18801" y="23080"/>
                    <a:pt x="18920" y="23080"/>
                  </a:cubicBezTo>
                  <a:cubicBezTo>
                    <a:pt x="18928" y="23080"/>
                    <a:pt x="18936" y="23080"/>
                    <a:pt x="18944" y="23078"/>
                  </a:cubicBezTo>
                  <a:cubicBezTo>
                    <a:pt x="19002" y="23069"/>
                    <a:pt x="19060" y="23065"/>
                    <a:pt x="19118" y="23065"/>
                  </a:cubicBezTo>
                  <a:cubicBezTo>
                    <a:pt x="19401" y="23065"/>
                    <a:pt x="19673" y="23166"/>
                    <a:pt x="19842" y="23245"/>
                  </a:cubicBezTo>
                  <a:cubicBezTo>
                    <a:pt x="19787" y="23320"/>
                    <a:pt x="19746" y="23405"/>
                    <a:pt x="19724" y="23494"/>
                  </a:cubicBezTo>
                  <a:cubicBezTo>
                    <a:pt x="19710" y="23537"/>
                    <a:pt x="19718" y="23587"/>
                    <a:pt x="19748" y="23622"/>
                  </a:cubicBezTo>
                  <a:cubicBezTo>
                    <a:pt x="19775" y="23655"/>
                    <a:pt x="19817" y="23674"/>
                    <a:pt x="19860" y="23674"/>
                  </a:cubicBezTo>
                  <a:cubicBezTo>
                    <a:pt x="19864" y="23674"/>
                    <a:pt x="19868" y="23674"/>
                    <a:pt x="19872" y="23674"/>
                  </a:cubicBezTo>
                  <a:cubicBezTo>
                    <a:pt x="19903" y="23671"/>
                    <a:pt x="19935" y="23670"/>
                    <a:pt x="19966" y="23670"/>
                  </a:cubicBezTo>
                  <a:cubicBezTo>
                    <a:pt x="20269" y="23670"/>
                    <a:pt x="20559" y="23794"/>
                    <a:pt x="20761" y="23907"/>
                  </a:cubicBezTo>
                  <a:cubicBezTo>
                    <a:pt x="20701" y="23919"/>
                    <a:pt x="20638" y="23935"/>
                    <a:pt x="20563" y="23953"/>
                  </a:cubicBezTo>
                  <a:cubicBezTo>
                    <a:pt x="20493" y="23969"/>
                    <a:pt x="20448" y="24032"/>
                    <a:pt x="20452" y="24101"/>
                  </a:cubicBezTo>
                  <a:cubicBezTo>
                    <a:pt x="20458" y="24172"/>
                    <a:pt x="20515" y="24230"/>
                    <a:pt x="20586" y="24236"/>
                  </a:cubicBezTo>
                  <a:cubicBezTo>
                    <a:pt x="21030" y="24267"/>
                    <a:pt x="21502" y="24637"/>
                    <a:pt x="21742" y="24853"/>
                  </a:cubicBezTo>
                  <a:cubicBezTo>
                    <a:pt x="21576" y="24891"/>
                    <a:pt x="21405" y="24908"/>
                    <a:pt x="21235" y="24908"/>
                  </a:cubicBezTo>
                  <a:cubicBezTo>
                    <a:pt x="21158" y="24910"/>
                    <a:pt x="21097" y="24974"/>
                    <a:pt x="21097" y="25051"/>
                  </a:cubicBezTo>
                  <a:cubicBezTo>
                    <a:pt x="21095" y="25128"/>
                    <a:pt x="21156" y="25191"/>
                    <a:pt x="21233" y="25193"/>
                  </a:cubicBezTo>
                  <a:cubicBezTo>
                    <a:pt x="21376" y="25199"/>
                    <a:pt x="21764" y="25455"/>
                    <a:pt x="22084" y="25692"/>
                  </a:cubicBezTo>
                  <a:cubicBezTo>
                    <a:pt x="22019" y="25702"/>
                    <a:pt x="21952" y="25708"/>
                    <a:pt x="21884" y="25712"/>
                  </a:cubicBezTo>
                  <a:cubicBezTo>
                    <a:pt x="21821" y="25712"/>
                    <a:pt x="21766" y="25757"/>
                    <a:pt x="21752" y="25821"/>
                  </a:cubicBezTo>
                  <a:cubicBezTo>
                    <a:pt x="21738" y="25882"/>
                    <a:pt x="21766" y="25947"/>
                    <a:pt x="21823" y="25977"/>
                  </a:cubicBezTo>
                  <a:cubicBezTo>
                    <a:pt x="22068" y="26109"/>
                    <a:pt x="22252" y="26258"/>
                    <a:pt x="22359" y="26398"/>
                  </a:cubicBezTo>
                  <a:cubicBezTo>
                    <a:pt x="22290" y="26416"/>
                    <a:pt x="22227" y="26454"/>
                    <a:pt x="22177" y="26505"/>
                  </a:cubicBezTo>
                  <a:cubicBezTo>
                    <a:pt x="22124" y="26561"/>
                    <a:pt x="22128" y="26650"/>
                    <a:pt x="22185" y="26703"/>
                  </a:cubicBezTo>
                  <a:cubicBezTo>
                    <a:pt x="22769" y="27255"/>
                    <a:pt x="23384" y="27773"/>
                    <a:pt x="24025" y="28258"/>
                  </a:cubicBezTo>
                  <a:cubicBezTo>
                    <a:pt x="23137" y="27926"/>
                    <a:pt x="22155" y="27322"/>
                    <a:pt x="22143" y="27314"/>
                  </a:cubicBezTo>
                  <a:cubicBezTo>
                    <a:pt x="22122" y="27300"/>
                    <a:pt x="22096" y="27291"/>
                    <a:pt x="22068" y="27291"/>
                  </a:cubicBezTo>
                  <a:cubicBezTo>
                    <a:pt x="22049" y="27291"/>
                    <a:pt x="22027" y="27295"/>
                    <a:pt x="22009" y="27304"/>
                  </a:cubicBezTo>
                  <a:cubicBezTo>
                    <a:pt x="21965" y="27324"/>
                    <a:pt x="21936" y="27364"/>
                    <a:pt x="21928" y="27411"/>
                  </a:cubicBezTo>
                  <a:cubicBezTo>
                    <a:pt x="21922" y="27467"/>
                    <a:pt x="21918" y="27524"/>
                    <a:pt x="21920" y="27579"/>
                  </a:cubicBezTo>
                  <a:cubicBezTo>
                    <a:pt x="21704" y="27429"/>
                    <a:pt x="21427" y="27200"/>
                    <a:pt x="21309" y="27095"/>
                  </a:cubicBezTo>
                  <a:cubicBezTo>
                    <a:pt x="21282" y="27072"/>
                    <a:pt x="21249" y="27061"/>
                    <a:pt x="21215" y="27061"/>
                  </a:cubicBezTo>
                  <a:cubicBezTo>
                    <a:pt x="21195" y="27061"/>
                    <a:pt x="21175" y="27065"/>
                    <a:pt x="21156" y="27073"/>
                  </a:cubicBezTo>
                  <a:cubicBezTo>
                    <a:pt x="21105" y="27095"/>
                    <a:pt x="21071" y="27146"/>
                    <a:pt x="21071" y="27202"/>
                  </a:cubicBezTo>
                  <a:lnTo>
                    <a:pt x="21071" y="27263"/>
                  </a:lnTo>
                  <a:cubicBezTo>
                    <a:pt x="20628" y="27079"/>
                    <a:pt x="20185" y="26618"/>
                    <a:pt x="20181" y="26612"/>
                  </a:cubicBezTo>
                  <a:cubicBezTo>
                    <a:pt x="20151" y="26582"/>
                    <a:pt x="20115" y="26568"/>
                    <a:pt x="20079" y="26568"/>
                  </a:cubicBezTo>
                  <a:cubicBezTo>
                    <a:pt x="20004" y="26568"/>
                    <a:pt x="19933" y="26627"/>
                    <a:pt x="19935" y="26715"/>
                  </a:cubicBezTo>
                  <a:lnTo>
                    <a:pt x="19939" y="26800"/>
                  </a:lnTo>
                  <a:cubicBezTo>
                    <a:pt x="19728" y="26602"/>
                    <a:pt x="19548" y="26377"/>
                    <a:pt x="19401" y="26125"/>
                  </a:cubicBezTo>
                  <a:cubicBezTo>
                    <a:pt x="19378" y="26086"/>
                    <a:pt x="19334" y="26060"/>
                    <a:pt x="19289" y="26056"/>
                  </a:cubicBezTo>
                  <a:cubicBezTo>
                    <a:pt x="19284" y="26056"/>
                    <a:pt x="19279" y="26055"/>
                    <a:pt x="19275" y="26055"/>
                  </a:cubicBezTo>
                  <a:cubicBezTo>
                    <a:pt x="19225" y="26055"/>
                    <a:pt x="19178" y="26075"/>
                    <a:pt x="19142" y="26109"/>
                  </a:cubicBezTo>
                  <a:cubicBezTo>
                    <a:pt x="19110" y="26141"/>
                    <a:pt x="19087" y="26179"/>
                    <a:pt x="19071" y="26220"/>
                  </a:cubicBezTo>
                  <a:cubicBezTo>
                    <a:pt x="18762" y="25912"/>
                    <a:pt x="18687" y="25648"/>
                    <a:pt x="18685" y="25646"/>
                  </a:cubicBezTo>
                  <a:cubicBezTo>
                    <a:pt x="18675" y="25609"/>
                    <a:pt x="18651" y="25577"/>
                    <a:pt x="18618" y="25557"/>
                  </a:cubicBezTo>
                  <a:cubicBezTo>
                    <a:pt x="18595" y="25545"/>
                    <a:pt x="18570" y="25539"/>
                    <a:pt x="18545" y="25539"/>
                  </a:cubicBezTo>
                  <a:cubicBezTo>
                    <a:pt x="18533" y="25539"/>
                    <a:pt x="18521" y="25540"/>
                    <a:pt x="18509" y="25544"/>
                  </a:cubicBezTo>
                  <a:cubicBezTo>
                    <a:pt x="18473" y="25553"/>
                    <a:pt x="18400" y="25589"/>
                    <a:pt x="18343" y="25702"/>
                  </a:cubicBezTo>
                  <a:cubicBezTo>
                    <a:pt x="18196" y="25532"/>
                    <a:pt x="18086" y="25332"/>
                    <a:pt x="18016" y="25118"/>
                  </a:cubicBezTo>
                  <a:cubicBezTo>
                    <a:pt x="18004" y="25071"/>
                    <a:pt x="17967" y="25033"/>
                    <a:pt x="17919" y="25021"/>
                  </a:cubicBezTo>
                  <a:cubicBezTo>
                    <a:pt x="17906" y="25017"/>
                    <a:pt x="17893" y="25016"/>
                    <a:pt x="17880" y="25016"/>
                  </a:cubicBezTo>
                  <a:cubicBezTo>
                    <a:pt x="17845" y="25016"/>
                    <a:pt x="17811" y="25029"/>
                    <a:pt x="17785" y="25053"/>
                  </a:cubicBezTo>
                  <a:lnTo>
                    <a:pt x="17682" y="25142"/>
                  </a:lnTo>
                  <a:cubicBezTo>
                    <a:pt x="17595" y="24954"/>
                    <a:pt x="17524" y="24760"/>
                    <a:pt x="17468" y="24560"/>
                  </a:cubicBezTo>
                  <a:cubicBezTo>
                    <a:pt x="17458" y="24525"/>
                    <a:pt x="17433" y="24493"/>
                    <a:pt x="17399" y="24475"/>
                  </a:cubicBezTo>
                  <a:cubicBezTo>
                    <a:pt x="17378" y="24463"/>
                    <a:pt x="17355" y="24457"/>
                    <a:pt x="17331" y="24457"/>
                  </a:cubicBezTo>
                  <a:cubicBezTo>
                    <a:pt x="17317" y="24457"/>
                    <a:pt x="17304" y="24459"/>
                    <a:pt x="17290" y="24463"/>
                  </a:cubicBezTo>
                  <a:cubicBezTo>
                    <a:pt x="17272" y="24467"/>
                    <a:pt x="17205" y="24491"/>
                    <a:pt x="17102" y="24576"/>
                  </a:cubicBezTo>
                  <a:cubicBezTo>
                    <a:pt x="16986" y="24426"/>
                    <a:pt x="16898" y="24176"/>
                    <a:pt x="16825" y="23969"/>
                  </a:cubicBezTo>
                  <a:cubicBezTo>
                    <a:pt x="16657" y="23500"/>
                    <a:pt x="16317" y="22534"/>
                    <a:pt x="15816" y="21743"/>
                  </a:cubicBezTo>
                  <a:close/>
                  <a:moveTo>
                    <a:pt x="15219" y="21804"/>
                  </a:moveTo>
                  <a:lnTo>
                    <a:pt x="15219" y="21804"/>
                  </a:lnTo>
                  <a:cubicBezTo>
                    <a:pt x="14720" y="22592"/>
                    <a:pt x="14382" y="23547"/>
                    <a:pt x="14204" y="24048"/>
                  </a:cubicBezTo>
                  <a:cubicBezTo>
                    <a:pt x="14137" y="24238"/>
                    <a:pt x="14049" y="24485"/>
                    <a:pt x="13937" y="24639"/>
                  </a:cubicBezTo>
                  <a:cubicBezTo>
                    <a:pt x="13832" y="24554"/>
                    <a:pt x="13763" y="24531"/>
                    <a:pt x="13749" y="24527"/>
                  </a:cubicBezTo>
                  <a:cubicBezTo>
                    <a:pt x="13735" y="24522"/>
                    <a:pt x="13720" y="24520"/>
                    <a:pt x="13706" y="24520"/>
                  </a:cubicBezTo>
                  <a:cubicBezTo>
                    <a:pt x="13682" y="24520"/>
                    <a:pt x="13659" y="24526"/>
                    <a:pt x="13638" y="24538"/>
                  </a:cubicBezTo>
                  <a:cubicBezTo>
                    <a:pt x="13604" y="24556"/>
                    <a:pt x="13579" y="24586"/>
                    <a:pt x="13569" y="24624"/>
                  </a:cubicBezTo>
                  <a:cubicBezTo>
                    <a:pt x="13513" y="24821"/>
                    <a:pt x="13440" y="25017"/>
                    <a:pt x="13355" y="25205"/>
                  </a:cubicBezTo>
                  <a:lnTo>
                    <a:pt x="13252" y="25114"/>
                  </a:lnTo>
                  <a:cubicBezTo>
                    <a:pt x="13227" y="25091"/>
                    <a:pt x="13194" y="25078"/>
                    <a:pt x="13160" y="25078"/>
                  </a:cubicBezTo>
                  <a:cubicBezTo>
                    <a:pt x="13146" y="25078"/>
                    <a:pt x="13132" y="25080"/>
                    <a:pt x="13118" y="25085"/>
                  </a:cubicBezTo>
                  <a:cubicBezTo>
                    <a:pt x="13070" y="25098"/>
                    <a:pt x="13033" y="25134"/>
                    <a:pt x="13019" y="25181"/>
                  </a:cubicBezTo>
                  <a:cubicBezTo>
                    <a:pt x="12951" y="25397"/>
                    <a:pt x="12843" y="25595"/>
                    <a:pt x="12696" y="25767"/>
                  </a:cubicBezTo>
                  <a:cubicBezTo>
                    <a:pt x="12637" y="25652"/>
                    <a:pt x="12566" y="25619"/>
                    <a:pt x="12528" y="25607"/>
                  </a:cubicBezTo>
                  <a:cubicBezTo>
                    <a:pt x="12515" y="25603"/>
                    <a:pt x="12502" y="25601"/>
                    <a:pt x="12490" y="25601"/>
                  </a:cubicBezTo>
                  <a:cubicBezTo>
                    <a:pt x="12428" y="25601"/>
                    <a:pt x="12370" y="25643"/>
                    <a:pt x="12352" y="25706"/>
                  </a:cubicBezTo>
                  <a:cubicBezTo>
                    <a:pt x="12352" y="25710"/>
                    <a:pt x="12277" y="25975"/>
                    <a:pt x="11964" y="26284"/>
                  </a:cubicBezTo>
                  <a:cubicBezTo>
                    <a:pt x="11950" y="26240"/>
                    <a:pt x="11927" y="26202"/>
                    <a:pt x="11897" y="26171"/>
                  </a:cubicBezTo>
                  <a:cubicBezTo>
                    <a:pt x="11859" y="26138"/>
                    <a:pt x="11811" y="26119"/>
                    <a:pt x="11762" y="26119"/>
                  </a:cubicBezTo>
                  <a:cubicBezTo>
                    <a:pt x="11757" y="26119"/>
                    <a:pt x="11753" y="26119"/>
                    <a:pt x="11748" y="26119"/>
                  </a:cubicBezTo>
                  <a:cubicBezTo>
                    <a:pt x="11701" y="26121"/>
                    <a:pt x="11659" y="26147"/>
                    <a:pt x="11636" y="26189"/>
                  </a:cubicBezTo>
                  <a:cubicBezTo>
                    <a:pt x="11489" y="26438"/>
                    <a:pt x="11309" y="26663"/>
                    <a:pt x="11100" y="26863"/>
                  </a:cubicBezTo>
                  <a:lnTo>
                    <a:pt x="11101" y="26776"/>
                  </a:lnTo>
                  <a:cubicBezTo>
                    <a:pt x="11104" y="26688"/>
                    <a:pt x="11033" y="26630"/>
                    <a:pt x="10958" y="26630"/>
                  </a:cubicBezTo>
                  <a:cubicBezTo>
                    <a:pt x="10921" y="26630"/>
                    <a:pt x="10884" y="26644"/>
                    <a:pt x="10854" y="26675"/>
                  </a:cubicBezTo>
                  <a:cubicBezTo>
                    <a:pt x="10850" y="26679"/>
                    <a:pt x="10409" y="27140"/>
                    <a:pt x="9964" y="27326"/>
                  </a:cubicBezTo>
                  <a:lnTo>
                    <a:pt x="9964" y="27263"/>
                  </a:lnTo>
                  <a:cubicBezTo>
                    <a:pt x="9964" y="27179"/>
                    <a:pt x="9894" y="27122"/>
                    <a:pt x="9821" y="27122"/>
                  </a:cubicBezTo>
                  <a:cubicBezTo>
                    <a:pt x="9789" y="27122"/>
                    <a:pt x="9756" y="27133"/>
                    <a:pt x="9728" y="27156"/>
                  </a:cubicBezTo>
                  <a:cubicBezTo>
                    <a:pt x="9608" y="27261"/>
                    <a:pt x="9335" y="27492"/>
                    <a:pt x="9119" y="27645"/>
                  </a:cubicBezTo>
                  <a:cubicBezTo>
                    <a:pt x="9121" y="27587"/>
                    <a:pt x="9115" y="27530"/>
                    <a:pt x="9107" y="27473"/>
                  </a:cubicBezTo>
                  <a:cubicBezTo>
                    <a:pt x="9099" y="27425"/>
                    <a:pt x="9070" y="27386"/>
                    <a:pt x="9026" y="27366"/>
                  </a:cubicBezTo>
                  <a:cubicBezTo>
                    <a:pt x="9008" y="27357"/>
                    <a:pt x="8988" y="27353"/>
                    <a:pt x="8968" y="27353"/>
                  </a:cubicBezTo>
                  <a:cubicBezTo>
                    <a:pt x="8941" y="27353"/>
                    <a:pt x="8913" y="27361"/>
                    <a:pt x="8890" y="27376"/>
                  </a:cubicBezTo>
                  <a:cubicBezTo>
                    <a:pt x="8878" y="27382"/>
                    <a:pt x="7900" y="27989"/>
                    <a:pt x="7010" y="28319"/>
                  </a:cubicBezTo>
                  <a:cubicBezTo>
                    <a:pt x="7981" y="27593"/>
                    <a:pt x="8840" y="26774"/>
                    <a:pt x="8852" y="26762"/>
                  </a:cubicBezTo>
                  <a:cubicBezTo>
                    <a:pt x="8909" y="26709"/>
                    <a:pt x="8911" y="26622"/>
                    <a:pt x="8860" y="26564"/>
                  </a:cubicBezTo>
                  <a:cubicBezTo>
                    <a:pt x="8808" y="26515"/>
                    <a:pt x="8743" y="26477"/>
                    <a:pt x="8674" y="26458"/>
                  </a:cubicBezTo>
                  <a:cubicBezTo>
                    <a:pt x="8781" y="26317"/>
                    <a:pt x="8969" y="26171"/>
                    <a:pt x="9214" y="26038"/>
                  </a:cubicBezTo>
                  <a:cubicBezTo>
                    <a:pt x="9339" y="25967"/>
                    <a:pt x="9293" y="25777"/>
                    <a:pt x="9149" y="25771"/>
                  </a:cubicBezTo>
                  <a:cubicBezTo>
                    <a:pt x="9083" y="25769"/>
                    <a:pt x="9016" y="25763"/>
                    <a:pt x="8951" y="25753"/>
                  </a:cubicBezTo>
                  <a:cubicBezTo>
                    <a:pt x="9269" y="25514"/>
                    <a:pt x="9657" y="25261"/>
                    <a:pt x="9800" y="25253"/>
                  </a:cubicBezTo>
                  <a:cubicBezTo>
                    <a:pt x="9875" y="25249"/>
                    <a:pt x="9934" y="25187"/>
                    <a:pt x="9934" y="25110"/>
                  </a:cubicBezTo>
                  <a:cubicBezTo>
                    <a:pt x="9934" y="25035"/>
                    <a:pt x="9873" y="24974"/>
                    <a:pt x="9798" y="24972"/>
                  </a:cubicBezTo>
                  <a:cubicBezTo>
                    <a:pt x="9628" y="24970"/>
                    <a:pt x="9457" y="24950"/>
                    <a:pt x="9291" y="24914"/>
                  </a:cubicBezTo>
                  <a:cubicBezTo>
                    <a:pt x="9531" y="24697"/>
                    <a:pt x="10003" y="24327"/>
                    <a:pt x="10451" y="24295"/>
                  </a:cubicBezTo>
                  <a:cubicBezTo>
                    <a:pt x="10520" y="24289"/>
                    <a:pt x="10575" y="24234"/>
                    <a:pt x="10581" y="24165"/>
                  </a:cubicBezTo>
                  <a:cubicBezTo>
                    <a:pt x="10587" y="24093"/>
                    <a:pt x="10542" y="24030"/>
                    <a:pt x="10472" y="24012"/>
                  </a:cubicBezTo>
                  <a:cubicBezTo>
                    <a:pt x="10397" y="23996"/>
                    <a:pt x="10332" y="23979"/>
                    <a:pt x="10274" y="23967"/>
                  </a:cubicBezTo>
                  <a:cubicBezTo>
                    <a:pt x="10471" y="23856"/>
                    <a:pt x="10761" y="23731"/>
                    <a:pt x="11066" y="23731"/>
                  </a:cubicBezTo>
                  <a:cubicBezTo>
                    <a:pt x="11099" y="23731"/>
                    <a:pt x="11132" y="23732"/>
                    <a:pt x="11165" y="23735"/>
                  </a:cubicBezTo>
                  <a:cubicBezTo>
                    <a:pt x="11169" y="23736"/>
                    <a:pt x="11172" y="23736"/>
                    <a:pt x="11176" y="23736"/>
                  </a:cubicBezTo>
                  <a:cubicBezTo>
                    <a:pt x="11218" y="23736"/>
                    <a:pt x="11258" y="23716"/>
                    <a:pt x="11285" y="23682"/>
                  </a:cubicBezTo>
                  <a:cubicBezTo>
                    <a:pt x="11317" y="23648"/>
                    <a:pt x="11327" y="23599"/>
                    <a:pt x="11311" y="23555"/>
                  </a:cubicBezTo>
                  <a:cubicBezTo>
                    <a:pt x="11289" y="23464"/>
                    <a:pt x="11248" y="23381"/>
                    <a:pt x="11193" y="23308"/>
                  </a:cubicBezTo>
                  <a:cubicBezTo>
                    <a:pt x="11365" y="23228"/>
                    <a:pt x="11639" y="23125"/>
                    <a:pt x="11924" y="23125"/>
                  </a:cubicBezTo>
                  <a:cubicBezTo>
                    <a:pt x="11979" y="23125"/>
                    <a:pt x="12035" y="23129"/>
                    <a:pt x="12091" y="23138"/>
                  </a:cubicBezTo>
                  <a:cubicBezTo>
                    <a:pt x="12099" y="23139"/>
                    <a:pt x="12107" y="23140"/>
                    <a:pt x="12115" y="23140"/>
                  </a:cubicBezTo>
                  <a:cubicBezTo>
                    <a:pt x="12232" y="23140"/>
                    <a:pt x="12303" y="22999"/>
                    <a:pt x="12221" y="22906"/>
                  </a:cubicBezTo>
                  <a:cubicBezTo>
                    <a:pt x="12170" y="22847"/>
                    <a:pt x="12122" y="22788"/>
                    <a:pt x="12077" y="22724"/>
                  </a:cubicBezTo>
                  <a:cubicBezTo>
                    <a:pt x="12265" y="22604"/>
                    <a:pt x="12475" y="22522"/>
                    <a:pt x="12696" y="22487"/>
                  </a:cubicBezTo>
                  <a:lnTo>
                    <a:pt x="12779" y="22473"/>
                  </a:lnTo>
                  <a:cubicBezTo>
                    <a:pt x="13309" y="22380"/>
                    <a:pt x="14374" y="22200"/>
                    <a:pt x="15219" y="21804"/>
                  </a:cubicBezTo>
                  <a:close/>
                  <a:moveTo>
                    <a:pt x="15409" y="0"/>
                  </a:moveTo>
                  <a:cubicBezTo>
                    <a:pt x="15323" y="0"/>
                    <a:pt x="15240" y="79"/>
                    <a:pt x="15268" y="183"/>
                  </a:cubicBezTo>
                  <a:cubicBezTo>
                    <a:pt x="15385" y="575"/>
                    <a:pt x="15197" y="1022"/>
                    <a:pt x="15017" y="1453"/>
                  </a:cubicBezTo>
                  <a:cubicBezTo>
                    <a:pt x="14962" y="1586"/>
                    <a:pt x="14908" y="1717"/>
                    <a:pt x="14863" y="1845"/>
                  </a:cubicBezTo>
                  <a:cubicBezTo>
                    <a:pt x="14795" y="2033"/>
                    <a:pt x="14754" y="2229"/>
                    <a:pt x="14738" y="2427"/>
                  </a:cubicBezTo>
                  <a:cubicBezTo>
                    <a:pt x="14631" y="2330"/>
                    <a:pt x="14510" y="2249"/>
                    <a:pt x="14380" y="2185"/>
                  </a:cubicBezTo>
                  <a:cubicBezTo>
                    <a:pt x="14362" y="2177"/>
                    <a:pt x="14343" y="2173"/>
                    <a:pt x="14324" y="2173"/>
                  </a:cubicBezTo>
                  <a:cubicBezTo>
                    <a:pt x="14279" y="2173"/>
                    <a:pt x="14234" y="2196"/>
                    <a:pt x="14208" y="2235"/>
                  </a:cubicBezTo>
                  <a:cubicBezTo>
                    <a:pt x="13895" y="2676"/>
                    <a:pt x="13909" y="3614"/>
                    <a:pt x="13949" y="4150"/>
                  </a:cubicBezTo>
                  <a:cubicBezTo>
                    <a:pt x="13869" y="4083"/>
                    <a:pt x="13776" y="4010"/>
                    <a:pt x="13670" y="3932"/>
                  </a:cubicBezTo>
                  <a:cubicBezTo>
                    <a:pt x="13645" y="3914"/>
                    <a:pt x="13617" y="3905"/>
                    <a:pt x="13588" y="3905"/>
                  </a:cubicBezTo>
                  <a:cubicBezTo>
                    <a:pt x="13546" y="3905"/>
                    <a:pt x="13505" y="3924"/>
                    <a:pt x="13478" y="3960"/>
                  </a:cubicBezTo>
                  <a:cubicBezTo>
                    <a:pt x="13080" y="4457"/>
                    <a:pt x="13203" y="5496"/>
                    <a:pt x="13290" y="5990"/>
                  </a:cubicBezTo>
                  <a:lnTo>
                    <a:pt x="12971" y="5856"/>
                  </a:lnTo>
                  <a:cubicBezTo>
                    <a:pt x="12952" y="5848"/>
                    <a:pt x="12933" y="5844"/>
                    <a:pt x="12914" y="5844"/>
                  </a:cubicBezTo>
                  <a:cubicBezTo>
                    <a:pt x="12890" y="5844"/>
                    <a:pt x="12867" y="5850"/>
                    <a:pt x="12847" y="5862"/>
                  </a:cubicBezTo>
                  <a:cubicBezTo>
                    <a:pt x="12809" y="5881"/>
                    <a:pt x="12781" y="5919"/>
                    <a:pt x="12775" y="5960"/>
                  </a:cubicBezTo>
                  <a:cubicBezTo>
                    <a:pt x="12767" y="6002"/>
                    <a:pt x="12619" y="6904"/>
                    <a:pt x="12941" y="7905"/>
                  </a:cubicBezTo>
                  <a:cubicBezTo>
                    <a:pt x="12852" y="7860"/>
                    <a:pt x="12767" y="7806"/>
                    <a:pt x="12686" y="7747"/>
                  </a:cubicBezTo>
                  <a:cubicBezTo>
                    <a:pt x="12661" y="7728"/>
                    <a:pt x="12632" y="7718"/>
                    <a:pt x="12602" y="7718"/>
                  </a:cubicBezTo>
                  <a:cubicBezTo>
                    <a:pt x="12583" y="7718"/>
                    <a:pt x="12563" y="7723"/>
                    <a:pt x="12544" y="7731"/>
                  </a:cubicBezTo>
                  <a:cubicBezTo>
                    <a:pt x="12496" y="7751"/>
                    <a:pt x="12463" y="7795"/>
                    <a:pt x="12459" y="7846"/>
                  </a:cubicBezTo>
                  <a:cubicBezTo>
                    <a:pt x="12399" y="8477"/>
                    <a:pt x="12548" y="8942"/>
                    <a:pt x="12676" y="9211"/>
                  </a:cubicBezTo>
                  <a:cubicBezTo>
                    <a:pt x="12589" y="9177"/>
                    <a:pt x="12504" y="9136"/>
                    <a:pt x="12425" y="9088"/>
                  </a:cubicBezTo>
                  <a:cubicBezTo>
                    <a:pt x="12403" y="9076"/>
                    <a:pt x="12379" y="9070"/>
                    <a:pt x="12354" y="9070"/>
                  </a:cubicBezTo>
                  <a:cubicBezTo>
                    <a:pt x="12331" y="9070"/>
                    <a:pt x="12307" y="9075"/>
                    <a:pt x="12287" y="9086"/>
                  </a:cubicBezTo>
                  <a:cubicBezTo>
                    <a:pt x="12243" y="9108"/>
                    <a:pt x="12213" y="9152"/>
                    <a:pt x="12211" y="9201"/>
                  </a:cubicBezTo>
                  <a:cubicBezTo>
                    <a:pt x="12168" y="9761"/>
                    <a:pt x="12405" y="10283"/>
                    <a:pt x="12568" y="10568"/>
                  </a:cubicBezTo>
                  <a:lnTo>
                    <a:pt x="12190" y="10580"/>
                  </a:lnTo>
                  <a:cubicBezTo>
                    <a:pt x="12146" y="10580"/>
                    <a:pt x="12103" y="10604"/>
                    <a:pt x="12079" y="10640"/>
                  </a:cubicBezTo>
                  <a:cubicBezTo>
                    <a:pt x="12053" y="10677"/>
                    <a:pt x="12045" y="10725"/>
                    <a:pt x="12059" y="10768"/>
                  </a:cubicBezTo>
                  <a:cubicBezTo>
                    <a:pt x="12196" y="11168"/>
                    <a:pt x="12494" y="11641"/>
                    <a:pt x="12665" y="11892"/>
                  </a:cubicBezTo>
                  <a:cubicBezTo>
                    <a:pt x="12580" y="11901"/>
                    <a:pt x="12495" y="11905"/>
                    <a:pt x="12411" y="11905"/>
                  </a:cubicBezTo>
                  <a:cubicBezTo>
                    <a:pt x="12383" y="11905"/>
                    <a:pt x="12354" y="11905"/>
                    <a:pt x="12326" y="11904"/>
                  </a:cubicBezTo>
                  <a:cubicBezTo>
                    <a:pt x="12322" y="11904"/>
                    <a:pt x="12319" y="11903"/>
                    <a:pt x="12315" y="11903"/>
                  </a:cubicBezTo>
                  <a:cubicBezTo>
                    <a:pt x="12274" y="11903"/>
                    <a:pt x="12237" y="11923"/>
                    <a:pt x="12213" y="11955"/>
                  </a:cubicBezTo>
                  <a:cubicBezTo>
                    <a:pt x="12186" y="11989"/>
                    <a:pt x="12174" y="12034"/>
                    <a:pt x="12184" y="12078"/>
                  </a:cubicBezTo>
                  <a:cubicBezTo>
                    <a:pt x="12257" y="12422"/>
                    <a:pt x="12605" y="12907"/>
                    <a:pt x="12827" y="13186"/>
                  </a:cubicBezTo>
                  <a:lnTo>
                    <a:pt x="12651" y="13196"/>
                  </a:lnTo>
                  <a:cubicBezTo>
                    <a:pt x="12605" y="13198"/>
                    <a:pt x="12566" y="13222"/>
                    <a:pt x="12542" y="13257"/>
                  </a:cubicBezTo>
                  <a:cubicBezTo>
                    <a:pt x="12516" y="13293"/>
                    <a:pt x="12508" y="13338"/>
                    <a:pt x="12520" y="13380"/>
                  </a:cubicBezTo>
                  <a:cubicBezTo>
                    <a:pt x="12641" y="13783"/>
                    <a:pt x="13040" y="14240"/>
                    <a:pt x="13341" y="14545"/>
                  </a:cubicBezTo>
                  <a:cubicBezTo>
                    <a:pt x="13276" y="14537"/>
                    <a:pt x="13201" y="14533"/>
                    <a:pt x="13124" y="14531"/>
                  </a:cubicBezTo>
                  <a:cubicBezTo>
                    <a:pt x="13122" y="14531"/>
                    <a:pt x="13120" y="14531"/>
                    <a:pt x="13118" y="14531"/>
                  </a:cubicBezTo>
                  <a:cubicBezTo>
                    <a:pt x="13073" y="14531"/>
                    <a:pt x="13030" y="14555"/>
                    <a:pt x="13005" y="14593"/>
                  </a:cubicBezTo>
                  <a:cubicBezTo>
                    <a:pt x="12975" y="14630"/>
                    <a:pt x="12969" y="14682"/>
                    <a:pt x="12987" y="14725"/>
                  </a:cubicBezTo>
                  <a:cubicBezTo>
                    <a:pt x="13209" y="15295"/>
                    <a:pt x="13567" y="15801"/>
                    <a:pt x="14030" y="16201"/>
                  </a:cubicBezTo>
                  <a:cubicBezTo>
                    <a:pt x="14002" y="16195"/>
                    <a:pt x="13976" y="16193"/>
                    <a:pt x="13947" y="16189"/>
                  </a:cubicBezTo>
                  <a:cubicBezTo>
                    <a:pt x="13941" y="16189"/>
                    <a:pt x="13935" y="16188"/>
                    <a:pt x="13929" y="16188"/>
                  </a:cubicBezTo>
                  <a:cubicBezTo>
                    <a:pt x="13869" y="16188"/>
                    <a:pt x="13812" y="16226"/>
                    <a:pt x="13792" y="16286"/>
                  </a:cubicBezTo>
                  <a:cubicBezTo>
                    <a:pt x="13753" y="16409"/>
                    <a:pt x="13826" y="16587"/>
                    <a:pt x="14042" y="17080"/>
                  </a:cubicBezTo>
                  <a:cubicBezTo>
                    <a:pt x="14190" y="17412"/>
                    <a:pt x="14372" y="17825"/>
                    <a:pt x="14520" y="18271"/>
                  </a:cubicBezTo>
                  <a:cubicBezTo>
                    <a:pt x="14704" y="18823"/>
                    <a:pt x="14888" y="19444"/>
                    <a:pt x="15043" y="20047"/>
                  </a:cubicBezTo>
                  <a:cubicBezTo>
                    <a:pt x="14621" y="19163"/>
                    <a:pt x="14111" y="18011"/>
                    <a:pt x="14053" y="17469"/>
                  </a:cubicBezTo>
                  <a:cubicBezTo>
                    <a:pt x="14045" y="17389"/>
                    <a:pt x="13978" y="17341"/>
                    <a:pt x="13909" y="17341"/>
                  </a:cubicBezTo>
                  <a:cubicBezTo>
                    <a:pt x="13869" y="17341"/>
                    <a:pt x="13828" y="17358"/>
                    <a:pt x="13798" y="17394"/>
                  </a:cubicBezTo>
                  <a:lnTo>
                    <a:pt x="13769" y="17434"/>
                  </a:lnTo>
                  <a:cubicBezTo>
                    <a:pt x="13782" y="16896"/>
                    <a:pt x="13664" y="16361"/>
                    <a:pt x="13422" y="15879"/>
                  </a:cubicBezTo>
                  <a:cubicBezTo>
                    <a:pt x="13402" y="15837"/>
                    <a:pt x="13363" y="15807"/>
                    <a:pt x="13317" y="15801"/>
                  </a:cubicBezTo>
                  <a:cubicBezTo>
                    <a:pt x="13310" y="15800"/>
                    <a:pt x="13302" y="15799"/>
                    <a:pt x="13294" y="15799"/>
                  </a:cubicBezTo>
                  <a:cubicBezTo>
                    <a:pt x="13257" y="15799"/>
                    <a:pt x="13221" y="15815"/>
                    <a:pt x="13193" y="15841"/>
                  </a:cubicBezTo>
                  <a:cubicBezTo>
                    <a:pt x="13151" y="15885"/>
                    <a:pt x="13110" y="15926"/>
                    <a:pt x="13074" y="15968"/>
                  </a:cubicBezTo>
                  <a:cubicBezTo>
                    <a:pt x="13060" y="15592"/>
                    <a:pt x="13001" y="15067"/>
                    <a:pt x="12803" y="14739"/>
                  </a:cubicBezTo>
                  <a:cubicBezTo>
                    <a:pt x="12781" y="14703"/>
                    <a:pt x="12746" y="14680"/>
                    <a:pt x="12704" y="14674"/>
                  </a:cubicBezTo>
                  <a:cubicBezTo>
                    <a:pt x="12695" y="14672"/>
                    <a:pt x="12687" y="14671"/>
                    <a:pt x="12678" y="14671"/>
                  </a:cubicBezTo>
                  <a:cubicBezTo>
                    <a:pt x="12646" y="14671"/>
                    <a:pt x="12614" y="14683"/>
                    <a:pt x="12589" y="14703"/>
                  </a:cubicBezTo>
                  <a:lnTo>
                    <a:pt x="12479" y="14796"/>
                  </a:lnTo>
                  <a:cubicBezTo>
                    <a:pt x="12425" y="14482"/>
                    <a:pt x="12316" y="13965"/>
                    <a:pt x="12128" y="13702"/>
                  </a:cubicBezTo>
                  <a:cubicBezTo>
                    <a:pt x="12105" y="13667"/>
                    <a:pt x="12067" y="13647"/>
                    <a:pt x="12025" y="13645"/>
                  </a:cubicBezTo>
                  <a:cubicBezTo>
                    <a:pt x="12020" y="13644"/>
                    <a:pt x="12014" y="13644"/>
                    <a:pt x="12008" y="13644"/>
                  </a:cubicBezTo>
                  <a:cubicBezTo>
                    <a:pt x="11973" y="13644"/>
                    <a:pt x="11938" y="13659"/>
                    <a:pt x="11913" y="13684"/>
                  </a:cubicBezTo>
                  <a:cubicBezTo>
                    <a:pt x="11845" y="13752"/>
                    <a:pt x="11774" y="13815"/>
                    <a:pt x="11699" y="13872"/>
                  </a:cubicBezTo>
                  <a:cubicBezTo>
                    <a:pt x="11636" y="13607"/>
                    <a:pt x="11501" y="13127"/>
                    <a:pt x="11317" y="12792"/>
                  </a:cubicBezTo>
                  <a:cubicBezTo>
                    <a:pt x="11295" y="12755"/>
                    <a:pt x="11260" y="12729"/>
                    <a:pt x="11218" y="12721"/>
                  </a:cubicBezTo>
                  <a:cubicBezTo>
                    <a:pt x="11209" y="12719"/>
                    <a:pt x="11200" y="12719"/>
                    <a:pt x="11192" y="12719"/>
                  </a:cubicBezTo>
                  <a:cubicBezTo>
                    <a:pt x="11157" y="12719"/>
                    <a:pt x="11125" y="12731"/>
                    <a:pt x="11100" y="12753"/>
                  </a:cubicBezTo>
                  <a:lnTo>
                    <a:pt x="10856" y="12964"/>
                  </a:lnTo>
                  <a:cubicBezTo>
                    <a:pt x="10767" y="12685"/>
                    <a:pt x="10559" y="12212"/>
                    <a:pt x="10154" y="11876"/>
                  </a:cubicBezTo>
                  <a:cubicBezTo>
                    <a:pt x="10127" y="11855"/>
                    <a:pt x="10096" y="11846"/>
                    <a:pt x="10065" y="11846"/>
                  </a:cubicBezTo>
                  <a:cubicBezTo>
                    <a:pt x="10002" y="11846"/>
                    <a:pt x="9942" y="11886"/>
                    <a:pt x="9924" y="11953"/>
                  </a:cubicBezTo>
                  <a:cubicBezTo>
                    <a:pt x="9908" y="12021"/>
                    <a:pt x="9887" y="12088"/>
                    <a:pt x="9859" y="12153"/>
                  </a:cubicBezTo>
                  <a:cubicBezTo>
                    <a:pt x="9754" y="11904"/>
                    <a:pt x="9531" y="11518"/>
                    <a:pt x="9074" y="11158"/>
                  </a:cubicBezTo>
                  <a:cubicBezTo>
                    <a:pt x="9048" y="11137"/>
                    <a:pt x="9016" y="11126"/>
                    <a:pt x="8985" y="11126"/>
                  </a:cubicBezTo>
                  <a:cubicBezTo>
                    <a:pt x="8966" y="11126"/>
                    <a:pt x="8947" y="11130"/>
                    <a:pt x="8929" y="11138"/>
                  </a:cubicBezTo>
                  <a:cubicBezTo>
                    <a:pt x="8880" y="11158"/>
                    <a:pt x="8848" y="11201"/>
                    <a:pt x="8842" y="11253"/>
                  </a:cubicBezTo>
                  <a:cubicBezTo>
                    <a:pt x="8834" y="11326"/>
                    <a:pt x="8820" y="11397"/>
                    <a:pt x="8801" y="11469"/>
                  </a:cubicBezTo>
                  <a:cubicBezTo>
                    <a:pt x="8345" y="10667"/>
                    <a:pt x="7843" y="10384"/>
                    <a:pt x="7819" y="10372"/>
                  </a:cubicBezTo>
                  <a:cubicBezTo>
                    <a:pt x="7797" y="10361"/>
                    <a:pt x="7774" y="10356"/>
                    <a:pt x="7752" y="10356"/>
                  </a:cubicBezTo>
                  <a:cubicBezTo>
                    <a:pt x="7682" y="10356"/>
                    <a:pt x="7617" y="10409"/>
                    <a:pt x="7609" y="10485"/>
                  </a:cubicBezTo>
                  <a:lnTo>
                    <a:pt x="7586" y="10744"/>
                  </a:lnTo>
                  <a:cubicBezTo>
                    <a:pt x="7307" y="10479"/>
                    <a:pt x="6800" y="10072"/>
                    <a:pt x="6282" y="9999"/>
                  </a:cubicBezTo>
                  <a:cubicBezTo>
                    <a:pt x="6275" y="9997"/>
                    <a:pt x="6268" y="9997"/>
                    <a:pt x="6261" y="9997"/>
                  </a:cubicBezTo>
                  <a:cubicBezTo>
                    <a:pt x="6190" y="9997"/>
                    <a:pt x="6130" y="10049"/>
                    <a:pt x="6120" y="10119"/>
                  </a:cubicBezTo>
                  <a:lnTo>
                    <a:pt x="6106" y="10214"/>
                  </a:lnTo>
                  <a:cubicBezTo>
                    <a:pt x="5860" y="10001"/>
                    <a:pt x="5459" y="9670"/>
                    <a:pt x="5229" y="9591"/>
                  </a:cubicBezTo>
                  <a:cubicBezTo>
                    <a:pt x="5215" y="9587"/>
                    <a:pt x="5200" y="9585"/>
                    <a:pt x="5186" y="9585"/>
                  </a:cubicBezTo>
                  <a:cubicBezTo>
                    <a:pt x="5150" y="9585"/>
                    <a:pt x="5115" y="9597"/>
                    <a:pt x="5089" y="9621"/>
                  </a:cubicBezTo>
                  <a:cubicBezTo>
                    <a:pt x="5051" y="9654"/>
                    <a:pt x="5033" y="9704"/>
                    <a:pt x="5041" y="9753"/>
                  </a:cubicBezTo>
                  <a:cubicBezTo>
                    <a:pt x="5041" y="9771"/>
                    <a:pt x="5035" y="9791"/>
                    <a:pt x="5022" y="9803"/>
                  </a:cubicBezTo>
                  <a:cubicBezTo>
                    <a:pt x="4699" y="9575"/>
                    <a:pt x="3607" y="8867"/>
                    <a:pt x="2564" y="8867"/>
                  </a:cubicBezTo>
                  <a:cubicBezTo>
                    <a:pt x="2503" y="8867"/>
                    <a:pt x="2448" y="8904"/>
                    <a:pt x="2428" y="8962"/>
                  </a:cubicBezTo>
                  <a:cubicBezTo>
                    <a:pt x="2408" y="9019"/>
                    <a:pt x="2426" y="9083"/>
                    <a:pt x="2473" y="9118"/>
                  </a:cubicBezTo>
                  <a:cubicBezTo>
                    <a:pt x="3138" y="9650"/>
                    <a:pt x="4252" y="11148"/>
                    <a:pt x="4501" y="11490"/>
                  </a:cubicBezTo>
                  <a:cubicBezTo>
                    <a:pt x="4477" y="11530"/>
                    <a:pt x="4446" y="11566"/>
                    <a:pt x="4426" y="11569"/>
                  </a:cubicBezTo>
                  <a:cubicBezTo>
                    <a:pt x="4398" y="11564"/>
                    <a:pt x="4377" y="11548"/>
                    <a:pt x="4359" y="11528"/>
                  </a:cubicBezTo>
                  <a:cubicBezTo>
                    <a:pt x="4332" y="11501"/>
                    <a:pt x="4296" y="11486"/>
                    <a:pt x="4259" y="11486"/>
                  </a:cubicBezTo>
                  <a:cubicBezTo>
                    <a:pt x="4237" y="11486"/>
                    <a:pt x="4215" y="11491"/>
                    <a:pt x="4195" y="11502"/>
                  </a:cubicBezTo>
                  <a:cubicBezTo>
                    <a:pt x="4137" y="11528"/>
                    <a:pt x="4106" y="11587"/>
                    <a:pt x="4115" y="11649"/>
                  </a:cubicBezTo>
                  <a:cubicBezTo>
                    <a:pt x="4161" y="11971"/>
                    <a:pt x="4408" y="12236"/>
                    <a:pt x="4652" y="12420"/>
                  </a:cubicBezTo>
                  <a:cubicBezTo>
                    <a:pt x="4386" y="12489"/>
                    <a:pt x="4284" y="12580"/>
                    <a:pt x="4258" y="12606"/>
                  </a:cubicBezTo>
                  <a:cubicBezTo>
                    <a:pt x="4232" y="12632"/>
                    <a:pt x="4216" y="12670"/>
                    <a:pt x="4218" y="12709"/>
                  </a:cubicBezTo>
                  <a:cubicBezTo>
                    <a:pt x="4218" y="12747"/>
                    <a:pt x="4234" y="12784"/>
                    <a:pt x="4262" y="12812"/>
                  </a:cubicBezTo>
                  <a:cubicBezTo>
                    <a:pt x="4377" y="12919"/>
                    <a:pt x="4798" y="13311"/>
                    <a:pt x="5200" y="13560"/>
                  </a:cubicBezTo>
                  <a:cubicBezTo>
                    <a:pt x="4784" y="13643"/>
                    <a:pt x="4598" y="13764"/>
                    <a:pt x="4590" y="13772"/>
                  </a:cubicBezTo>
                  <a:cubicBezTo>
                    <a:pt x="4523" y="13817"/>
                    <a:pt x="4509" y="13912"/>
                    <a:pt x="4561" y="13975"/>
                  </a:cubicBezTo>
                  <a:cubicBezTo>
                    <a:pt x="4588" y="14013"/>
                    <a:pt x="5142" y="14763"/>
                    <a:pt x="5898" y="15079"/>
                  </a:cubicBezTo>
                  <a:cubicBezTo>
                    <a:pt x="5736" y="15123"/>
                    <a:pt x="5667" y="15139"/>
                    <a:pt x="5667" y="15139"/>
                  </a:cubicBezTo>
                  <a:cubicBezTo>
                    <a:pt x="5560" y="15166"/>
                    <a:pt x="5522" y="15299"/>
                    <a:pt x="5599" y="15378"/>
                  </a:cubicBezTo>
                  <a:cubicBezTo>
                    <a:pt x="5631" y="15410"/>
                    <a:pt x="6306" y="16071"/>
                    <a:pt x="7216" y="16096"/>
                  </a:cubicBezTo>
                  <a:cubicBezTo>
                    <a:pt x="7103" y="16272"/>
                    <a:pt x="6990" y="16324"/>
                    <a:pt x="6984" y="16326"/>
                  </a:cubicBezTo>
                  <a:cubicBezTo>
                    <a:pt x="6937" y="16346"/>
                    <a:pt x="6901" y="16389"/>
                    <a:pt x="6895" y="16441"/>
                  </a:cubicBezTo>
                  <a:cubicBezTo>
                    <a:pt x="6889" y="16492"/>
                    <a:pt x="6911" y="16541"/>
                    <a:pt x="6953" y="16573"/>
                  </a:cubicBezTo>
                  <a:cubicBezTo>
                    <a:pt x="6982" y="16595"/>
                    <a:pt x="7633" y="17078"/>
                    <a:pt x="8448" y="17089"/>
                  </a:cubicBezTo>
                  <a:cubicBezTo>
                    <a:pt x="8233" y="17355"/>
                    <a:pt x="8215" y="17459"/>
                    <a:pt x="8268" y="17550"/>
                  </a:cubicBezTo>
                  <a:cubicBezTo>
                    <a:pt x="8288" y="17584"/>
                    <a:pt x="8322" y="17610"/>
                    <a:pt x="8361" y="17622"/>
                  </a:cubicBezTo>
                  <a:cubicBezTo>
                    <a:pt x="8669" y="17878"/>
                    <a:pt x="9055" y="18017"/>
                    <a:pt x="9452" y="18017"/>
                  </a:cubicBezTo>
                  <a:cubicBezTo>
                    <a:pt x="9512" y="18017"/>
                    <a:pt x="9573" y="18014"/>
                    <a:pt x="9633" y="18007"/>
                  </a:cubicBezTo>
                  <a:cubicBezTo>
                    <a:pt x="9667" y="18170"/>
                    <a:pt x="9752" y="18316"/>
                    <a:pt x="9879" y="18421"/>
                  </a:cubicBezTo>
                  <a:cubicBezTo>
                    <a:pt x="9891" y="18431"/>
                    <a:pt x="9905" y="18437"/>
                    <a:pt x="9918" y="18443"/>
                  </a:cubicBezTo>
                  <a:cubicBezTo>
                    <a:pt x="9940" y="18451"/>
                    <a:pt x="10336" y="18581"/>
                    <a:pt x="10745" y="18581"/>
                  </a:cubicBezTo>
                  <a:cubicBezTo>
                    <a:pt x="10650" y="18738"/>
                    <a:pt x="10641" y="18823"/>
                    <a:pt x="10694" y="18896"/>
                  </a:cubicBezTo>
                  <a:cubicBezTo>
                    <a:pt x="10724" y="18939"/>
                    <a:pt x="10771" y="18965"/>
                    <a:pt x="10825" y="18965"/>
                  </a:cubicBezTo>
                  <a:cubicBezTo>
                    <a:pt x="10967" y="19009"/>
                    <a:pt x="11501" y="19157"/>
                    <a:pt x="11913" y="19185"/>
                  </a:cubicBezTo>
                  <a:cubicBezTo>
                    <a:pt x="11865" y="19272"/>
                    <a:pt x="11857" y="19343"/>
                    <a:pt x="11883" y="19410"/>
                  </a:cubicBezTo>
                  <a:cubicBezTo>
                    <a:pt x="11913" y="19476"/>
                    <a:pt x="11974" y="19519"/>
                    <a:pt x="12045" y="19527"/>
                  </a:cubicBezTo>
                  <a:cubicBezTo>
                    <a:pt x="12209" y="19576"/>
                    <a:pt x="13966" y="20113"/>
                    <a:pt x="14997" y="21225"/>
                  </a:cubicBezTo>
                  <a:cubicBezTo>
                    <a:pt x="13705" y="21046"/>
                    <a:pt x="12455" y="20069"/>
                    <a:pt x="12334" y="19972"/>
                  </a:cubicBezTo>
                  <a:cubicBezTo>
                    <a:pt x="12297" y="19932"/>
                    <a:pt x="12245" y="19910"/>
                    <a:pt x="12190" y="19910"/>
                  </a:cubicBezTo>
                  <a:cubicBezTo>
                    <a:pt x="12178" y="19910"/>
                    <a:pt x="12166" y="19911"/>
                    <a:pt x="12154" y="19913"/>
                  </a:cubicBezTo>
                  <a:cubicBezTo>
                    <a:pt x="12091" y="19927"/>
                    <a:pt x="12045" y="19970"/>
                    <a:pt x="12010" y="20030"/>
                  </a:cubicBezTo>
                  <a:cubicBezTo>
                    <a:pt x="11784" y="19756"/>
                    <a:pt x="11432" y="19468"/>
                    <a:pt x="11329" y="19386"/>
                  </a:cubicBezTo>
                  <a:cubicBezTo>
                    <a:pt x="11301" y="19347"/>
                    <a:pt x="11254" y="19323"/>
                    <a:pt x="11204" y="19323"/>
                  </a:cubicBezTo>
                  <a:cubicBezTo>
                    <a:pt x="11201" y="19323"/>
                    <a:pt x="11198" y="19323"/>
                    <a:pt x="11194" y="19323"/>
                  </a:cubicBezTo>
                  <a:cubicBezTo>
                    <a:pt x="11110" y="19323"/>
                    <a:pt x="11062" y="19372"/>
                    <a:pt x="11003" y="19497"/>
                  </a:cubicBezTo>
                  <a:cubicBezTo>
                    <a:pt x="10860" y="19311"/>
                    <a:pt x="10694" y="19143"/>
                    <a:pt x="10508" y="19001"/>
                  </a:cubicBezTo>
                  <a:cubicBezTo>
                    <a:pt x="10496" y="18993"/>
                    <a:pt x="10482" y="18985"/>
                    <a:pt x="10466" y="18981"/>
                  </a:cubicBezTo>
                  <a:cubicBezTo>
                    <a:pt x="10411" y="18966"/>
                    <a:pt x="10355" y="18958"/>
                    <a:pt x="10299" y="18958"/>
                  </a:cubicBezTo>
                  <a:cubicBezTo>
                    <a:pt x="10216" y="18958"/>
                    <a:pt x="10132" y="18975"/>
                    <a:pt x="10053" y="19007"/>
                  </a:cubicBezTo>
                  <a:cubicBezTo>
                    <a:pt x="9857" y="18660"/>
                    <a:pt x="9533" y="18407"/>
                    <a:pt x="9149" y="18300"/>
                  </a:cubicBezTo>
                  <a:cubicBezTo>
                    <a:pt x="9121" y="18281"/>
                    <a:pt x="9089" y="18270"/>
                    <a:pt x="9056" y="18270"/>
                  </a:cubicBezTo>
                  <a:cubicBezTo>
                    <a:pt x="9052" y="18270"/>
                    <a:pt x="9047" y="18270"/>
                    <a:pt x="9042" y="18271"/>
                  </a:cubicBezTo>
                  <a:cubicBezTo>
                    <a:pt x="8945" y="18277"/>
                    <a:pt x="8878" y="18336"/>
                    <a:pt x="8797" y="18603"/>
                  </a:cubicBezTo>
                  <a:cubicBezTo>
                    <a:pt x="8379" y="18049"/>
                    <a:pt x="7732" y="17831"/>
                    <a:pt x="7702" y="17820"/>
                  </a:cubicBezTo>
                  <a:cubicBezTo>
                    <a:pt x="7688" y="17815"/>
                    <a:pt x="7673" y="17813"/>
                    <a:pt x="7659" y="17813"/>
                  </a:cubicBezTo>
                  <a:cubicBezTo>
                    <a:pt x="7624" y="17813"/>
                    <a:pt x="7590" y="17825"/>
                    <a:pt x="7564" y="17849"/>
                  </a:cubicBezTo>
                  <a:cubicBezTo>
                    <a:pt x="7524" y="17883"/>
                    <a:pt x="7509" y="17934"/>
                    <a:pt x="7518" y="17986"/>
                  </a:cubicBezTo>
                  <a:cubicBezTo>
                    <a:pt x="7526" y="18067"/>
                    <a:pt x="7514" y="18148"/>
                    <a:pt x="7483" y="18223"/>
                  </a:cubicBezTo>
                  <a:cubicBezTo>
                    <a:pt x="7008" y="17608"/>
                    <a:pt x="6217" y="17459"/>
                    <a:pt x="6181" y="17454"/>
                  </a:cubicBezTo>
                  <a:cubicBezTo>
                    <a:pt x="6172" y="17452"/>
                    <a:pt x="6163" y="17451"/>
                    <a:pt x="6154" y="17451"/>
                  </a:cubicBezTo>
                  <a:cubicBezTo>
                    <a:pt x="6113" y="17451"/>
                    <a:pt x="6072" y="17469"/>
                    <a:pt x="6046" y="17503"/>
                  </a:cubicBezTo>
                  <a:cubicBezTo>
                    <a:pt x="6013" y="17541"/>
                    <a:pt x="6003" y="17594"/>
                    <a:pt x="6021" y="17641"/>
                  </a:cubicBezTo>
                  <a:cubicBezTo>
                    <a:pt x="6021" y="17645"/>
                    <a:pt x="6039" y="17687"/>
                    <a:pt x="6074" y="17786"/>
                  </a:cubicBezTo>
                  <a:cubicBezTo>
                    <a:pt x="5479" y="17428"/>
                    <a:pt x="4705" y="17410"/>
                    <a:pt x="4663" y="17410"/>
                  </a:cubicBezTo>
                  <a:cubicBezTo>
                    <a:pt x="4626" y="17410"/>
                    <a:pt x="4590" y="17424"/>
                    <a:pt x="4563" y="17450"/>
                  </a:cubicBezTo>
                  <a:cubicBezTo>
                    <a:pt x="4535" y="17477"/>
                    <a:pt x="4519" y="17515"/>
                    <a:pt x="4519" y="17554"/>
                  </a:cubicBezTo>
                  <a:cubicBezTo>
                    <a:pt x="4519" y="17564"/>
                    <a:pt x="4527" y="17742"/>
                    <a:pt x="4658" y="18059"/>
                  </a:cubicBezTo>
                  <a:cubicBezTo>
                    <a:pt x="4284" y="17905"/>
                    <a:pt x="3825" y="17804"/>
                    <a:pt x="3700" y="17778"/>
                  </a:cubicBezTo>
                  <a:cubicBezTo>
                    <a:pt x="3691" y="17776"/>
                    <a:pt x="3683" y="17776"/>
                    <a:pt x="3674" y="17776"/>
                  </a:cubicBezTo>
                  <a:cubicBezTo>
                    <a:pt x="3605" y="17776"/>
                    <a:pt x="3544" y="17824"/>
                    <a:pt x="3528" y="17895"/>
                  </a:cubicBezTo>
                  <a:cubicBezTo>
                    <a:pt x="3524" y="17920"/>
                    <a:pt x="3512" y="18035"/>
                    <a:pt x="3581" y="18237"/>
                  </a:cubicBezTo>
                  <a:cubicBezTo>
                    <a:pt x="3453" y="18198"/>
                    <a:pt x="3310" y="18171"/>
                    <a:pt x="3168" y="18171"/>
                  </a:cubicBezTo>
                  <a:cubicBezTo>
                    <a:pt x="3037" y="18171"/>
                    <a:pt x="2907" y="18194"/>
                    <a:pt x="2790" y="18253"/>
                  </a:cubicBezTo>
                  <a:cubicBezTo>
                    <a:pt x="2734" y="18282"/>
                    <a:pt x="2703" y="18342"/>
                    <a:pt x="2711" y="18403"/>
                  </a:cubicBezTo>
                  <a:cubicBezTo>
                    <a:pt x="2717" y="18431"/>
                    <a:pt x="2729" y="18457"/>
                    <a:pt x="2746" y="18476"/>
                  </a:cubicBezTo>
                  <a:lnTo>
                    <a:pt x="2740" y="18476"/>
                  </a:lnTo>
                  <a:cubicBezTo>
                    <a:pt x="2731" y="18476"/>
                    <a:pt x="2368" y="18496"/>
                    <a:pt x="1902" y="18496"/>
                  </a:cubicBezTo>
                  <a:cubicBezTo>
                    <a:pt x="1338" y="18496"/>
                    <a:pt x="622" y="18467"/>
                    <a:pt x="192" y="18342"/>
                  </a:cubicBezTo>
                  <a:cubicBezTo>
                    <a:pt x="178" y="18338"/>
                    <a:pt x="164" y="18335"/>
                    <a:pt x="150" y="18335"/>
                  </a:cubicBezTo>
                  <a:cubicBezTo>
                    <a:pt x="106" y="18335"/>
                    <a:pt x="63" y="18356"/>
                    <a:pt x="36" y="18393"/>
                  </a:cubicBezTo>
                  <a:cubicBezTo>
                    <a:pt x="0" y="18443"/>
                    <a:pt x="0" y="18510"/>
                    <a:pt x="34" y="18559"/>
                  </a:cubicBezTo>
                  <a:cubicBezTo>
                    <a:pt x="505" y="19234"/>
                    <a:pt x="1413" y="19648"/>
                    <a:pt x="1818" y="19806"/>
                  </a:cubicBezTo>
                  <a:cubicBezTo>
                    <a:pt x="1795" y="19879"/>
                    <a:pt x="1799" y="19958"/>
                    <a:pt x="1828" y="20030"/>
                  </a:cubicBezTo>
                  <a:cubicBezTo>
                    <a:pt x="1838" y="20055"/>
                    <a:pt x="1854" y="20077"/>
                    <a:pt x="1876" y="20093"/>
                  </a:cubicBezTo>
                  <a:cubicBezTo>
                    <a:pt x="2040" y="20217"/>
                    <a:pt x="2452" y="20336"/>
                    <a:pt x="2727" y="20405"/>
                  </a:cubicBezTo>
                  <a:lnTo>
                    <a:pt x="2691" y="20439"/>
                  </a:lnTo>
                  <a:cubicBezTo>
                    <a:pt x="2634" y="20492"/>
                    <a:pt x="2630" y="20582"/>
                    <a:pt x="2683" y="20641"/>
                  </a:cubicBezTo>
                  <a:cubicBezTo>
                    <a:pt x="2986" y="20963"/>
                    <a:pt x="3500" y="21120"/>
                    <a:pt x="3831" y="21193"/>
                  </a:cubicBezTo>
                  <a:lnTo>
                    <a:pt x="3690" y="21312"/>
                  </a:lnTo>
                  <a:cubicBezTo>
                    <a:pt x="3652" y="21343"/>
                    <a:pt x="3635" y="21391"/>
                    <a:pt x="3641" y="21438"/>
                  </a:cubicBezTo>
                  <a:cubicBezTo>
                    <a:pt x="3647" y="21486"/>
                    <a:pt x="3676" y="21529"/>
                    <a:pt x="3720" y="21549"/>
                  </a:cubicBezTo>
                  <a:cubicBezTo>
                    <a:pt x="3737" y="21558"/>
                    <a:pt x="4072" y="21719"/>
                    <a:pt x="4664" y="21719"/>
                  </a:cubicBezTo>
                  <a:cubicBezTo>
                    <a:pt x="4753" y="21719"/>
                    <a:pt x="4847" y="21715"/>
                    <a:pt x="4946" y="21707"/>
                  </a:cubicBezTo>
                  <a:lnTo>
                    <a:pt x="4946" y="21707"/>
                  </a:lnTo>
                  <a:cubicBezTo>
                    <a:pt x="4917" y="21743"/>
                    <a:pt x="4883" y="21775"/>
                    <a:pt x="4847" y="21806"/>
                  </a:cubicBezTo>
                  <a:cubicBezTo>
                    <a:pt x="4808" y="21840"/>
                    <a:pt x="4792" y="21893"/>
                    <a:pt x="4802" y="21943"/>
                  </a:cubicBezTo>
                  <a:cubicBezTo>
                    <a:pt x="4814" y="21994"/>
                    <a:pt x="4851" y="22036"/>
                    <a:pt x="4901" y="22050"/>
                  </a:cubicBezTo>
                  <a:cubicBezTo>
                    <a:pt x="5167" y="22130"/>
                    <a:pt x="5404" y="22158"/>
                    <a:pt x="5601" y="22158"/>
                  </a:cubicBezTo>
                  <a:cubicBezTo>
                    <a:pt x="5743" y="22158"/>
                    <a:pt x="5864" y="22144"/>
                    <a:pt x="5961" y="22125"/>
                  </a:cubicBezTo>
                  <a:lnTo>
                    <a:pt x="5961" y="22125"/>
                  </a:lnTo>
                  <a:cubicBezTo>
                    <a:pt x="5936" y="22160"/>
                    <a:pt x="5908" y="22196"/>
                    <a:pt x="5878" y="22230"/>
                  </a:cubicBezTo>
                  <a:cubicBezTo>
                    <a:pt x="5849" y="22267"/>
                    <a:pt x="5837" y="22317"/>
                    <a:pt x="5851" y="22364"/>
                  </a:cubicBezTo>
                  <a:cubicBezTo>
                    <a:pt x="5864" y="22412"/>
                    <a:pt x="5902" y="22447"/>
                    <a:pt x="5948" y="22459"/>
                  </a:cubicBezTo>
                  <a:cubicBezTo>
                    <a:pt x="6109" y="22505"/>
                    <a:pt x="6271" y="22522"/>
                    <a:pt x="6424" y="22522"/>
                  </a:cubicBezTo>
                  <a:cubicBezTo>
                    <a:pt x="6673" y="22522"/>
                    <a:pt x="6897" y="22476"/>
                    <a:pt x="7052" y="22431"/>
                  </a:cubicBezTo>
                  <a:lnTo>
                    <a:pt x="7052" y="22431"/>
                  </a:lnTo>
                  <a:lnTo>
                    <a:pt x="7026" y="22675"/>
                  </a:lnTo>
                  <a:cubicBezTo>
                    <a:pt x="7022" y="22718"/>
                    <a:pt x="7036" y="22762"/>
                    <a:pt x="7067" y="22791"/>
                  </a:cubicBezTo>
                  <a:cubicBezTo>
                    <a:pt x="7094" y="22820"/>
                    <a:pt x="7132" y="22836"/>
                    <a:pt x="7169" y="22836"/>
                  </a:cubicBezTo>
                  <a:cubicBezTo>
                    <a:pt x="7174" y="22836"/>
                    <a:pt x="7178" y="22835"/>
                    <a:pt x="7182" y="22835"/>
                  </a:cubicBezTo>
                  <a:cubicBezTo>
                    <a:pt x="7501" y="22801"/>
                    <a:pt x="7890" y="22667"/>
                    <a:pt x="8116" y="22578"/>
                  </a:cubicBezTo>
                  <a:lnTo>
                    <a:pt x="8116" y="22578"/>
                  </a:lnTo>
                  <a:cubicBezTo>
                    <a:pt x="8114" y="22649"/>
                    <a:pt x="8104" y="22722"/>
                    <a:pt x="8090" y="22791"/>
                  </a:cubicBezTo>
                  <a:cubicBezTo>
                    <a:pt x="8084" y="22833"/>
                    <a:pt x="8094" y="22877"/>
                    <a:pt x="8122" y="22908"/>
                  </a:cubicBezTo>
                  <a:cubicBezTo>
                    <a:pt x="8150" y="22940"/>
                    <a:pt x="8189" y="22958"/>
                    <a:pt x="8231" y="22960"/>
                  </a:cubicBezTo>
                  <a:cubicBezTo>
                    <a:pt x="8516" y="22956"/>
                    <a:pt x="8905" y="22797"/>
                    <a:pt x="9157" y="22679"/>
                  </a:cubicBezTo>
                  <a:lnTo>
                    <a:pt x="9157" y="22679"/>
                  </a:lnTo>
                  <a:lnTo>
                    <a:pt x="9151" y="22770"/>
                  </a:lnTo>
                  <a:cubicBezTo>
                    <a:pt x="9149" y="22811"/>
                    <a:pt x="9163" y="22851"/>
                    <a:pt x="9190" y="22882"/>
                  </a:cubicBezTo>
                  <a:cubicBezTo>
                    <a:pt x="9217" y="22909"/>
                    <a:pt x="9252" y="22923"/>
                    <a:pt x="9288" y="22923"/>
                  </a:cubicBezTo>
                  <a:cubicBezTo>
                    <a:pt x="9292" y="22923"/>
                    <a:pt x="9297" y="22923"/>
                    <a:pt x="9301" y="22922"/>
                  </a:cubicBezTo>
                  <a:cubicBezTo>
                    <a:pt x="9622" y="22902"/>
                    <a:pt x="10009" y="22702"/>
                    <a:pt x="10280" y="22530"/>
                  </a:cubicBezTo>
                  <a:lnTo>
                    <a:pt x="10280" y="22530"/>
                  </a:lnTo>
                  <a:cubicBezTo>
                    <a:pt x="10273" y="22564"/>
                    <a:pt x="10267" y="22598"/>
                    <a:pt x="10259" y="22633"/>
                  </a:cubicBezTo>
                  <a:cubicBezTo>
                    <a:pt x="10253" y="22679"/>
                    <a:pt x="10267" y="22724"/>
                    <a:pt x="10296" y="22758"/>
                  </a:cubicBezTo>
                  <a:cubicBezTo>
                    <a:pt x="10325" y="22785"/>
                    <a:pt x="10363" y="22801"/>
                    <a:pt x="10402" y="22801"/>
                  </a:cubicBezTo>
                  <a:cubicBezTo>
                    <a:pt x="10408" y="22801"/>
                    <a:pt x="10415" y="22800"/>
                    <a:pt x="10421" y="22799"/>
                  </a:cubicBezTo>
                  <a:cubicBezTo>
                    <a:pt x="10868" y="22736"/>
                    <a:pt x="11293" y="22566"/>
                    <a:pt x="11661" y="22303"/>
                  </a:cubicBezTo>
                  <a:lnTo>
                    <a:pt x="11661" y="22303"/>
                  </a:lnTo>
                  <a:cubicBezTo>
                    <a:pt x="11652" y="22354"/>
                    <a:pt x="11669" y="22408"/>
                    <a:pt x="11711" y="22443"/>
                  </a:cubicBezTo>
                  <a:cubicBezTo>
                    <a:pt x="11737" y="22464"/>
                    <a:pt x="11769" y="22475"/>
                    <a:pt x="11801" y="22475"/>
                  </a:cubicBezTo>
                  <a:cubicBezTo>
                    <a:pt x="11824" y="22475"/>
                    <a:pt x="11847" y="22469"/>
                    <a:pt x="11869" y="22457"/>
                  </a:cubicBezTo>
                  <a:cubicBezTo>
                    <a:pt x="12279" y="22232"/>
                    <a:pt x="13339" y="22022"/>
                    <a:pt x="14176" y="21885"/>
                  </a:cubicBezTo>
                  <a:lnTo>
                    <a:pt x="14176" y="21885"/>
                  </a:lnTo>
                  <a:cubicBezTo>
                    <a:pt x="13612" y="22044"/>
                    <a:pt x="13066" y="22139"/>
                    <a:pt x="12734" y="22196"/>
                  </a:cubicBezTo>
                  <a:lnTo>
                    <a:pt x="12651" y="22210"/>
                  </a:lnTo>
                  <a:cubicBezTo>
                    <a:pt x="12204" y="22287"/>
                    <a:pt x="11932" y="22479"/>
                    <a:pt x="11855" y="22540"/>
                  </a:cubicBezTo>
                  <a:cubicBezTo>
                    <a:pt x="11826" y="22552"/>
                    <a:pt x="11798" y="22572"/>
                    <a:pt x="11780" y="22600"/>
                  </a:cubicBezTo>
                  <a:cubicBezTo>
                    <a:pt x="11741" y="22665"/>
                    <a:pt x="11748" y="22736"/>
                    <a:pt x="11816" y="22847"/>
                  </a:cubicBezTo>
                  <a:cubicBezTo>
                    <a:pt x="11315" y="22882"/>
                    <a:pt x="10890" y="23146"/>
                    <a:pt x="10868" y="23159"/>
                  </a:cubicBezTo>
                  <a:cubicBezTo>
                    <a:pt x="10825" y="23189"/>
                    <a:pt x="10801" y="23239"/>
                    <a:pt x="10805" y="23292"/>
                  </a:cubicBezTo>
                  <a:cubicBezTo>
                    <a:pt x="10809" y="23343"/>
                    <a:pt x="10842" y="23391"/>
                    <a:pt x="10892" y="23413"/>
                  </a:cubicBezTo>
                  <a:cubicBezTo>
                    <a:pt x="10912" y="23423"/>
                    <a:pt x="10929" y="23436"/>
                    <a:pt x="10945" y="23452"/>
                  </a:cubicBezTo>
                  <a:cubicBezTo>
                    <a:pt x="10348" y="23508"/>
                    <a:pt x="9853" y="23905"/>
                    <a:pt x="9827" y="23925"/>
                  </a:cubicBezTo>
                  <a:cubicBezTo>
                    <a:pt x="9788" y="23961"/>
                    <a:pt x="9770" y="24014"/>
                    <a:pt x="9780" y="24068"/>
                  </a:cubicBezTo>
                  <a:cubicBezTo>
                    <a:pt x="9792" y="24117"/>
                    <a:pt x="9827" y="24155"/>
                    <a:pt x="9875" y="24170"/>
                  </a:cubicBezTo>
                  <a:cubicBezTo>
                    <a:pt x="9360" y="24414"/>
                    <a:pt x="8949" y="24853"/>
                    <a:pt x="8923" y="24877"/>
                  </a:cubicBezTo>
                  <a:cubicBezTo>
                    <a:pt x="8893" y="24908"/>
                    <a:pt x="8882" y="24952"/>
                    <a:pt x="8888" y="24994"/>
                  </a:cubicBezTo>
                  <a:cubicBezTo>
                    <a:pt x="8893" y="25035"/>
                    <a:pt x="8917" y="25073"/>
                    <a:pt x="8951" y="25096"/>
                  </a:cubicBezTo>
                  <a:cubicBezTo>
                    <a:pt x="8969" y="25106"/>
                    <a:pt x="9058" y="25158"/>
                    <a:pt x="9256" y="25201"/>
                  </a:cubicBezTo>
                  <a:cubicBezTo>
                    <a:pt x="9018" y="25350"/>
                    <a:pt x="8791" y="25514"/>
                    <a:pt x="8571" y="25690"/>
                  </a:cubicBezTo>
                  <a:cubicBezTo>
                    <a:pt x="8508" y="25743"/>
                    <a:pt x="8502" y="25840"/>
                    <a:pt x="8559" y="25902"/>
                  </a:cubicBezTo>
                  <a:cubicBezTo>
                    <a:pt x="8579" y="25919"/>
                    <a:pt x="8630" y="25963"/>
                    <a:pt x="8749" y="26001"/>
                  </a:cubicBezTo>
                  <a:cubicBezTo>
                    <a:pt x="8565" y="26139"/>
                    <a:pt x="8383" y="26321"/>
                    <a:pt x="8318" y="26531"/>
                  </a:cubicBezTo>
                  <a:cubicBezTo>
                    <a:pt x="8304" y="26574"/>
                    <a:pt x="8312" y="26624"/>
                    <a:pt x="8340" y="26661"/>
                  </a:cubicBezTo>
                  <a:cubicBezTo>
                    <a:pt x="8365" y="26694"/>
                    <a:pt x="8404" y="26715"/>
                    <a:pt x="8447" y="26715"/>
                  </a:cubicBezTo>
                  <a:cubicBezTo>
                    <a:pt x="8451" y="26715"/>
                    <a:pt x="8455" y="26715"/>
                    <a:pt x="8458" y="26715"/>
                  </a:cubicBezTo>
                  <a:lnTo>
                    <a:pt x="8486" y="26715"/>
                  </a:lnTo>
                  <a:cubicBezTo>
                    <a:pt x="8102" y="27069"/>
                    <a:pt x="7121" y="27943"/>
                    <a:pt x="6195" y="28543"/>
                  </a:cubicBezTo>
                  <a:cubicBezTo>
                    <a:pt x="6073" y="28618"/>
                    <a:pt x="6129" y="28804"/>
                    <a:pt x="6270" y="28804"/>
                  </a:cubicBezTo>
                  <a:cubicBezTo>
                    <a:pt x="6270" y="28804"/>
                    <a:pt x="6271" y="28804"/>
                    <a:pt x="6272" y="28804"/>
                  </a:cubicBezTo>
                  <a:lnTo>
                    <a:pt x="6290" y="28804"/>
                  </a:lnTo>
                  <a:cubicBezTo>
                    <a:pt x="7109" y="28709"/>
                    <a:pt x="8336" y="28034"/>
                    <a:pt x="8830" y="27744"/>
                  </a:cubicBezTo>
                  <a:lnTo>
                    <a:pt x="8830" y="27744"/>
                  </a:lnTo>
                  <a:cubicBezTo>
                    <a:pt x="8826" y="27787"/>
                    <a:pt x="8820" y="27833"/>
                    <a:pt x="8812" y="27882"/>
                  </a:cubicBezTo>
                  <a:cubicBezTo>
                    <a:pt x="8804" y="27934"/>
                    <a:pt x="8824" y="27983"/>
                    <a:pt x="8864" y="28017"/>
                  </a:cubicBezTo>
                  <a:cubicBezTo>
                    <a:pt x="8889" y="28038"/>
                    <a:pt x="8921" y="28049"/>
                    <a:pt x="8953" y="28049"/>
                  </a:cubicBezTo>
                  <a:cubicBezTo>
                    <a:pt x="8971" y="28049"/>
                    <a:pt x="8989" y="28046"/>
                    <a:pt x="9006" y="28038"/>
                  </a:cubicBezTo>
                  <a:cubicBezTo>
                    <a:pt x="9176" y="27969"/>
                    <a:pt x="9479" y="27738"/>
                    <a:pt x="9691" y="27566"/>
                  </a:cubicBezTo>
                  <a:cubicBezTo>
                    <a:pt x="9699" y="27593"/>
                    <a:pt x="9715" y="27617"/>
                    <a:pt x="9738" y="27633"/>
                  </a:cubicBezTo>
                  <a:cubicBezTo>
                    <a:pt x="9762" y="27654"/>
                    <a:pt x="9793" y="27664"/>
                    <a:pt x="9825" y="27664"/>
                  </a:cubicBezTo>
                  <a:cubicBezTo>
                    <a:pt x="9836" y="27664"/>
                    <a:pt x="9846" y="27663"/>
                    <a:pt x="9857" y="27661"/>
                  </a:cubicBezTo>
                  <a:cubicBezTo>
                    <a:pt x="10211" y="27577"/>
                    <a:pt x="10573" y="27312"/>
                    <a:pt x="10807" y="27113"/>
                  </a:cubicBezTo>
                  <a:lnTo>
                    <a:pt x="10807" y="27160"/>
                  </a:lnTo>
                  <a:cubicBezTo>
                    <a:pt x="10805" y="27211"/>
                    <a:pt x="10832" y="27259"/>
                    <a:pt x="10876" y="27285"/>
                  </a:cubicBezTo>
                  <a:cubicBezTo>
                    <a:pt x="10899" y="27298"/>
                    <a:pt x="10924" y="27305"/>
                    <a:pt x="10949" y="27305"/>
                  </a:cubicBezTo>
                  <a:cubicBezTo>
                    <a:pt x="10974" y="27305"/>
                    <a:pt x="10999" y="27298"/>
                    <a:pt x="11020" y="27285"/>
                  </a:cubicBezTo>
                  <a:cubicBezTo>
                    <a:pt x="11038" y="27277"/>
                    <a:pt x="11373" y="27075"/>
                    <a:pt x="11725" y="26578"/>
                  </a:cubicBezTo>
                  <a:cubicBezTo>
                    <a:pt x="11731" y="26626"/>
                    <a:pt x="11760" y="26667"/>
                    <a:pt x="11804" y="26689"/>
                  </a:cubicBezTo>
                  <a:cubicBezTo>
                    <a:pt x="11823" y="26698"/>
                    <a:pt x="11844" y="26703"/>
                    <a:pt x="11865" y="26703"/>
                  </a:cubicBezTo>
                  <a:cubicBezTo>
                    <a:pt x="11896" y="26703"/>
                    <a:pt x="11927" y="26692"/>
                    <a:pt x="11952" y="26673"/>
                  </a:cubicBezTo>
                  <a:cubicBezTo>
                    <a:pt x="12168" y="26507"/>
                    <a:pt x="12350" y="26305"/>
                    <a:pt x="12492" y="26074"/>
                  </a:cubicBezTo>
                  <a:cubicBezTo>
                    <a:pt x="12504" y="26115"/>
                    <a:pt x="12536" y="26151"/>
                    <a:pt x="12577" y="26167"/>
                  </a:cubicBezTo>
                  <a:cubicBezTo>
                    <a:pt x="12593" y="26173"/>
                    <a:pt x="12609" y="26176"/>
                    <a:pt x="12626" y="26176"/>
                  </a:cubicBezTo>
                  <a:cubicBezTo>
                    <a:pt x="12659" y="26176"/>
                    <a:pt x="12691" y="26164"/>
                    <a:pt x="12718" y="26141"/>
                  </a:cubicBezTo>
                  <a:cubicBezTo>
                    <a:pt x="12977" y="25927"/>
                    <a:pt x="13133" y="25650"/>
                    <a:pt x="13217" y="25462"/>
                  </a:cubicBezTo>
                  <a:lnTo>
                    <a:pt x="13300" y="25538"/>
                  </a:lnTo>
                  <a:cubicBezTo>
                    <a:pt x="13327" y="25562"/>
                    <a:pt x="13364" y="25574"/>
                    <a:pt x="13401" y="25574"/>
                  </a:cubicBezTo>
                  <a:cubicBezTo>
                    <a:pt x="13406" y="25574"/>
                    <a:pt x="13411" y="25574"/>
                    <a:pt x="13416" y="25573"/>
                  </a:cubicBezTo>
                  <a:cubicBezTo>
                    <a:pt x="13458" y="25565"/>
                    <a:pt x="13493" y="25542"/>
                    <a:pt x="13515" y="25506"/>
                  </a:cubicBezTo>
                  <a:cubicBezTo>
                    <a:pt x="13634" y="25314"/>
                    <a:pt x="13729" y="25057"/>
                    <a:pt x="13786" y="24887"/>
                  </a:cubicBezTo>
                  <a:lnTo>
                    <a:pt x="13836" y="24936"/>
                  </a:lnTo>
                  <a:cubicBezTo>
                    <a:pt x="13863" y="24965"/>
                    <a:pt x="13901" y="24979"/>
                    <a:pt x="13938" y="24979"/>
                  </a:cubicBezTo>
                  <a:cubicBezTo>
                    <a:pt x="13969" y="24979"/>
                    <a:pt x="14000" y="24970"/>
                    <a:pt x="14026" y="24950"/>
                  </a:cubicBezTo>
                  <a:cubicBezTo>
                    <a:pt x="14249" y="24776"/>
                    <a:pt x="14374" y="24428"/>
                    <a:pt x="14481" y="24125"/>
                  </a:cubicBezTo>
                  <a:cubicBezTo>
                    <a:pt x="14635" y="23682"/>
                    <a:pt x="14938" y="22833"/>
                    <a:pt x="15371" y="22101"/>
                  </a:cubicBezTo>
                  <a:lnTo>
                    <a:pt x="15371" y="22101"/>
                  </a:lnTo>
                  <a:cubicBezTo>
                    <a:pt x="15367" y="23090"/>
                    <a:pt x="15211" y="25427"/>
                    <a:pt x="14241" y="26388"/>
                  </a:cubicBezTo>
                  <a:cubicBezTo>
                    <a:pt x="14170" y="26460"/>
                    <a:pt x="14206" y="26543"/>
                    <a:pt x="14233" y="26610"/>
                  </a:cubicBezTo>
                  <a:cubicBezTo>
                    <a:pt x="14286" y="26726"/>
                    <a:pt x="14488" y="27099"/>
                    <a:pt x="14950" y="27099"/>
                  </a:cubicBezTo>
                  <a:cubicBezTo>
                    <a:pt x="14961" y="27099"/>
                    <a:pt x="14973" y="27099"/>
                    <a:pt x="14985" y="27099"/>
                  </a:cubicBezTo>
                  <a:cubicBezTo>
                    <a:pt x="15035" y="27097"/>
                    <a:pt x="15078" y="27071"/>
                    <a:pt x="15104" y="27027"/>
                  </a:cubicBezTo>
                  <a:cubicBezTo>
                    <a:pt x="15146" y="26954"/>
                    <a:pt x="16115" y="25274"/>
                    <a:pt x="15885" y="22445"/>
                  </a:cubicBezTo>
                  <a:lnTo>
                    <a:pt x="15885" y="22445"/>
                  </a:lnTo>
                  <a:cubicBezTo>
                    <a:pt x="16204" y="23070"/>
                    <a:pt x="16432" y="23717"/>
                    <a:pt x="16562" y="24085"/>
                  </a:cubicBezTo>
                  <a:cubicBezTo>
                    <a:pt x="16663" y="24368"/>
                    <a:pt x="16786" y="24717"/>
                    <a:pt x="17009" y="24891"/>
                  </a:cubicBezTo>
                  <a:cubicBezTo>
                    <a:pt x="17035" y="24910"/>
                    <a:pt x="17065" y="24920"/>
                    <a:pt x="17096" y="24920"/>
                  </a:cubicBezTo>
                  <a:cubicBezTo>
                    <a:pt x="17133" y="24920"/>
                    <a:pt x="17171" y="24905"/>
                    <a:pt x="17199" y="24877"/>
                  </a:cubicBezTo>
                  <a:cubicBezTo>
                    <a:pt x="17217" y="24857"/>
                    <a:pt x="17235" y="24841"/>
                    <a:pt x="17251" y="24827"/>
                  </a:cubicBezTo>
                  <a:cubicBezTo>
                    <a:pt x="17308" y="24997"/>
                    <a:pt x="17403" y="25255"/>
                    <a:pt x="17520" y="25447"/>
                  </a:cubicBezTo>
                  <a:cubicBezTo>
                    <a:pt x="17541" y="25482"/>
                    <a:pt x="17579" y="25506"/>
                    <a:pt x="17621" y="25512"/>
                  </a:cubicBezTo>
                  <a:cubicBezTo>
                    <a:pt x="17628" y="25513"/>
                    <a:pt x="17634" y="25513"/>
                    <a:pt x="17641" y="25513"/>
                  </a:cubicBezTo>
                  <a:cubicBezTo>
                    <a:pt x="17676" y="25513"/>
                    <a:pt x="17709" y="25501"/>
                    <a:pt x="17735" y="25476"/>
                  </a:cubicBezTo>
                  <a:lnTo>
                    <a:pt x="17818" y="25403"/>
                  </a:lnTo>
                  <a:cubicBezTo>
                    <a:pt x="17902" y="25591"/>
                    <a:pt x="18058" y="25868"/>
                    <a:pt x="18317" y="26082"/>
                  </a:cubicBezTo>
                  <a:cubicBezTo>
                    <a:pt x="18344" y="26104"/>
                    <a:pt x="18376" y="26116"/>
                    <a:pt x="18409" y="26116"/>
                  </a:cubicBezTo>
                  <a:cubicBezTo>
                    <a:pt x="18426" y="26116"/>
                    <a:pt x="18442" y="26113"/>
                    <a:pt x="18458" y="26107"/>
                  </a:cubicBezTo>
                  <a:cubicBezTo>
                    <a:pt x="18499" y="26092"/>
                    <a:pt x="18531" y="26058"/>
                    <a:pt x="18543" y="26014"/>
                  </a:cubicBezTo>
                  <a:cubicBezTo>
                    <a:pt x="18685" y="26244"/>
                    <a:pt x="18869" y="26448"/>
                    <a:pt x="19083" y="26612"/>
                  </a:cubicBezTo>
                  <a:cubicBezTo>
                    <a:pt x="19110" y="26633"/>
                    <a:pt x="19140" y="26643"/>
                    <a:pt x="19170" y="26643"/>
                  </a:cubicBezTo>
                  <a:cubicBezTo>
                    <a:pt x="19238" y="26643"/>
                    <a:pt x="19303" y="26594"/>
                    <a:pt x="19312" y="26517"/>
                  </a:cubicBezTo>
                  <a:cubicBezTo>
                    <a:pt x="19664" y="27014"/>
                    <a:pt x="19999" y="27215"/>
                    <a:pt x="20017" y="27225"/>
                  </a:cubicBezTo>
                  <a:cubicBezTo>
                    <a:pt x="20038" y="27238"/>
                    <a:pt x="20063" y="27245"/>
                    <a:pt x="20088" y="27245"/>
                  </a:cubicBezTo>
                  <a:cubicBezTo>
                    <a:pt x="20113" y="27245"/>
                    <a:pt x="20138" y="27238"/>
                    <a:pt x="20161" y="27225"/>
                  </a:cubicBezTo>
                  <a:cubicBezTo>
                    <a:pt x="20207" y="27200"/>
                    <a:pt x="20232" y="27150"/>
                    <a:pt x="20230" y="27097"/>
                  </a:cubicBezTo>
                  <a:lnTo>
                    <a:pt x="20230" y="27049"/>
                  </a:lnTo>
                  <a:cubicBezTo>
                    <a:pt x="20462" y="27251"/>
                    <a:pt x="20826" y="27518"/>
                    <a:pt x="21180" y="27601"/>
                  </a:cubicBezTo>
                  <a:cubicBezTo>
                    <a:pt x="21190" y="27603"/>
                    <a:pt x="21200" y="27604"/>
                    <a:pt x="21209" y="27604"/>
                  </a:cubicBezTo>
                  <a:cubicBezTo>
                    <a:pt x="21243" y="27604"/>
                    <a:pt x="21275" y="27593"/>
                    <a:pt x="21301" y="27573"/>
                  </a:cubicBezTo>
                  <a:cubicBezTo>
                    <a:pt x="21324" y="27554"/>
                    <a:pt x="21340" y="27530"/>
                    <a:pt x="21348" y="27504"/>
                  </a:cubicBezTo>
                  <a:cubicBezTo>
                    <a:pt x="21558" y="27676"/>
                    <a:pt x="21859" y="27910"/>
                    <a:pt x="22031" y="27979"/>
                  </a:cubicBezTo>
                  <a:cubicBezTo>
                    <a:pt x="22048" y="27986"/>
                    <a:pt x="22066" y="27990"/>
                    <a:pt x="22084" y="27990"/>
                  </a:cubicBezTo>
                  <a:cubicBezTo>
                    <a:pt x="22116" y="27990"/>
                    <a:pt x="22149" y="27979"/>
                    <a:pt x="22175" y="27957"/>
                  </a:cubicBezTo>
                  <a:cubicBezTo>
                    <a:pt x="22215" y="27924"/>
                    <a:pt x="22234" y="27872"/>
                    <a:pt x="22225" y="27823"/>
                  </a:cubicBezTo>
                  <a:cubicBezTo>
                    <a:pt x="22215" y="27771"/>
                    <a:pt x="22211" y="27728"/>
                    <a:pt x="22205" y="27684"/>
                  </a:cubicBezTo>
                  <a:lnTo>
                    <a:pt x="22205" y="27684"/>
                  </a:lnTo>
                  <a:cubicBezTo>
                    <a:pt x="22699" y="27973"/>
                    <a:pt x="23928" y="28648"/>
                    <a:pt x="24749" y="28743"/>
                  </a:cubicBezTo>
                  <a:cubicBezTo>
                    <a:pt x="24755" y="28743"/>
                    <a:pt x="24760" y="28744"/>
                    <a:pt x="24766" y="28744"/>
                  </a:cubicBezTo>
                  <a:cubicBezTo>
                    <a:pt x="24825" y="28744"/>
                    <a:pt x="24878" y="28706"/>
                    <a:pt x="24898" y="28648"/>
                  </a:cubicBezTo>
                  <a:cubicBezTo>
                    <a:pt x="24919" y="28586"/>
                    <a:pt x="24896" y="28517"/>
                    <a:pt x="24840" y="28482"/>
                  </a:cubicBezTo>
                  <a:cubicBezTo>
                    <a:pt x="23914" y="27884"/>
                    <a:pt x="22933" y="27010"/>
                    <a:pt x="22549" y="26655"/>
                  </a:cubicBezTo>
                  <a:lnTo>
                    <a:pt x="22577" y="26655"/>
                  </a:lnTo>
                  <a:cubicBezTo>
                    <a:pt x="22579" y="26656"/>
                    <a:pt x="22581" y="26656"/>
                    <a:pt x="22583" y="26656"/>
                  </a:cubicBezTo>
                  <a:cubicBezTo>
                    <a:pt x="22626" y="26656"/>
                    <a:pt x="22669" y="26636"/>
                    <a:pt x="22695" y="26602"/>
                  </a:cubicBezTo>
                  <a:cubicBezTo>
                    <a:pt x="22725" y="26564"/>
                    <a:pt x="22733" y="26515"/>
                    <a:pt x="22717" y="26469"/>
                  </a:cubicBezTo>
                  <a:cubicBezTo>
                    <a:pt x="22652" y="26260"/>
                    <a:pt x="22470" y="26078"/>
                    <a:pt x="22288" y="25939"/>
                  </a:cubicBezTo>
                  <a:cubicBezTo>
                    <a:pt x="22405" y="25904"/>
                    <a:pt x="22456" y="25860"/>
                    <a:pt x="22476" y="25840"/>
                  </a:cubicBezTo>
                  <a:cubicBezTo>
                    <a:pt x="22504" y="25813"/>
                    <a:pt x="22519" y="25773"/>
                    <a:pt x="22517" y="25732"/>
                  </a:cubicBezTo>
                  <a:cubicBezTo>
                    <a:pt x="22515" y="25692"/>
                    <a:pt x="22496" y="25654"/>
                    <a:pt x="22464" y="25629"/>
                  </a:cubicBezTo>
                  <a:cubicBezTo>
                    <a:pt x="22246" y="25453"/>
                    <a:pt x="22017" y="25288"/>
                    <a:pt x="21779" y="25140"/>
                  </a:cubicBezTo>
                  <a:cubicBezTo>
                    <a:pt x="21977" y="25098"/>
                    <a:pt x="22068" y="25043"/>
                    <a:pt x="22084" y="25035"/>
                  </a:cubicBezTo>
                  <a:cubicBezTo>
                    <a:pt x="22120" y="25011"/>
                    <a:pt x="22141" y="24974"/>
                    <a:pt x="22147" y="24930"/>
                  </a:cubicBezTo>
                  <a:cubicBezTo>
                    <a:pt x="22153" y="24889"/>
                    <a:pt x="22140" y="24847"/>
                    <a:pt x="22112" y="24817"/>
                  </a:cubicBezTo>
                  <a:cubicBezTo>
                    <a:pt x="22088" y="24792"/>
                    <a:pt x="21675" y="24354"/>
                    <a:pt x="21160" y="24109"/>
                  </a:cubicBezTo>
                  <a:cubicBezTo>
                    <a:pt x="21210" y="24095"/>
                    <a:pt x="21247" y="24056"/>
                    <a:pt x="21257" y="24006"/>
                  </a:cubicBezTo>
                  <a:cubicBezTo>
                    <a:pt x="21271" y="23953"/>
                    <a:pt x="21253" y="23897"/>
                    <a:pt x="21210" y="23864"/>
                  </a:cubicBezTo>
                  <a:cubicBezTo>
                    <a:pt x="21186" y="23844"/>
                    <a:pt x="20693" y="23444"/>
                    <a:pt x="20094" y="23391"/>
                  </a:cubicBezTo>
                  <a:cubicBezTo>
                    <a:pt x="20108" y="23375"/>
                    <a:pt x="20125" y="23361"/>
                    <a:pt x="20143" y="23353"/>
                  </a:cubicBezTo>
                  <a:cubicBezTo>
                    <a:pt x="20254" y="23312"/>
                    <a:pt x="20270" y="23161"/>
                    <a:pt x="20169" y="23098"/>
                  </a:cubicBezTo>
                  <a:cubicBezTo>
                    <a:pt x="20149" y="23084"/>
                    <a:pt x="19724" y="22817"/>
                    <a:pt x="19221" y="22786"/>
                  </a:cubicBezTo>
                  <a:cubicBezTo>
                    <a:pt x="19290" y="22673"/>
                    <a:pt x="19298" y="22602"/>
                    <a:pt x="19257" y="22536"/>
                  </a:cubicBezTo>
                  <a:cubicBezTo>
                    <a:pt x="19239" y="22509"/>
                    <a:pt x="19213" y="22489"/>
                    <a:pt x="19184" y="22479"/>
                  </a:cubicBezTo>
                  <a:cubicBezTo>
                    <a:pt x="19154" y="22453"/>
                    <a:pt x="19122" y="22431"/>
                    <a:pt x="19091" y="22412"/>
                  </a:cubicBezTo>
                  <a:lnTo>
                    <a:pt x="19091" y="22412"/>
                  </a:lnTo>
                  <a:cubicBezTo>
                    <a:pt x="19122" y="22425"/>
                    <a:pt x="19152" y="22439"/>
                    <a:pt x="19176" y="22455"/>
                  </a:cubicBezTo>
                  <a:cubicBezTo>
                    <a:pt x="19198" y="22467"/>
                    <a:pt x="19221" y="22472"/>
                    <a:pt x="19243" y="22472"/>
                  </a:cubicBezTo>
                  <a:cubicBezTo>
                    <a:pt x="19328" y="22472"/>
                    <a:pt x="19403" y="22395"/>
                    <a:pt x="19385" y="22301"/>
                  </a:cubicBezTo>
                  <a:lnTo>
                    <a:pt x="19385" y="22301"/>
                  </a:lnTo>
                  <a:cubicBezTo>
                    <a:pt x="19751" y="22562"/>
                    <a:pt x="20175" y="22732"/>
                    <a:pt x="20622" y="22797"/>
                  </a:cubicBezTo>
                  <a:cubicBezTo>
                    <a:pt x="20628" y="22798"/>
                    <a:pt x="20635" y="22799"/>
                    <a:pt x="20641" y="22799"/>
                  </a:cubicBezTo>
                  <a:cubicBezTo>
                    <a:pt x="20680" y="22799"/>
                    <a:pt x="20717" y="22783"/>
                    <a:pt x="20745" y="22756"/>
                  </a:cubicBezTo>
                  <a:cubicBezTo>
                    <a:pt x="20778" y="22724"/>
                    <a:pt x="20792" y="22677"/>
                    <a:pt x="20784" y="22631"/>
                  </a:cubicBezTo>
                  <a:cubicBezTo>
                    <a:pt x="20776" y="22596"/>
                    <a:pt x="20772" y="22562"/>
                    <a:pt x="20764" y="22528"/>
                  </a:cubicBezTo>
                  <a:lnTo>
                    <a:pt x="20764" y="22528"/>
                  </a:lnTo>
                  <a:cubicBezTo>
                    <a:pt x="21037" y="22698"/>
                    <a:pt x="21423" y="22898"/>
                    <a:pt x="21742" y="22920"/>
                  </a:cubicBezTo>
                  <a:cubicBezTo>
                    <a:pt x="21746" y="22921"/>
                    <a:pt x="21751" y="22921"/>
                    <a:pt x="21755" y="22921"/>
                  </a:cubicBezTo>
                  <a:cubicBezTo>
                    <a:pt x="21791" y="22921"/>
                    <a:pt x="21826" y="22907"/>
                    <a:pt x="21853" y="22881"/>
                  </a:cubicBezTo>
                  <a:cubicBezTo>
                    <a:pt x="21882" y="22851"/>
                    <a:pt x="21898" y="22809"/>
                    <a:pt x="21892" y="22768"/>
                  </a:cubicBezTo>
                  <a:lnTo>
                    <a:pt x="21886" y="22675"/>
                  </a:lnTo>
                  <a:lnTo>
                    <a:pt x="21886" y="22675"/>
                  </a:lnTo>
                  <a:cubicBezTo>
                    <a:pt x="22138" y="22793"/>
                    <a:pt x="22539" y="22954"/>
                    <a:pt x="22814" y="22958"/>
                  </a:cubicBezTo>
                  <a:cubicBezTo>
                    <a:pt x="22856" y="22956"/>
                    <a:pt x="22893" y="22936"/>
                    <a:pt x="22921" y="22906"/>
                  </a:cubicBezTo>
                  <a:cubicBezTo>
                    <a:pt x="22949" y="22875"/>
                    <a:pt x="22961" y="22831"/>
                    <a:pt x="22953" y="22790"/>
                  </a:cubicBezTo>
                  <a:cubicBezTo>
                    <a:pt x="22939" y="22718"/>
                    <a:pt x="22931" y="22647"/>
                    <a:pt x="22927" y="22576"/>
                  </a:cubicBezTo>
                  <a:lnTo>
                    <a:pt x="22927" y="22576"/>
                  </a:lnTo>
                  <a:cubicBezTo>
                    <a:pt x="23153" y="22663"/>
                    <a:pt x="23540" y="22799"/>
                    <a:pt x="23861" y="22833"/>
                  </a:cubicBezTo>
                  <a:cubicBezTo>
                    <a:pt x="23865" y="22833"/>
                    <a:pt x="23870" y="22834"/>
                    <a:pt x="23874" y="22834"/>
                  </a:cubicBezTo>
                  <a:cubicBezTo>
                    <a:pt x="23913" y="22834"/>
                    <a:pt x="23951" y="22818"/>
                    <a:pt x="23978" y="22790"/>
                  </a:cubicBezTo>
                  <a:cubicBezTo>
                    <a:pt x="24007" y="22758"/>
                    <a:pt x="24021" y="22716"/>
                    <a:pt x="24017" y="22673"/>
                  </a:cubicBezTo>
                  <a:lnTo>
                    <a:pt x="23989" y="22427"/>
                  </a:lnTo>
                  <a:lnTo>
                    <a:pt x="23989" y="22427"/>
                  </a:lnTo>
                  <a:cubicBezTo>
                    <a:pt x="24146" y="22473"/>
                    <a:pt x="24370" y="22520"/>
                    <a:pt x="24620" y="22520"/>
                  </a:cubicBezTo>
                  <a:cubicBezTo>
                    <a:pt x="24772" y="22520"/>
                    <a:pt x="24933" y="22503"/>
                    <a:pt x="25093" y="22457"/>
                  </a:cubicBezTo>
                  <a:cubicBezTo>
                    <a:pt x="25141" y="22443"/>
                    <a:pt x="25178" y="22408"/>
                    <a:pt x="25192" y="22362"/>
                  </a:cubicBezTo>
                  <a:cubicBezTo>
                    <a:pt x="25206" y="22315"/>
                    <a:pt x="25194" y="22263"/>
                    <a:pt x="25163" y="22226"/>
                  </a:cubicBezTo>
                  <a:cubicBezTo>
                    <a:pt x="25133" y="22194"/>
                    <a:pt x="25105" y="22158"/>
                    <a:pt x="25082" y="22123"/>
                  </a:cubicBezTo>
                  <a:lnTo>
                    <a:pt x="25082" y="22123"/>
                  </a:lnTo>
                  <a:cubicBezTo>
                    <a:pt x="25180" y="22141"/>
                    <a:pt x="25302" y="22155"/>
                    <a:pt x="25444" y="22155"/>
                  </a:cubicBezTo>
                  <a:cubicBezTo>
                    <a:pt x="25641" y="22155"/>
                    <a:pt x="25877" y="22128"/>
                    <a:pt x="26144" y="22048"/>
                  </a:cubicBezTo>
                  <a:cubicBezTo>
                    <a:pt x="26191" y="22032"/>
                    <a:pt x="26229" y="21990"/>
                    <a:pt x="26241" y="21941"/>
                  </a:cubicBezTo>
                  <a:cubicBezTo>
                    <a:pt x="26251" y="21889"/>
                    <a:pt x="26233" y="21838"/>
                    <a:pt x="26195" y="21802"/>
                  </a:cubicBezTo>
                  <a:cubicBezTo>
                    <a:pt x="26160" y="21773"/>
                    <a:pt x="26126" y="21739"/>
                    <a:pt x="26097" y="21703"/>
                  </a:cubicBezTo>
                  <a:lnTo>
                    <a:pt x="26097" y="21703"/>
                  </a:lnTo>
                  <a:cubicBezTo>
                    <a:pt x="26199" y="21712"/>
                    <a:pt x="26296" y="21716"/>
                    <a:pt x="26386" y="21716"/>
                  </a:cubicBezTo>
                  <a:cubicBezTo>
                    <a:pt x="26975" y="21716"/>
                    <a:pt x="27306" y="21556"/>
                    <a:pt x="27325" y="21547"/>
                  </a:cubicBezTo>
                  <a:cubicBezTo>
                    <a:pt x="27416" y="21502"/>
                    <a:pt x="27432" y="21377"/>
                    <a:pt x="27353" y="21310"/>
                  </a:cubicBezTo>
                  <a:lnTo>
                    <a:pt x="27210" y="21191"/>
                  </a:lnTo>
                  <a:cubicBezTo>
                    <a:pt x="27541" y="21118"/>
                    <a:pt x="28055" y="20961"/>
                    <a:pt x="28360" y="20637"/>
                  </a:cubicBezTo>
                  <a:cubicBezTo>
                    <a:pt x="28413" y="20580"/>
                    <a:pt x="28409" y="20490"/>
                    <a:pt x="28352" y="20435"/>
                  </a:cubicBezTo>
                  <a:lnTo>
                    <a:pt x="28316" y="20403"/>
                  </a:lnTo>
                  <a:cubicBezTo>
                    <a:pt x="28593" y="20334"/>
                    <a:pt x="29001" y="20215"/>
                    <a:pt x="29167" y="20091"/>
                  </a:cubicBezTo>
                  <a:cubicBezTo>
                    <a:pt x="29189" y="20075"/>
                    <a:pt x="29205" y="20053"/>
                    <a:pt x="29215" y="20030"/>
                  </a:cubicBezTo>
                  <a:cubicBezTo>
                    <a:pt x="29246" y="19958"/>
                    <a:pt x="29248" y="19877"/>
                    <a:pt x="29223" y="19804"/>
                  </a:cubicBezTo>
                  <a:cubicBezTo>
                    <a:pt x="29628" y="19646"/>
                    <a:pt x="30536" y="19232"/>
                    <a:pt x="31009" y="18558"/>
                  </a:cubicBezTo>
                  <a:cubicBezTo>
                    <a:pt x="31045" y="18508"/>
                    <a:pt x="31045" y="18441"/>
                    <a:pt x="31009" y="18391"/>
                  </a:cubicBezTo>
                  <a:cubicBezTo>
                    <a:pt x="30981" y="18356"/>
                    <a:pt x="30939" y="18336"/>
                    <a:pt x="30897" y="18336"/>
                  </a:cubicBezTo>
                  <a:cubicBezTo>
                    <a:pt x="30880" y="18336"/>
                    <a:pt x="30863" y="18339"/>
                    <a:pt x="30847" y="18346"/>
                  </a:cubicBezTo>
                  <a:cubicBezTo>
                    <a:pt x="30416" y="18471"/>
                    <a:pt x="29699" y="18500"/>
                    <a:pt x="29135" y="18500"/>
                  </a:cubicBezTo>
                  <a:cubicBezTo>
                    <a:pt x="28668" y="18500"/>
                    <a:pt x="28306" y="18480"/>
                    <a:pt x="28297" y="18480"/>
                  </a:cubicBezTo>
                  <a:lnTo>
                    <a:pt x="28293" y="18480"/>
                  </a:lnTo>
                  <a:cubicBezTo>
                    <a:pt x="28308" y="18459"/>
                    <a:pt x="28320" y="18433"/>
                    <a:pt x="28326" y="18407"/>
                  </a:cubicBezTo>
                  <a:cubicBezTo>
                    <a:pt x="28334" y="18346"/>
                    <a:pt x="28305" y="18284"/>
                    <a:pt x="28249" y="18257"/>
                  </a:cubicBezTo>
                  <a:cubicBezTo>
                    <a:pt x="28130" y="18197"/>
                    <a:pt x="28000" y="18174"/>
                    <a:pt x="27869" y="18174"/>
                  </a:cubicBezTo>
                  <a:cubicBezTo>
                    <a:pt x="27728" y="18174"/>
                    <a:pt x="27585" y="18201"/>
                    <a:pt x="27456" y="18239"/>
                  </a:cubicBezTo>
                  <a:cubicBezTo>
                    <a:pt x="27525" y="18037"/>
                    <a:pt x="27513" y="17924"/>
                    <a:pt x="27509" y="17899"/>
                  </a:cubicBezTo>
                  <a:cubicBezTo>
                    <a:pt x="27501" y="17861"/>
                    <a:pt x="27479" y="17827"/>
                    <a:pt x="27450" y="17806"/>
                  </a:cubicBezTo>
                  <a:cubicBezTo>
                    <a:pt x="27425" y="17787"/>
                    <a:pt x="27395" y="17778"/>
                    <a:pt x="27364" y="17778"/>
                  </a:cubicBezTo>
                  <a:cubicBezTo>
                    <a:pt x="27356" y="17778"/>
                    <a:pt x="27347" y="17779"/>
                    <a:pt x="27339" y="17780"/>
                  </a:cubicBezTo>
                  <a:cubicBezTo>
                    <a:pt x="27212" y="17806"/>
                    <a:pt x="26755" y="17907"/>
                    <a:pt x="26383" y="18061"/>
                  </a:cubicBezTo>
                  <a:cubicBezTo>
                    <a:pt x="26514" y="17744"/>
                    <a:pt x="26518" y="17566"/>
                    <a:pt x="26518" y="17556"/>
                  </a:cubicBezTo>
                  <a:cubicBezTo>
                    <a:pt x="26520" y="17519"/>
                    <a:pt x="26506" y="17479"/>
                    <a:pt x="26478" y="17454"/>
                  </a:cubicBezTo>
                  <a:cubicBezTo>
                    <a:pt x="26449" y="17428"/>
                    <a:pt x="26411" y="17412"/>
                    <a:pt x="26373" y="17412"/>
                  </a:cubicBezTo>
                  <a:cubicBezTo>
                    <a:pt x="26334" y="17412"/>
                    <a:pt x="25562" y="17432"/>
                    <a:pt x="24963" y="17788"/>
                  </a:cubicBezTo>
                  <a:cubicBezTo>
                    <a:pt x="25000" y="17687"/>
                    <a:pt x="25016" y="17647"/>
                    <a:pt x="25016" y="17645"/>
                  </a:cubicBezTo>
                  <a:cubicBezTo>
                    <a:pt x="25052" y="17552"/>
                    <a:pt x="24981" y="17453"/>
                    <a:pt x="24886" y="17453"/>
                  </a:cubicBezTo>
                  <a:cubicBezTo>
                    <a:pt x="24877" y="17453"/>
                    <a:pt x="24867" y="17454"/>
                    <a:pt x="24858" y="17455"/>
                  </a:cubicBezTo>
                  <a:cubicBezTo>
                    <a:pt x="24820" y="17461"/>
                    <a:pt x="24033" y="17610"/>
                    <a:pt x="23558" y="18225"/>
                  </a:cubicBezTo>
                  <a:cubicBezTo>
                    <a:pt x="23505" y="18085"/>
                    <a:pt x="23521" y="17994"/>
                    <a:pt x="23521" y="17990"/>
                  </a:cubicBezTo>
                  <a:cubicBezTo>
                    <a:pt x="23532" y="17938"/>
                    <a:pt x="23517" y="17887"/>
                    <a:pt x="23479" y="17851"/>
                  </a:cubicBezTo>
                  <a:cubicBezTo>
                    <a:pt x="23451" y="17827"/>
                    <a:pt x="23417" y="17815"/>
                    <a:pt x="23382" y="17815"/>
                  </a:cubicBezTo>
                  <a:cubicBezTo>
                    <a:pt x="23368" y="17815"/>
                    <a:pt x="23353" y="17817"/>
                    <a:pt x="23338" y="17822"/>
                  </a:cubicBezTo>
                  <a:cubicBezTo>
                    <a:pt x="23305" y="17833"/>
                    <a:pt x="22660" y="18051"/>
                    <a:pt x="22240" y="18605"/>
                  </a:cubicBezTo>
                  <a:cubicBezTo>
                    <a:pt x="22161" y="18338"/>
                    <a:pt x="22092" y="18279"/>
                    <a:pt x="21999" y="18273"/>
                  </a:cubicBezTo>
                  <a:cubicBezTo>
                    <a:pt x="21994" y="18272"/>
                    <a:pt x="21989" y="18272"/>
                    <a:pt x="21985" y="18272"/>
                  </a:cubicBezTo>
                  <a:cubicBezTo>
                    <a:pt x="21951" y="18272"/>
                    <a:pt x="21918" y="18283"/>
                    <a:pt x="21892" y="18302"/>
                  </a:cubicBezTo>
                  <a:cubicBezTo>
                    <a:pt x="21508" y="18409"/>
                    <a:pt x="21184" y="18662"/>
                    <a:pt x="20986" y="19009"/>
                  </a:cubicBezTo>
                  <a:cubicBezTo>
                    <a:pt x="20908" y="18977"/>
                    <a:pt x="20824" y="18960"/>
                    <a:pt x="20740" y="18960"/>
                  </a:cubicBezTo>
                  <a:cubicBezTo>
                    <a:pt x="20683" y="18960"/>
                    <a:pt x="20626" y="18968"/>
                    <a:pt x="20571" y="18983"/>
                  </a:cubicBezTo>
                  <a:cubicBezTo>
                    <a:pt x="20557" y="18987"/>
                    <a:pt x="20543" y="18995"/>
                    <a:pt x="20531" y="19005"/>
                  </a:cubicBezTo>
                  <a:cubicBezTo>
                    <a:pt x="20345" y="19147"/>
                    <a:pt x="20181" y="19313"/>
                    <a:pt x="20038" y="19499"/>
                  </a:cubicBezTo>
                  <a:cubicBezTo>
                    <a:pt x="19980" y="19376"/>
                    <a:pt x="19933" y="19325"/>
                    <a:pt x="19851" y="19325"/>
                  </a:cubicBezTo>
                  <a:cubicBezTo>
                    <a:pt x="19846" y="19325"/>
                    <a:pt x="19841" y="19325"/>
                    <a:pt x="19837" y="19325"/>
                  </a:cubicBezTo>
                  <a:cubicBezTo>
                    <a:pt x="19835" y="19325"/>
                    <a:pt x="19833" y="19325"/>
                    <a:pt x="19831" y="19325"/>
                  </a:cubicBezTo>
                  <a:cubicBezTo>
                    <a:pt x="19784" y="19325"/>
                    <a:pt x="19739" y="19350"/>
                    <a:pt x="19710" y="19388"/>
                  </a:cubicBezTo>
                  <a:cubicBezTo>
                    <a:pt x="19609" y="19470"/>
                    <a:pt x="19257" y="19760"/>
                    <a:pt x="19031" y="20031"/>
                  </a:cubicBezTo>
                  <a:cubicBezTo>
                    <a:pt x="19002" y="19974"/>
                    <a:pt x="18950" y="19933"/>
                    <a:pt x="18887" y="19915"/>
                  </a:cubicBezTo>
                  <a:cubicBezTo>
                    <a:pt x="18874" y="19912"/>
                    <a:pt x="18862" y="19911"/>
                    <a:pt x="18849" y="19911"/>
                  </a:cubicBezTo>
                  <a:cubicBezTo>
                    <a:pt x="18796" y="19911"/>
                    <a:pt x="18744" y="19934"/>
                    <a:pt x="18707" y="19974"/>
                  </a:cubicBezTo>
                  <a:cubicBezTo>
                    <a:pt x="18588" y="20069"/>
                    <a:pt x="17397" y="20999"/>
                    <a:pt x="16137" y="21211"/>
                  </a:cubicBezTo>
                  <a:cubicBezTo>
                    <a:pt x="17170" y="20109"/>
                    <a:pt x="18913" y="19576"/>
                    <a:pt x="19077" y="19527"/>
                  </a:cubicBezTo>
                  <a:cubicBezTo>
                    <a:pt x="19148" y="19521"/>
                    <a:pt x="19209" y="19476"/>
                    <a:pt x="19237" y="19410"/>
                  </a:cubicBezTo>
                  <a:cubicBezTo>
                    <a:pt x="19265" y="19345"/>
                    <a:pt x="19255" y="19274"/>
                    <a:pt x="19207" y="19185"/>
                  </a:cubicBezTo>
                  <a:cubicBezTo>
                    <a:pt x="19621" y="19159"/>
                    <a:pt x="20153" y="19009"/>
                    <a:pt x="20298" y="18967"/>
                  </a:cubicBezTo>
                  <a:cubicBezTo>
                    <a:pt x="20351" y="18965"/>
                    <a:pt x="20398" y="18939"/>
                    <a:pt x="20428" y="18898"/>
                  </a:cubicBezTo>
                  <a:cubicBezTo>
                    <a:pt x="20482" y="18825"/>
                    <a:pt x="20472" y="18738"/>
                    <a:pt x="20375" y="18581"/>
                  </a:cubicBezTo>
                  <a:cubicBezTo>
                    <a:pt x="20784" y="18581"/>
                    <a:pt x="21180" y="18451"/>
                    <a:pt x="21202" y="18445"/>
                  </a:cubicBezTo>
                  <a:cubicBezTo>
                    <a:pt x="21216" y="18439"/>
                    <a:pt x="21229" y="18431"/>
                    <a:pt x="21241" y="18423"/>
                  </a:cubicBezTo>
                  <a:cubicBezTo>
                    <a:pt x="21368" y="18316"/>
                    <a:pt x="21455" y="18172"/>
                    <a:pt x="21489" y="18009"/>
                  </a:cubicBezTo>
                  <a:cubicBezTo>
                    <a:pt x="21548" y="18016"/>
                    <a:pt x="21607" y="18019"/>
                    <a:pt x="21666" y="18019"/>
                  </a:cubicBezTo>
                  <a:cubicBezTo>
                    <a:pt x="22064" y="18019"/>
                    <a:pt x="22450" y="17880"/>
                    <a:pt x="22759" y="17622"/>
                  </a:cubicBezTo>
                  <a:cubicBezTo>
                    <a:pt x="22798" y="17610"/>
                    <a:pt x="22830" y="17586"/>
                    <a:pt x="22852" y="17550"/>
                  </a:cubicBezTo>
                  <a:cubicBezTo>
                    <a:pt x="22903" y="17461"/>
                    <a:pt x="22889" y="17357"/>
                    <a:pt x="22672" y="17089"/>
                  </a:cubicBezTo>
                  <a:cubicBezTo>
                    <a:pt x="23487" y="17078"/>
                    <a:pt x="24140" y="16597"/>
                    <a:pt x="24169" y="16575"/>
                  </a:cubicBezTo>
                  <a:cubicBezTo>
                    <a:pt x="24209" y="16543"/>
                    <a:pt x="24231" y="16494"/>
                    <a:pt x="24225" y="16444"/>
                  </a:cubicBezTo>
                  <a:cubicBezTo>
                    <a:pt x="24217" y="16393"/>
                    <a:pt x="24185" y="16350"/>
                    <a:pt x="24140" y="16328"/>
                  </a:cubicBezTo>
                  <a:cubicBezTo>
                    <a:pt x="24132" y="16326"/>
                    <a:pt x="24015" y="16272"/>
                    <a:pt x="23904" y="16096"/>
                  </a:cubicBezTo>
                  <a:cubicBezTo>
                    <a:pt x="24814" y="16073"/>
                    <a:pt x="25489" y="15412"/>
                    <a:pt x="25519" y="15380"/>
                  </a:cubicBezTo>
                  <a:cubicBezTo>
                    <a:pt x="25554" y="15342"/>
                    <a:pt x="25570" y="15289"/>
                    <a:pt x="25558" y="15240"/>
                  </a:cubicBezTo>
                  <a:cubicBezTo>
                    <a:pt x="25543" y="15190"/>
                    <a:pt x="25503" y="15153"/>
                    <a:pt x="25453" y="15141"/>
                  </a:cubicBezTo>
                  <a:cubicBezTo>
                    <a:pt x="25453" y="15141"/>
                    <a:pt x="25386" y="15125"/>
                    <a:pt x="25222" y="15081"/>
                  </a:cubicBezTo>
                  <a:cubicBezTo>
                    <a:pt x="25980" y="14765"/>
                    <a:pt x="26534" y="14015"/>
                    <a:pt x="26561" y="13977"/>
                  </a:cubicBezTo>
                  <a:cubicBezTo>
                    <a:pt x="26583" y="13946"/>
                    <a:pt x="26593" y="13906"/>
                    <a:pt x="26585" y="13868"/>
                  </a:cubicBezTo>
                  <a:cubicBezTo>
                    <a:pt x="26579" y="13831"/>
                    <a:pt x="26557" y="13797"/>
                    <a:pt x="26526" y="13775"/>
                  </a:cubicBezTo>
                  <a:cubicBezTo>
                    <a:pt x="26514" y="13768"/>
                    <a:pt x="26330" y="13647"/>
                    <a:pt x="25914" y="13564"/>
                  </a:cubicBezTo>
                  <a:cubicBezTo>
                    <a:pt x="26316" y="13315"/>
                    <a:pt x="26740" y="12923"/>
                    <a:pt x="26852" y="12816"/>
                  </a:cubicBezTo>
                  <a:cubicBezTo>
                    <a:pt x="26880" y="12788"/>
                    <a:pt x="26896" y="12753"/>
                    <a:pt x="26898" y="12713"/>
                  </a:cubicBezTo>
                  <a:cubicBezTo>
                    <a:pt x="26898" y="12675"/>
                    <a:pt x="26882" y="12638"/>
                    <a:pt x="26854" y="12610"/>
                  </a:cubicBezTo>
                  <a:cubicBezTo>
                    <a:pt x="26833" y="12586"/>
                    <a:pt x="26726" y="12495"/>
                    <a:pt x="26465" y="12426"/>
                  </a:cubicBezTo>
                  <a:cubicBezTo>
                    <a:pt x="26704" y="12240"/>
                    <a:pt x="26951" y="11977"/>
                    <a:pt x="26999" y="11655"/>
                  </a:cubicBezTo>
                  <a:cubicBezTo>
                    <a:pt x="27007" y="11593"/>
                    <a:pt x="26975" y="11534"/>
                    <a:pt x="26922" y="11506"/>
                  </a:cubicBezTo>
                  <a:cubicBezTo>
                    <a:pt x="26901" y="11496"/>
                    <a:pt x="26878" y="11491"/>
                    <a:pt x="26857" y="11491"/>
                  </a:cubicBezTo>
                  <a:cubicBezTo>
                    <a:pt x="26820" y="11491"/>
                    <a:pt x="26784" y="11505"/>
                    <a:pt x="26757" y="11532"/>
                  </a:cubicBezTo>
                  <a:cubicBezTo>
                    <a:pt x="26740" y="11554"/>
                    <a:pt x="26716" y="11567"/>
                    <a:pt x="26690" y="11575"/>
                  </a:cubicBezTo>
                  <a:cubicBezTo>
                    <a:pt x="26676" y="11571"/>
                    <a:pt x="26664" y="11562"/>
                    <a:pt x="26654" y="11550"/>
                  </a:cubicBezTo>
                  <a:lnTo>
                    <a:pt x="26757" y="11508"/>
                  </a:lnTo>
                  <a:cubicBezTo>
                    <a:pt x="26785" y="11498"/>
                    <a:pt x="26809" y="11478"/>
                    <a:pt x="26823" y="11453"/>
                  </a:cubicBezTo>
                  <a:cubicBezTo>
                    <a:pt x="26834" y="11433"/>
                    <a:pt x="27899" y="9718"/>
                    <a:pt x="28641" y="9124"/>
                  </a:cubicBezTo>
                  <a:cubicBezTo>
                    <a:pt x="28688" y="9086"/>
                    <a:pt x="28706" y="9023"/>
                    <a:pt x="28686" y="8968"/>
                  </a:cubicBezTo>
                  <a:cubicBezTo>
                    <a:pt x="28667" y="8910"/>
                    <a:pt x="28613" y="8873"/>
                    <a:pt x="28552" y="8873"/>
                  </a:cubicBezTo>
                  <a:cubicBezTo>
                    <a:pt x="27590" y="8873"/>
                    <a:pt x="26589" y="9474"/>
                    <a:pt x="26184" y="9745"/>
                  </a:cubicBezTo>
                  <a:cubicBezTo>
                    <a:pt x="26136" y="9668"/>
                    <a:pt x="26057" y="9615"/>
                    <a:pt x="25968" y="9595"/>
                  </a:cubicBezTo>
                  <a:cubicBezTo>
                    <a:pt x="25957" y="9591"/>
                    <a:pt x="25945" y="9590"/>
                    <a:pt x="25933" y="9590"/>
                  </a:cubicBezTo>
                  <a:cubicBezTo>
                    <a:pt x="25918" y="9590"/>
                    <a:pt x="25902" y="9592"/>
                    <a:pt x="25887" y="9597"/>
                  </a:cubicBezTo>
                  <a:cubicBezTo>
                    <a:pt x="25657" y="9674"/>
                    <a:pt x="25254" y="10004"/>
                    <a:pt x="25008" y="10218"/>
                  </a:cubicBezTo>
                  <a:lnTo>
                    <a:pt x="24994" y="10123"/>
                  </a:lnTo>
                  <a:cubicBezTo>
                    <a:pt x="24985" y="10053"/>
                    <a:pt x="24924" y="10001"/>
                    <a:pt x="24854" y="10001"/>
                  </a:cubicBezTo>
                  <a:cubicBezTo>
                    <a:pt x="24847" y="10001"/>
                    <a:pt x="24839" y="10001"/>
                    <a:pt x="24832" y="10003"/>
                  </a:cubicBezTo>
                  <a:cubicBezTo>
                    <a:pt x="24316" y="10076"/>
                    <a:pt x="23809" y="10485"/>
                    <a:pt x="23530" y="10748"/>
                  </a:cubicBezTo>
                  <a:lnTo>
                    <a:pt x="23507" y="10489"/>
                  </a:lnTo>
                  <a:cubicBezTo>
                    <a:pt x="23503" y="10442"/>
                    <a:pt x="23473" y="10400"/>
                    <a:pt x="23431" y="10378"/>
                  </a:cubicBezTo>
                  <a:cubicBezTo>
                    <a:pt x="23410" y="10367"/>
                    <a:pt x="23386" y="10361"/>
                    <a:pt x="23362" y="10361"/>
                  </a:cubicBezTo>
                  <a:cubicBezTo>
                    <a:pt x="23339" y="10361"/>
                    <a:pt x="23316" y="10367"/>
                    <a:pt x="23295" y="10378"/>
                  </a:cubicBezTo>
                  <a:cubicBezTo>
                    <a:pt x="23273" y="10390"/>
                    <a:pt x="22769" y="10673"/>
                    <a:pt x="22314" y="11473"/>
                  </a:cubicBezTo>
                  <a:cubicBezTo>
                    <a:pt x="22296" y="11401"/>
                    <a:pt x="22282" y="11330"/>
                    <a:pt x="22274" y="11257"/>
                  </a:cubicBezTo>
                  <a:cubicBezTo>
                    <a:pt x="22266" y="11205"/>
                    <a:pt x="22233" y="11162"/>
                    <a:pt x="22185" y="11142"/>
                  </a:cubicBezTo>
                  <a:cubicBezTo>
                    <a:pt x="22167" y="11135"/>
                    <a:pt x="22148" y="11131"/>
                    <a:pt x="22129" y="11131"/>
                  </a:cubicBezTo>
                  <a:cubicBezTo>
                    <a:pt x="22098" y="11131"/>
                    <a:pt x="22067" y="11141"/>
                    <a:pt x="22043" y="11162"/>
                  </a:cubicBezTo>
                  <a:cubicBezTo>
                    <a:pt x="21582" y="11524"/>
                    <a:pt x="21360" y="11906"/>
                    <a:pt x="21255" y="12157"/>
                  </a:cubicBezTo>
                  <a:cubicBezTo>
                    <a:pt x="21229" y="12092"/>
                    <a:pt x="21208" y="12025"/>
                    <a:pt x="21190" y="11957"/>
                  </a:cubicBezTo>
                  <a:cubicBezTo>
                    <a:pt x="21173" y="11890"/>
                    <a:pt x="21114" y="11850"/>
                    <a:pt x="21052" y="11850"/>
                  </a:cubicBezTo>
                  <a:cubicBezTo>
                    <a:pt x="21021" y="11850"/>
                    <a:pt x="20989" y="11860"/>
                    <a:pt x="20962" y="11882"/>
                  </a:cubicBezTo>
                  <a:cubicBezTo>
                    <a:pt x="20557" y="12216"/>
                    <a:pt x="20349" y="12689"/>
                    <a:pt x="20258" y="12970"/>
                  </a:cubicBezTo>
                  <a:lnTo>
                    <a:pt x="20017" y="12759"/>
                  </a:lnTo>
                  <a:cubicBezTo>
                    <a:pt x="19991" y="12736"/>
                    <a:pt x="19957" y="12723"/>
                    <a:pt x="19922" y="12723"/>
                  </a:cubicBezTo>
                  <a:cubicBezTo>
                    <a:pt x="19914" y="12723"/>
                    <a:pt x="19906" y="12723"/>
                    <a:pt x="19898" y="12725"/>
                  </a:cubicBezTo>
                  <a:cubicBezTo>
                    <a:pt x="19856" y="12733"/>
                    <a:pt x="19819" y="12759"/>
                    <a:pt x="19799" y="12796"/>
                  </a:cubicBezTo>
                  <a:cubicBezTo>
                    <a:pt x="19611" y="13131"/>
                    <a:pt x="19480" y="13611"/>
                    <a:pt x="19417" y="13876"/>
                  </a:cubicBezTo>
                  <a:cubicBezTo>
                    <a:pt x="19342" y="13819"/>
                    <a:pt x="19269" y="13758"/>
                    <a:pt x="19203" y="13690"/>
                  </a:cubicBezTo>
                  <a:cubicBezTo>
                    <a:pt x="19175" y="13663"/>
                    <a:pt x="19138" y="13649"/>
                    <a:pt x="19102" y="13649"/>
                  </a:cubicBezTo>
                  <a:cubicBezTo>
                    <a:pt x="19059" y="13649"/>
                    <a:pt x="19016" y="13668"/>
                    <a:pt x="18988" y="13706"/>
                  </a:cubicBezTo>
                  <a:cubicBezTo>
                    <a:pt x="18796" y="13971"/>
                    <a:pt x="18687" y="14488"/>
                    <a:pt x="18638" y="14800"/>
                  </a:cubicBezTo>
                  <a:lnTo>
                    <a:pt x="18527" y="14709"/>
                  </a:lnTo>
                  <a:cubicBezTo>
                    <a:pt x="18500" y="14687"/>
                    <a:pt x="18468" y="14675"/>
                    <a:pt x="18435" y="14675"/>
                  </a:cubicBezTo>
                  <a:cubicBezTo>
                    <a:pt x="18427" y="14675"/>
                    <a:pt x="18419" y="14676"/>
                    <a:pt x="18410" y="14678"/>
                  </a:cubicBezTo>
                  <a:cubicBezTo>
                    <a:pt x="18369" y="14686"/>
                    <a:pt x="18333" y="14709"/>
                    <a:pt x="18313" y="14745"/>
                  </a:cubicBezTo>
                  <a:cubicBezTo>
                    <a:pt x="18115" y="15071"/>
                    <a:pt x="18054" y="15600"/>
                    <a:pt x="18036" y="15972"/>
                  </a:cubicBezTo>
                  <a:cubicBezTo>
                    <a:pt x="18001" y="15932"/>
                    <a:pt x="17963" y="15889"/>
                    <a:pt x="17917" y="15847"/>
                  </a:cubicBezTo>
                  <a:cubicBezTo>
                    <a:pt x="17891" y="15819"/>
                    <a:pt x="17855" y="15803"/>
                    <a:pt x="17818" y="15803"/>
                  </a:cubicBezTo>
                  <a:cubicBezTo>
                    <a:pt x="17810" y="15803"/>
                    <a:pt x="17802" y="15804"/>
                    <a:pt x="17795" y="15805"/>
                  </a:cubicBezTo>
                  <a:cubicBezTo>
                    <a:pt x="17749" y="15813"/>
                    <a:pt x="17710" y="15843"/>
                    <a:pt x="17690" y="15885"/>
                  </a:cubicBezTo>
                  <a:cubicBezTo>
                    <a:pt x="17447" y="16365"/>
                    <a:pt x="17328" y="16900"/>
                    <a:pt x="17344" y="17438"/>
                  </a:cubicBezTo>
                  <a:cubicBezTo>
                    <a:pt x="17334" y="17424"/>
                    <a:pt x="17324" y="17412"/>
                    <a:pt x="17314" y="17400"/>
                  </a:cubicBezTo>
                  <a:cubicBezTo>
                    <a:pt x="17287" y="17366"/>
                    <a:pt x="17246" y="17347"/>
                    <a:pt x="17204" y="17347"/>
                  </a:cubicBezTo>
                  <a:cubicBezTo>
                    <a:pt x="17190" y="17347"/>
                    <a:pt x="17177" y="17349"/>
                    <a:pt x="17164" y="17353"/>
                  </a:cubicBezTo>
                  <a:cubicBezTo>
                    <a:pt x="17106" y="17366"/>
                    <a:pt x="17067" y="17416"/>
                    <a:pt x="17061" y="17473"/>
                  </a:cubicBezTo>
                  <a:cubicBezTo>
                    <a:pt x="16999" y="18047"/>
                    <a:pt x="16428" y="19315"/>
                    <a:pt x="15998" y="20204"/>
                  </a:cubicBezTo>
                  <a:cubicBezTo>
                    <a:pt x="16081" y="19677"/>
                    <a:pt x="16194" y="19155"/>
                    <a:pt x="16337" y="18643"/>
                  </a:cubicBezTo>
                  <a:cubicBezTo>
                    <a:pt x="16643" y="17556"/>
                    <a:pt x="16904" y="17093"/>
                    <a:pt x="17193" y="16587"/>
                  </a:cubicBezTo>
                  <a:cubicBezTo>
                    <a:pt x="17245" y="16498"/>
                    <a:pt x="17239" y="16385"/>
                    <a:pt x="17177" y="16300"/>
                  </a:cubicBezTo>
                  <a:cubicBezTo>
                    <a:pt x="17138" y="16245"/>
                    <a:pt x="17069" y="16185"/>
                    <a:pt x="16946" y="16158"/>
                  </a:cubicBezTo>
                  <a:cubicBezTo>
                    <a:pt x="17314" y="15756"/>
                    <a:pt x="17729" y="15087"/>
                    <a:pt x="17789" y="14988"/>
                  </a:cubicBezTo>
                  <a:cubicBezTo>
                    <a:pt x="17795" y="14976"/>
                    <a:pt x="17799" y="14965"/>
                    <a:pt x="17803" y="14953"/>
                  </a:cubicBezTo>
                  <a:cubicBezTo>
                    <a:pt x="17817" y="14903"/>
                    <a:pt x="17807" y="14848"/>
                    <a:pt x="17777" y="14804"/>
                  </a:cubicBezTo>
                  <a:cubicBezTo>
                    <a:pt x="17739" y="14745"/>
                    <a:pt x="17650" y="14664"/>
                    <a:pt x="17359" y="14593"/>
                  </a:cubicBezTo>
                  <a:cubicBezTo>
                    <a:pt x="17737" y="14199"/>
                    <a:pt x="18046" y="13520"/>
                    <a:pt x="18060" y="13485"/>
                  </a:cubicBezTo>
                  <a:cubicBezTo>
                    <a:pt x="18088" y="13419"/>
                    <a:pt x="18066" y="13344"/>
                    <a:pt x="18006" y="13307"/>
                  </a:cubicBezTo>
                  <a:cubicBezTo>
                    <a:pt x="17886" y="13231"/>
                    <a:pt x="17755" y="13174"/>
                    <a:pt x="17619" y="13132"/>
                  </a:cubicBezTo>
                  <a:cubicBezTo>
                    <a:pt x="18129" y="12679"/>
                    <a:pt x="18260" y="12068"/>
                    <a:pt x="18287" y="11892"/>
                  </a:cubicBezTo>
                  <a:cubicBezTo>
                    <a:pt x="18309" y="11856"/>
                    <a:pt x="18317" y="11811"/>
                    <a:pt x="18309" y="11769"/>
                  </a:cubicBezTo>
                  <a:cubicBezTo>
                    <a:pt x="18287" y="11672"/>
                    <a:pt x="18230" y="11595"/>
                    <a:pt x="17763" y="11542"/>
                  </a:cubicBezTo>
                  <a:cubicBezTo>
                    <a:pt x="18408" y="10934"/>
                    <a:pt x="18521" y="10068"/>
                    <a:pt x="18525" y="10028"/>
                  </a:cubicBezTo>
                  <a:cubicBezTo>
                    <a:pt x="18531" y="9979"/>
                    <a:pt x="18511" y="9929"/>
                    <a:pt x="18473" y="9900"/>
                  </a:cubicBezTo>
                  <a:cubicBezTo>
                    <a:pt x="18447" y="9879"/>
                    <a:pt x="18415" y="9867"/>
                    <a:pt x="18383" y="9867"/>
                  </a:cubicBezTo>
                  <a:cubicBezTo>
                    <a:pt x="18367" y="9867"/>
                    <a:pt x="18351" y="9870"/>
                    <a:pt x="18335" y="9876"/>
                  </a:cubicBezTo>
                  <a:cubicBezTo>
                    <a:pt x="18331" y="9877"/>
                    <a:pt x="18275" y="9895"/>
                    <a:pt x="18175" y="9895"/>
                  </a:cubicBezTo>
                  <a:cubicBezTo>
                    <a:pt x="18106" y="9895"/>
                    <a:pt x="18016" y="9886"/>
                    <a:pt x="17908" y="9858"/>
                  </a:cubicBezTo>
                  <a:cubicBezTo>
                    <a:pt x="18616" y="9172"/>
                    <a:pt x="18590" y="8151"/>
                    <a:pt x="18590" y="8103"/>
                  </a:cubicBezTo>
                  <a:cubicBezTo>
                    <a:pt x="18586" y="8054"/>
                    <a:pt x="18560" y="8008"/>
                    <a:pt x="18519" y="7984"/>
                  </a:cubicBezTo>
                  <a:cubicBezTo>
                    <a:pt x="18495" y="7972"/>
                    <a:pt x="18470" y="7966"/>
                    <a:pt x="18445" y="7966"/>
                  </a:cubicBezTo>
                  <a:cubicBezTo>
                    <a:pt x="18422" y="7966"/>
                    <a:pt x="18399" y="7971"/>
                    <a:pt x="18378" y="7982"/>
                  </a:cubicBezTo>
                  <a:lnTo>
                    <a:pt x="18099" y="8129"/>
                  </a:lnTo>
                  <a:cubicBezTo>
                    <a:pt x="18477" y="7355"/>
                    <a:pt x="18361" y="6419"/>
                    <a:pt x="18355" y="6372"/>
                  </a:cubicBezTo>
                  <a:cubicBezTo>
                    <a:pt x="18347" y="6305"/>
                    <a:pt x="18293" y="6253"/>
                    <a:pt x="18228" y="6247"/>
                  </a:cubicBezTo>
                  <a:cubicBezTo>
                    <a:pt x="18225" y="6247"/>
                    <a:pt x="18204" y="6244"/>
                    <a:pt x="18165" y="6244"/>
                  </a:cubicBezTo>
                  <a:cubicBezTo>
                    <a:pt x="18066" y="6244"/>
                    <a:pt x="17850" y="6261"/>
                    <a:pt x="17540" y="6368"/>
                  </a:cubicBezTo>
                  <a:cubicBezTo>
                    <a:pt x="17894" y="5608"/>
                    <a:pt x="17787" y="4627"/>
                    <a:pt x="17781" y="4577"/>
                  </a:cubicBezTo>
                  <a:cubicBezTo>
                    <a:pt x="17773" y="4508"/>
                    <a:pt x="17716" y="4455"/>
                    <a:pt x="17646" y="4451"/>
                  </a:cubicBezTo>
                  <a:cubicBezTo>
                    <a:pt x="17646" y="4451"/>
                    <a:pt x="17645" y="4451"/>
                    <a:pt x="17643" y="4451"/>
                  </a:cubicBezTo>
                  <a:cubicBezTo>
                    <a:pt x="17610" y="4451"/>
                    <a:pt x="17440" y="4453"/>
                    <a:pt x="17189" y="4570"/>
                  </a:cubicBezTo>
                  <a:cubicBezTo>
                    <a:pt x="17340" y="3998"/>
                    <a:pt x="17326" y="3129"/>
                    <a:pt x="17051" y="2753"/>
                  </a:cubicBezTo>
                  <a:cubicBezTo>
                    <a:pt x="17021" y="2718"/>
                    <a:pt x="16980" y="2696"/>
                    <a:pt x="16934" y="2696"/>
                  </a:cubicBezTo>
                  <a:cubicBezTo>
                    <a:pt x="16695" y="2698"/>
                    <a:pt x="16497" y="2763"/>
                    <a:pt x="16364" y="2805"/>
                  </a:cubicBezTo>
                  <a:cubicBezTo>
                    <a:pt x="16345" y="2813"/>
                    <a:pt x="16321" y="2821"/>
                    <a:pt x="16299" y="2827"/>
                  </a:cubicBezTo>
                  <a:cubicBezTo>
                    <a:pt x="16273" y="2658"/>
                    <a:pt x="16259" y="2474"/>
                    <a:pt x="16246" y="2282"/>
                  </a:cubicBezTo>
                  <a:cubicBezTo>
                    <a:pt x="16198" y="1657"/>
                    <a:pt x="16141" y="882"/>
                    <a:pt x="15519" y="57"/>
                  </a:cubicBezTo>
                  <a:cubicBezTo>
                    <a:pt x="15489" y="17"/>
                    <a:pt x="15449" y="0"/>
                    <a:pt x="154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53875" y="630350"/>
            <a:ext cx="3714000" cy="48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218" name="Google Shape;218;p25"/>
          <p:cNvSpPr txBox="1"/>
          <p:nvPr>
            <p:ph idx="2" type="title"/>
          </p:nvPr>
        </p:nvSpPr>
        <p:spPr>
          <a:xfrm flipH="1">
            <a:off x="1253875" y="1507625"/>
            <a:ext cx="978600" cy="67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19" name="Google Shape;219;p25"/>
          <p:cNvSpPr txBox="1"/>
          <p:nvPr>
            <p:ph idx="3" type="subTitle"/>
          </p:nvPr>
        </p:nvSpPr>
        <p:spPr>
          <a:xfrm>
            <a:off x="2054325" y="1312350"/>
            <a:ext cx="1925100" cy="711900"/>
          </a:xfrm>
          <a:prstGeom prst="rect">
            <a:avLst/>
          </a:prstGeom>
        </p:spPr>
        <p:txBody>
          <a:bodyPr anchorCtr="0" anchor="ctr" bIns="91425" lIns="91425" spcFirstLastPara="1" rIns="91425" wrap="square" tIns="365750">
            <a:noAutofit/>
          </a:bodyPr>
          <a:lstStyle/>
          <a:p>
            <a:pPr indent="0" lvl="0" marL="0" rtl="0" algn="l">
              <a:spcBef>
                <a:spcPts val="0"/>
              </a:spcBef>
              <a:spcAft>
                <a:spcPts val="0"/>
              </a:spcAft>
              <a:buNone/>
            </a:pPr>
            <a:r>
              <a:rPr lang="en"/>
              <a:t>Background</a:t>
            </a:r>
            <a:r>
              <a:rPr lang="en"/>
              <a:t> and data collection</a:t>
            </a:r>
            <a:endParaRPr/>
          </a:p>
        </p:txBody>
      </p:sp>
      <p:sp>
        <p:nvSpPr>
          <p:cNvPr id="220" name="Google Shape;220;p25"/>
          <p:cNvSpPr txBox="1"/>
          <p:nvPr>
            <p:ph idx="4" type="title"/>
          </p:nvPr>
        </p:nvSpPr>
        <p:spPr>
          <a:xfrm flipH="1">
            <a:off x="1253875" y="3093950"/>
            <a:ext cx="978600" cy="6747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02</a:t>
            </a:r>
            <a:endParaRPr/>
          </a:p>
        </p:txBody>
      </p:sp>
      <p:sp>
        <p:nvSpPr>
          <p:cNvPr id="221" name="Google Shape;221;p25"/>
          <p:cNvSpPr txBox="1"/>
          <p:nvPr>
            <p:ph idx="5" type="subTitle"/>
          </p:nvPr>
        </p:nvSpPr>
        <p:spPr>
          <a:xfrm>
            <a:off x="1253875" y="3865807"/>
            <a:ext cx="2875500" cy="38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222" name="Google Shape;222;p25"/>
          <p:cNvSpPr txBox="1"/>
          <p:nvPr>
            <p:ph idx="6" type="subTitle"/>
          </p:nvPr>
        </p:nvSpPr>
        <p:spPr>
          <a:xfrm>
            <a:off x="2204250" y="3094025"/>
            <a:ext cx="2377200" cy="711900"/>
          </a:xfrm>
          <a:prstGeom prst="rect">
            <a:avLst/>
          </a:prstGeom>
        </p:spPr>
        <p:txBody>
          <a:bodyPr anchorCtr="0" anchor="ctr" bIns="91425" lIns="91425" spcFirstLastPara="1" rIns="91425" wrap="square" tIns="365750">
            <a:noAutofit/>
          </a:bodyPr>
          <a:lstStyle/>
          <a:p>
            <a:pPr indent="0" lvl="0" marL="0" rtl="0" algn="l">
              <a:spcBef>
                <a:spcPts val="0"/>
              </a:spcBef>
              <a:spcAft>
                <a:spcPts val="0"/>
              </a:spcAft>
              <a:buNone/>
            </a:pPr>
            <a:r>
              <a:rPr lang="en"/>
              <a:t>Market_Analysed </a:t>
            </a:r>
            <a:endParaRPr/>
          </a:p>
        </p:txBody>
      </p:sp>
      <p:sp>
        <p:nvSpPr>
          <p:cNvPr id="223" name="Google Shape;223;p25"/>
          <p:cNvSpPr txBox="1"/>
          <p:nvPr>
            <p:ph idx="7" type="title"/>
          </p:nvPr>
        </p:nvSpPr>
        <p:spPr>
          <a:xfrm flipH="1">
            <a:off x="4937825" y="1507625"/>
            <a:ext cx="978600" cy="6747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03</a:t>
            </a:r>
            <a:endParaRPr/>
          </a:p>
        </p:txBody>
      </p:sp>
      <p:sp>
        <p:nvSpPr>
          <p:cNvPr id="224" name="Google Shape;224;p25"/>
          <p:cNvSpPr txBox="1"/>
          <p:nvPr>
            <p:ph idx="8" type="subTitle"/>
          </p:nvPr>
        </p:nvSpPr>
        <p:spPr>
          <a:xfrm>
            <a:off x="4937825" y="2279142"/>
            <a:ext cx="2875500" cy="38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225" name="Google Shape;225;p25"/>
          <p:cNvSpPr txBox="1"/>
          <p:nvPr>
            <p:ph idx="9" type="subTitle"/>
          </p:nvPr>
        </p:nvSpPr>
        <p:spPr>
          <a:xfrm>
            <a:off x="5888200" y="1507700"/>
            <a:ext cx="1925100" cy="674700"/>
          </a:xfrm>
          <a:prstGeom prst="rect">
            <a:avLst/>
          </a:prstGeom>
        </p:spPr>
        <p:txBody>
          <a:bodyPr anchorCtr="0" anchor="ctr" bIns="91425" lIns="91425" spcFirstLastPara="1" rIns="91425" wrap="square" tIns="365750">
            <a:noAutofit/>
          </a:bodyPr>
          <a:lstStyle/>
          <a:p>
            <a:pPr indent="0" lvl="0" marL="0" rtl="0" algn="l">
              <a:spcBef>
                <a:spcPts val="0"/>
              </a:spcBef>
              <a:spcAft>
                <a:spcPts val="0"/>
              </a:spcAft>
              <a:buNone/>
            </a:pPr>
            <a:r>
              <a:rPr lang="en"/>
              <a:t>Prediction</a:t>
            </a:r>
            <a:endParaRPr/>
          </a:p>
        </p:txBody>
      </p:sp>
      <p:sp>
        <p:nvSpPr>
          <p:cNvPr id="226" name="Google Shape;226;p25"/>
          <p:cNvSpPr txBox="1"/>
          <p:nvPr>
            <p:ph idx="13" type="title"/>
          </p:nvPr>
        </p:nvSpPr>
        <p:spPr>
          <a:xfrm flipH="1">
            <a:off x="4937825" y="3093950"/>
            <a:ext cx="978600" cy="6747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04</a:t>
            </a:r>
            <a:endParaRPr/>
          </a:p>
        </p:txBody>
      </p:sp>
      <p:sp>
        <p:nvSpPr>
          <p:cNvPr id="227" name="Google Shape;227;p25"/>
          <p:cNvSpPr txBox="1"/>
          <p:nvPr>
            <p:ph idx="14" type="subTitle"/>
          </p:nvPr>
        </p:nvSpPr>
        <p:spPr>
          <a:xfrm>
            <a:off x="4937825" y="3865807"/>
            <a:ext cx="2875500" cy="38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228" name="Google Shape;228;p25"/>
          <p:cNvSpPr txBox="1"/>
          <p:nvPr>
            <p:ph idx="15" type="subTitle"/>
          </p:nvPr>
        </p:nvSpPr>
        <p:spPr>
          <a:xfrm>
            <a:off x="5786200" y="2792100"/>
            <a:ext cx="2129100" cy="1073700"/>
          </a:xfrm>
          <a:prstGeom prst="rect">
            <a:avLst/>
          </a:prstGeom>
        </p:spPr>
        <p:txBody>
          <a:bodyPr anchorCtr="0" anchor="ctr" bIns="91425" lIns="91425" spcFirstLastPara="1" rIns="91425" wrap="square" tIns="365750">
            <a:noAutofit/>
          </a:bodyPr>
          <a:lstStyle/>
          <a:p>
            <a:pPr indent="0" lvl="0" marL="0" rtl="0" algn="l">
              <a:spcBef>
                <a:spcPts val="0"/>
              </a:spcBef>
              <a:spcAft>
                <a:spcPts val="0"/>
              </a:spcAft>
              <a:buNone/>
            </a:pPr>
            <a:r>
              <a:rPr lang="en"/>
              <a:t>Strategy</a:t>
            </a:r>
            <a:endParaRPr/>
          </a:p>
        </p:txBody>
      </p:sp>
      <p:cxnSp>
        <p:nvCxnSpPr>
          <p:cNvPr id="229" name="Google Shape;229;p25"/>
          <p:cNvCxnSpPr/>
          <p:nvPr/>
        </p:nvCxnSpPr>
        <p:spPr>
          <a:xfrm>
            <a:off x="1367350" y="2219650"/>
            <a:ext cx="2377200" cy="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25"/>
          <p:cNvCxnSpPr/>
          <p:nvPr/>
        </p:nvCxnSpPr>
        <p:spPr>
          <a:xfrm>
            <a:off x="4967975" y="2219650"/>
            <a:ext cx="2377200" cy="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5"/>
          <p:cNvCxnSpPr/>
          <p:nvPr/>
        </p:nvCxnSpPr>
        <p:spPr>
          <a:xfrm>
            <a:off x="4967975" y="3808625"/>
            <a:ext cx="2377200" cy="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25"/>
          <p:cNvCxnSpPr/>
          <p:nvPr/>
        </p:nvCxnSpPr>
        <p:spPr>
          <a:xfrm>
            <a:off x="1367350" y="3808625"/>
            <a:ext cx="2377200" cy="0"/>
          </a:xfrm>
          <a:prstGeom prst="straightConnector1">
            <a:avLst/>
          </a:prstGeom>
          <a:noFill/>
          <a:ln cap="flat" cmpd="sng" w="9525">
            <a:solidFill>
              <a:schemeClr val="dk2"/>
            </a:solidFill>
            <a:prstDash val="solid"/>
            <a:round/>
            <a:headEnd len="med" w="med" type="none"/>
            <a:tailEnd len="med" w="med" type="none"/>
          </a:ln>
        </p:spPr>
      </p:cxnSp>
      <p:grpSp>
        <p:nvGrpSpPr>
          <p:cNvPr id="233" name="Google Shape;233;p25"/>
          <p:cNvGrpSpPr/>
          <p:nvPr/>
        </p:nvGrpSpPr>
        <p:grpSpPr>
          <a:xfrm>
            <a:off x="4967875" y="674571"/>
            <a:ext cx="2630603" cy="395460"/>
            <a:chOff x="4967875" y="674571"/>
            <a:chExt cx="2630603" cy="395460"/>
          </a:xfrm>
        </p:grpSpPr>
        <p:cxnSp>
          <p:nvCxnSpPr>
            <p:cNvPr id="234" name="Google Shape;234;p25"/>
            <p:cNvCxnSpPr>
              <a:stCxn id="217" idx="3"/>
              <a:endCxn id="235" idx="2"/>
            </p:cNvCxnSpPr>
            <p:nvPr/>
          </p:nvCxnSpPr>
          <p:spPr>
            <a:xfrm>
              <a:off x="4967875" y="873650"/>
              <a:ext cx="2630400" cy="0"/>
            </a:xfrm>
            <a:prstGeom prst="straightConnector1">
              <a:avLst/>
            </a:prstGeom>
            <a:noFill/>
            <a:ln cap="flat" cmpd="sng" w="9525">
              <a:solidFill>
                <a:schemeClr val="dk2"/>
              </a:solidFill>
              <a:prstDash val="solid"/>
              <a:round/>
              <a:headEnd len="med" w="med" type="none"/>
              <a:tailEnd len="med" w="med" type="none"/>
            </a:ln>
          </p:spPr>
        </p:cxnSp>
        <p:sp>
          <p:nvSpPr>
            <p:cNvPr id="236" name="Google Shape;236;p25"/>
            <p:cNvSpPr/>
            <p:nvPr/>
          </p:nvSpPr>
          <p:spPr>
            <a:xfrm>
              <a:off x="7448879" y="872300"/>
              <a:ext cx="149600" cy="197731"/>
            </a:xfrm>
            <a:custGeom>
              <a:rect b="b" l="l" r="r" t="t"/>
              <a:pathLst>
                <a:path extrusionOk="0" h="16382" w="7440">
                  <a:moveTo>
                    <a:pt x="7440" y="0"/>
                  </a:moveTo>
                  <a:cubicBezTo>
                    <a:pt x="1940" y="2353"/>
                    <a:pt x="-526" y="10434"/>
                    <a:pt x="111" y="16382"/>
                  </a:cubicBezTo>
                </a:path>
              </a:pathLst>
            </a:custGeom>
            <a:noFill/>
            <a:ln cap="flat" cmpd="sng" w="9525">
              <a:solidFill>
                <a:schemeClr val="dk2"/>
              </a:solidFill>
              <a:prstDash val="solid"/>
              <a:round/>
              <a:headEnd len="med" w="med" type="none"/>
              <a:tailEnd len="med" w="med" type="none"/>
            </a:ln>
          </p:spPr>
        </p:sp>
        <p:sp>
          <p:nvSpPr>
            <p:cNvPr id="237" name="Google Shape;237;p25"/>
            <p:cNvSpPr/>
            <p:nvPr/>
          </p:nvSpPr>
          <p:spPr>
            <a:xfrm flipH="1" rot="10800000">
              <a:off x="7448879" y="674571"/>
              <a:ext cx="149600" cy="197731"/>
            </a:xfrm>
            <a:custGeom>
              <a:rect b="b" l="l" r="r" t="t"/>
              <a:pathLst>
                <a:path extrusionOk="0" h="16382" w="7440">
                  <a:moveTo>
                    <a:pt x="7440" y="0"/>
                  </a:moveTo>
                  <a:cubicBezTo>
                    <a:pt x="1940" y="2353"/>
                    <a:pt x="-526" y="10434"/>
                    <a:pt x="111" y="16382"/>
                  </a:cubicBezTo>
                </a:path>
              </a:pathLst>
            </a:custGeom>
            <a:noFill/>
            <a:ln cap="flat" cmpd="sng" w="9525">
              <a:solidFill>
                <a:schemeClr val="dk2"/>
              </a:solidFill>
              <a:prstDash val="solid"/>
              <a:round/>
              <a:headEnd len="med" w="med" type="none"/>
              <a:tailEnd len="med" w="med" type="none"/>
            </a:ln>
          </p:spPr>
        </p:sp>
      </p:grpSp>
      <p:sp>
        <p:nvSpPr>
          <p:cNvPr id="235" name="Google Shape;235;p25"/>
          <p:cNvSpPr/>
          <p:nvPr/>
        </p:nvSpPr>
        <p:spPr>
          <a:xfrm>
            <a:off x="7598375" y="798800"/>
            <a:ext cx="149700" cy="149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607400" y="476050"/>
            <a:ext cx="5929200" cy="4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Cannabis American History</a:t>
            </a:r>
            <a:endParaRPr/>
          </a:p>
        </p:txBody>
      </p:sp>
      <p:sp>
        <p:nvSpPr>
          <p:cNvPr id="243" name="Google Shape;243;p26"/>
          <p:cNvSpPr txBox="1"/>
          <p:nvPr>
            <p:ph idx="2" type="subTitle"/>
          </p:nvPr>
        </p:nvSpPr>
        <p:spPr>
          <a:xfrm>
            <a:off x="3150700" y="1088675"/>
            <a:ext cx="5443200" cy="28023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 The history of cannabis cultivation in America dates back to the early colonists, who grew hemp for textiles and rope. Political and racial factors in the 20th century led to the criminalization of marijuana in the United States, though its legal status is changing in many place</a:t>
            </a:r>
            <a:r>
              <a:rPr lang="en"/>
              <a:t>s now.</a:t>
            </a:r>
            <a:endParaRPr/>
          </a:p>
          <a:p>
            <a:pPr indent="0" lvl="0" marL="0" marR="0" rtl="0" algn="ctr">
              <a:lnSpc>
                <a:spcPct val="100000"/>
              </a:lnSpc>
              <a:spcBef>
                <a:spcPts val="0"/>
              </a:spcBef>
              <a:spcAft>
                <a:spcPts val="0"/>
              </a:spcAft>
              <a:buNone/>
            </a:pPr>
            <a:r>
              <a:rPr lang="en"/>
              <a:t>.</a:t>
            </a:r>
            <a:endParaRPr/>
          </a:p>
        </p:txBody>
      </p:sp>
      <p:pic>
        <p:nvPicPr>
          <p:cNvPr id="244" name="Google Shape;244;p26"/>
          <p:cNvPicPr preferRelativeResize="0"/>
          <p:nvPr/>
        </p:nvPicPr>
        <p:blipFill rotWithShape="1">
          <a:blip r:embed="rId3">
            <a:alphaModFix/>
          </a:blip>
          <a:srcRect b="0" l="11045" r="30604" t="0"/>
          <a:stretch/>
        </p:blipFill>
        <p:spPr>
          <a:xfrm>
            <a:off x="844175" y="962650"/>
            <a:ext cx="1868276" cy="331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607400" y="630350"/>
            <a:ext cx="5929200" cy="4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plant</a:t>
            </a:r>
            <a:endParaRPr/>
          </a:p>
        </p:txBody>
      </p:sp>
      <p:sp>
        <p:nvSpPr>
          <p:cNvPr id="250" name="Google Shape;250;p27"/>
          <p:cNvSpPr txBox="1"/>
          <p:nvPr>
            <p:ph idx="2" type="subTitle"/>
          </p:nvPr>
        </p:nvSpPr>
        <p:spPr>
          <a:xfrm>
            <a:off x="3173750" y="1054075"/>
            <a:ext cx="5443500" cy="3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Cannabis as . </a:t>
            </a:r>
            <a:endParaRPr/>
          </a:p>
          <a:p>
            <a:pPr indent="0" lvl="0" marL="0" rtl="0" algn="ctr">
              <a:spcBef>
                <a:spcPts val="0"/>
              </a:spcBef>
              <a:spcAft>
                <a:spcPts val="0"/>
              </a:spcAft>
              <a:buNone/>
            </a:pPr>
            <a:r>
              <a:rPr lang="en"/>
              <a:t>Three species </a:t>
            </a:r>
            <a:r>
              <a:rPr lang="en">
                <a:uFill>
                  <a:noFill/>
                </a:uFill>
                <a:hlinkClick r:id="rId3"/>
              </a:rPr>
              <a:t>sativa</a:t>
            </a:r>
            <a:r>
              <a:rPr lang="en"/>
              <a:t>,</a:t>
            </a:r>
            <a:r>
              <a:rPr lang="en">
                <a:uFill>
                  <a:noFill/>
                </a:uFill>
                <a:hlinkClick r:id="rId4"/>
              </a:rPr>
              <a:t> indica</a:t>
            </a:r>
            <a:r>
              <a:rPr lang="en"/>
              <a:t>, and</a:t>
            </a:r>
            <a:r>
              <a:rPr lang="en">
                <a:uFill>
                  <a:noFill/>
                </a:uFill>
                <a:hlinkClick r:id="rId5"/>
              </a:rPr>
              <a:t> ruderalis</a:t>
            </a:r>
            <a:r>
              <a:rPr lang="en"/>
              <a:t>.</a:t>
            </a:r>
            <a:endParaRPr/>
          </a:p>
          <a:p>
            <a:pPr indent="0" lvl="0" marL="0" rtl="0" algn="ctr">
              <a:spcBef>
                <a:spcPts val="0"/>
              </a:spcBef>
              <a:spcAft>
                <a:spcPts val="0"/>
              </a:spcAft>
              <a:buNone/>
            </a:pPr>
            <a:r>
              <a:t/>
            </a:r>
            <a:endParaRPr/>
          </a:p>
          <a:p>
            <a:pPr indent="0" lvl="0" marL="0" marR="0" rtl="0" algn="ctr">
              <a:lnSpc>
                <a:spcPct val="100000"/>
              </a:lnSpc>
              <a:spcBef>
                <a:spcPts val="0"/>
              </a:spcBef>
              <a:spcAft>
                <a:spcPts val="0"/>
              </a:spcAft>
              <a:buNone/>
            </a:pPr>
            <a:r>
              <a:rPr lang="en"/>
              <a:t>The</a:t>
            </a:r>
            <a:r>
              <a:rPr lang="en"/>
              <a:t> f</a:t>
            </a:r>
            <a:r>
              <a:rPr lang="en"/>
              <a:t>lower, or  bud, is the smokable, trichome-covered part of a female plant.</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 Flower is the most popular form of cannabis since it can be consumed in a variety of ways, smoked in a joint, vaporized in a vaporizer, or incorporated into edibles.</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THC is the substance that's primarily responsible for the effects of marijuana on a person's mental state.</a:t>
            </a:r>
            <a:endParaRPr sz="1800"/>
          </a:p>
          <a:p>
            <a:pPr indent="0" lvl="0" marL="0" rtl="0" algn="ctr">
              <a:spcBef>
                <a:spcPts val="0"/>
              </a:spcBef>
              <a:spcAft>
                <a:spcPts val="0"/>
              </a:spcAft>
              <a:buNone/>
            </a:pPr>
            <a:r>
              <a:t/>
            </a:r>
            <a:endParaRPr/>
          </a:p>
        </p:txBody>
      </p:sp>
      <p:pic>
        <p:nvPicPr>
          <p:cNvPr id="251" name="Google Shape;251;p27"/>
          <p:cNvPicPr preferRelativeResize="0"/>
          <p:nvPr/>
        </p:nvPicPr>
        <p:blipFill rotWithShape="1">
          <a:blip r:embed="rId6">
            <a:alphaModFix/>
          </a:blip>
          <a:srcRect b="0" l="0" r="0" t="0"/>
          <a:stretch/>
        </p:blipFill>
        <p:spPr>
          <a:xfrm>
            <a:off x="397925" y="962650"/>
            <a:ext cx="2760850" cy="331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1607400" y="630350"/>
            <a:ext cx="5929200" cy="4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law</a:t>
            </a:r>
            <a:endParaRPr/>
          </a:p>
        </p:txBody>
      </p:sp>
      <p:sp>
        <p:nvSpPr>
          <p:cNvPr id="257" name="Google Shape;257;p28"/>
          <p:cNvSpPr txBox="1"/>
          <p:nvPr>
            <p:ph idx="2" type="subTitle"/>
          </p:nvPr>
        </p:nvSpPr>
        <p:spPr>
          <a:xfrm>
            <a:off x="2820025" y="1116950"/>
            <a:ext cx="6041100" cy="3609600"/>
          </a:xfrm>
          <a:prstGeom prst="rect">
            <a:avLst/>
          </a:prstGeom>
        </p:spPr>
        <p:txBody>
          <a:bodyPr anchorCtr="0" anchor="ctr" bIns="91425" lIns="91425" spcFirstLastPara="1" rIns="91425" wrap="square" tIns="91425">
            <a:noAutofit/>
          </a:bodyPr>
          <a:lstStyle/>
          <a:p>
            <a:pPr indent="0" lvl="0" marL="0" rtl="0" algn="l">
              <a:lnSpc>
                <a:spcPct val="137500"/>
              </a:lnSpc>
              <a:spcBef>
                <a:spcPts val="1700"/>
              </a:spcBef>
              <a:spcAft>
                <a:spcPts val="0"/>
              </a:spcAft>
              <a:buNone/>
            </a:pPr>
            <a:r>
              <a:rPr lang="en" sz="1300"/>
              <a:t>A century after becoming the first U.S. state to criminalize </a:t>
            </a:r>
            <a:r>
              <a:rPr lang="en" sz="1300">
                <a:uFill>
                  <a:noFill/>
                </a:uFill>
                <a:hlinkClick r:id="rId3"/>
              </a:rPr>
              <a:t>recreational </a:t>
            </a:r>
            <a:r>
              <a:rPr lang="en" sz="1300">
                <a:uFill>
                  <a:noFill/>
                </a:uFill>
                <a:hlinkClick r:id="rId4"/>
              </a:rPr>
              <a:t>cannabis in</a:t>
            </a:r>
            <a:r>
              <a:rPr lang="en" sz="1300"/>
              <a:t> 1911, </a:t>
            </a:r>
            <a:r>
              <a:rPr lang="en" sz="1300">
                <a:uFill>
                  <a:noFill/>
                </a:uFill>
                <a:hlinkClick r:id="rId5"/>
              </a:rPr>
              <a:t>Massachusetts</a:t>
            </a:r>
            <a:r>
              <a:rPr lang="en" sz="1300"/>
              <a:t> voters elected to legalize it in 2016.</a:t>
            </a:r>
            <a:endParaRPr sz="1300"/>
          </a:p>
          <a:p>
            <a:pPr indent="0" lvl="0" marL="0" rtl="0" algn="l">
              <a:lnSpc>
                <a:spcPct val="137500"/>
              </a:lnSpc>
              <a:spcBef>
                <a:spcPts val="1700"/>
              </a:spcBef>
              <a:spcAft>
                <a:spcPts val="0"/>
              </a:spcAft>
              <a:buNone/>
            </a:pPr>
            <a:r>
              <a:rPr lang="en" sz="1300">
                <a:uFill>
                  <a:noFill/>
                </a:uFill>
                <a:hlinkClick r:id="rId6"/>
              </a:rPr>
              <a:t>Legality</a:t>
            </a:r>
            <a:endParaRPr sz="1300"/>
          </a:p>
          <a:p>
            <a:pPr indent="0" lvl="0" marL="0" rtl="0" algn="l">
              <a:lnSpc>
                <a:spcPct val="115000"/>
              </a:lnSpc>
              <a:spcBef>
                <a:spcPts val="500"/>
              </a:spcBef>
              <a:spcAft>
                <a:spcPts val="1100"/>
              </a:spcAft>
              <a:buNone/>
            </a:pPr>
            <a:r>
              <a:rPr lang="en" sz="1300"/>
              <a:t>Recreational marijuana is regulated and taxed but legal in Massachusetts, with retail sales from licensed dealers becoming legal on November 2018.</a:t>
            </a:r>
            <a:endParaRPr sz="1600"/>
          </a:p>
        </p:txBody>
      </p:sp>
      <p:pic>
        <p:nvPicPr>
          <p:cNvPr id="258" name="Google Shape;258;p28"/>
          <p:cNvPicPr preferRelativeResize="0"/>
          <p:nvPr/>
        </p:nvPicPr>
        <p:blipFill>
          <a:blip r:embed="rId7">
            <a:alphaModFix/>
          </a:blip>
          <a:stretch>
            <a:fillRect/>
          </a:stretch>
        </p:blipFill>
        <p:spPr>
          <a:xfrm>
            <a:off x="302800" y="2101400"/>
            <a:ext cx="2343150" cy="140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607400" y="630350"/>
            <a:ext cx="5929200" cy="4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resources </a:t>
            </a:r>
            <a:endParaRPr/>
          </a:p>
        </p:txBody>
      </p:sp>
      <p:sp>
        <p:nvSpPr>
          <p:cNvPr id="264" name="Google Shape;264;p29"/>
          <p:cNvSpPr txBox="1"/>
          <p:nvPr>
            <p:ph idx="2" type="subTitle"/>
          </p:nvPr>
        </p:nvSpPr>
        <p:spPr>
          <a:xfrm>
            <a:off x="2922100" y="1116950"/>
            <a:ext cx="5929200" cy="334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I gather Data from cannabis control commission of </a:t>
            </a:r>
            <a:r>
              <a:rPr lang="en"/>
              <a:t>massachusetts why them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Because the only available source information is the gouvernement, I have never see in my entire life an Illegal business, with receipt and declaring taxes to the government knowing that.</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This is real Data about our actual Weed market in USA,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265" name="Google Shape;265;p29"/>
          <p:cNvPicPr preferRelativeResize="0"/>
          <p:nvPr/>
        </p:nvPicPr>
        <p:blipFill>
          <a:blip r:embed="rId3">
            <a:alphaModFix/>
          </a:blip>
          <a:stretch>
            <a:fillRect/>
          </a:stretch>
        </p:blipFill>
        <p:spPr>
          <a:xfrm>
            <a:off x="319475" y="2598500"/>
            <a:ext cx="2724150" cy="1676400"/>
          </a:xfrm>
          <a:prstGeom prst="rect">
            <a:avLst/>
          </a:prstGeom>
          <a:noFill/>
          <a:ln>
            <a:noFill/>
          </a:ln>
        </p:spPr>
      </p:pic>
      <p:pic>
        <p:nvPicPr>
          <p:cNvPr id="266" name="Google Shape;266;p29"/>
          <p:cNvPicPr preferRelativeResize="0"/>
          <p:nvPr/>
        </p:nvPicPr>
        <p:blipFill>
          <a:blip r:embed="rId4">
            <a:alphaModFix/>
          </a:blip>
          <a:stretch>
            <a:fillRect/>
          </a:stretch>
        </p:blipFill>
        <p:spPr>
          <a:xfrm>
            <a:off x="372900" y="1296250"/>
            <a:ext cx="2617300" cy="106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726100" y="630350"/>
            <a:ext cx="7691700" cy="4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a:t>
            </a:r>
            <a:endParaRPr/>
          </a:p>
        </p:txBody>
      </p:sp>
      <p:grpSp>
        <p:nvGrpSpPr>
          <p:cNvPr id="272" name="Google Shape;272;p30"/>
          <p:cNvGrpSpPr/>
          <p:nvPr/>
        </p:nvGrpSpPr>
        <p:grpSpPr>
          <a:xfrm flipH="1">
            <a:off x="5617744" y="1324513"/>
            <a:ext cx="2657531" cy="2896500"/>
            <a:chOff x="5656490" y="1716957"/>
            <a:chExt cx="2145419" cy="2338339"/>
          </a:xfrm>
        </p:grpSpPr>
        <p:sp>
          <p:nvSpPr>
            <p:cNvPr id="273" name="Google Shape;273;p30"/>
            <p:cNvSpPr/>
            <p:nvPr/>
          </p:nvSpPr>
          <p:spPr>
            <a:xfrm>
              <a:off x="5667075" y="1723130"/>
              <a:ext cx="2120134" cy="2327569"/>
            </a:xfrm>
            <a:custGeom>
              <a:rect b="b" l="l" r="r" t="t"/>
              <a:pathLst>
                <a:path extrusionOk="0" h="125560" w="114370">
                  <a:moveTo>
                    <a:pt x="53343" y="0"/>
                  </a:moveTo>
                  <a:cubicBezTo>
                    <a:pt x="53163" y="0"/>
                    <a:pt x="52947" y="181"/>
                    <a:pt x="52766" y="505"/>
                  </a:cubicBezTo>
                  <a:cubicBezTo>
                    <a:pt x="52442" y="1154"/>
                    <a:pt x="52225" y="1876"/>
                    <a:pt x="52117" y="2561"/>
                  </a:cubicBezTo>
                  <a:cubicBezTo>
                    <a:pt x="51432" y="6528"/>
                    <a:pt x="51432" y="9594"/>
                    <a:pt x="52081" y="11974"/>
                  </a:cubicBezTo>
                  <a:cubicBezTo>
                    <a:pt x="52117" y="12191"/>
                    <a:pt x="52189" y="12443"/>
                    <a:pt x="52298" y="12696"/>
                  </a:cubicBezTo>
                  <a:cubicBezTo>
                    <a:pt x="52586" y="13634"/>
                    <a:pt x="52911" y="14680"/>
                    <a:pt x="52694" y="15509"/>
                  </a:cubicBezTo>
                  <a:cubicBezTo>
                    <a:pt x="52586" y="15870"/>
                    <a:pt x="52406" y="16194"/>
                    <a:pt x="52189" y="16519"/>
                  </a:cubicBezTo>
                  <a:cubicBezTo>
                    <a:pt x="51829" y="17096"/>
                    <a:pt x="51468" y="17709"/>
                    <a:pt x="51757" y="18467"/>
                  </a:cubicBezTo>
                  <a:cubicBezTo>
                    <a:pt x="51793" y="18611"/>
                    <a:pt x="51937" y="18827"/>
                    <a:pt x="52081" y="19116"/>
                  </a:cubicBezTo>
                  <a:cubicBezTo>
                    <a:pt x="52622" y="20090"/>
                    <a:pt x="53596" y="21893"/>
                    <a:pt x="52911" y="22254"/>
                  </a:cubicBezTo>
                  <a:cubicBezTo>
                    <a:pt x="52839" y="22290"/>
                    <a:pt x="52766" y="22326"/>
                    <a:pt x="52694" y="22326"/>
                  </a:cubicBezTo>
                  <a:cubicBezTo>
                    <a:pt x="52550" y="22290"/>
                    <a:pt x="52442" y="22290"/>
                    <a:pt x="52334" y="22254"/>
                  </a:cubicBezTo>
                  <a:lnTo>
                    <a:pt x="52045" y="22254"/>
                  </a:lnTo>
                  <a:cubicBezTo>
                    <a:pt x="51901" y="22254"/>
                    <a:pt x="51757" y="22326"/>
                    <a:pt x="51684" y="22434"/>
                  </a:cubicBezTo>
                  <a:cubicBezTo>
                    <a:pt x="51468" y="22723"/>
                    <a:pt x="51720" y="23372"/>
                    <a:pt x="51901" y="23768"/>
                  </a:cubicBezTo>
                  <a:cubicBezTo>
                    <a:pt x="51973" y="23913"/>
                    <a:pt x="52045" y="24093"/>
                    <a:pt x="52153" y="24273"/>
                  </a:cubicBezTo>
                  <a:cubicBezTo>
                    <a:pt x="52442" y="24887"/>
                    <a:pt x="52839" y="25680"/>
                    <a:pt x="52694" y="26185"/>
                  </a:cubicBezTo>
                  <a:cubicBezTo>
                    <a:pt x="52622" y="26437"/>
                    <a:pt x="52334" y="26510"/>
                    <a:pt x="52081" y="26582"/>
                  </a:cubicBezTo>
                  <a:cubicBezTo>
                    <a:pt x="51793" y="26618"/>
                    <a:pt x="51612" y="26654"/>
                    <a:pt x="51504" y="26834"/>
                  </a:cubicBezTo>
                  <a:cubicBezTo>
                    <a:pt x="51468" y="26942"/>
                    <a:pt x="51468" y="27087"/>
                    <a:pt x="51504" y="27195"/>
                  </a:cubicBezTo>
                  <a:cubicBezTo>
                    <a:pt x="51684" y="27772"/>
                    <a:pt x="51901" y="28313"/>
                    <a:pt x="52153" y="28854"/>
                  </a:cubicBezTo>
                  <a:cubicBezTo>
                    <a:pt x="52298" y="29215"/>
                    <a:pt x="52442" y="29575"/>
                    <a:pt x="52586" y="29972"/>
                  </a:cubicBezTo>
                  <a:lnTo>
                    <a:pt x="52658" y="30080"/>
                  </a:lnTo>
                  <a:cubicBezTo>
                    <a:pt x="52802" y="30441"/>
                    <a:pt x="53055" y="31126"/>
                    <a:pt x="52730" y="31306"/>
                  </a:cubicBezTo>
                  <a:cubicBezTo>
                    <a:pt x="52658" y="31343"/>
                    <a:pt x="52622" y="31343"/>
                    <a:pt x="52550" y="31343"/>
                  </a:cubicBezTo>
                  <a:cubicBezTo>
                    <a:pt x="52406" y="31343"/>
                    <a:pt x="52225" y="31306"/>
                    <a:pt x="52081" y="31270"/>
                  </a:cubicBezTo>
                  <a:cubicBezTo>
                    <a:pt x="51937" y="31234"/>
                    <a:pt x="51829" y="31198"/>
                    <a:pt x="51684" y="31198"/>
                  </a:cubicBezTo>
                  <a:cubicBezTo>
                    <a:pt x="51576" y="31198"/>
                    <a:pt x="51468" y="31234"/>
                    <a:pt x="51432" y="31306"/>
                  </a:cubicBezTo>
                  <a:cubicBezTo>
                    <a:pt x="51324" y="31415"/>
                    <a:pt x="51324" y="31595"/>
                    <a:pt x="51396" y="31703"/>
                  </a:cubicBezTo>
                  <a:cubicBezTo>
                    <a:pt x="51540" y="32388"/>
                    <a:pt x="51757" y="33038"/>
                    <a:pt x="51973" y="33687"/>
                  </a:cubicBezTo>
                  <a:cubicBezTo>
                    <a:pt x="52117" y="34048"/>
                    <a:pt x="52225" y="34408"/>
                    <a:pt x="52370" y="34769"/>
                  </a:cubicBezTo>
                  <a:cubicBezTo>
                    <a:pt x="52370" y="34841"/>
                    <a:pt x="52406" y="34913"/>
                    <a:pt x="52442" y="34985"/>
                  </a:cubicBezTo>
                  <a:cubicBezTo>
                    <a:pt x="52550" y="35346"/>
                    <a:pt x="52802" y="36031"/>
                    <a:pt x="52586" y="36284"/>
                  </a:cubicBezTo>
                  <a:cubicBezTo>
                    <a:pt x="52514" y="36356"/>
                    <a:pt x="52406" y="36392"/>
                    <a:pt x="52334" y="36392"/>
                  </a:cubicBezTo>
                  <a:cubicBezTo>
                    <a:pt x="52189" y="36392"/>
                    <a:pt x="52045" y="36356"/>
                    <a:pt x="51937" y="36320"/>
                  </a:cubicBezTo>
                  <a:cubicBezTo>
                    <a:pt x="51829" y="36320"/>
                    <a:pt x="51684" y="36284"/>
                    <a:pt x="51576" y="36284"/>
                  </a:cubicBezTo>
                  <a:cubicBezTo>
                    <a:pt x="51504" y="36284"/>
                    <a:pt x="51396" y="36320"/>
                    <a:pt x="51360" y="36392"/>
                  </a:cubicBezTo>
                  <a:cubicBezTo>
                    <a:pt x="51288" y="36464"/>
                    <a:pt x="51288" y="36608"/>
                    <a:pt x="51360" y="36680"/>
                  </a:cubicBezTo>
                  <a:cubicBezTo>
                    <a:pt x="51576" y="37402"/>
                    <a:pt x="51865" y="38051"/>
                    <a:pt x="52153" y="38700"/>
                  </a:cubicBezTo>
                  <a:cubicBezTo>
                    <a:pt x="52298" y="38989"/>
                    <a:pt x="52406" y="39277"/>
                    <a:pt x="52550" y="39530"/>
                  </a:cubicBezTo>
                  <a:lnTo>
                    <a:pt x="52586" y="39674"/>
                  </a:lnTo>
                  <a:cubicBezTo>
                    <a:pt x="52802" y="40143"/>
                    <a:pt x="53199" y="41081"/>
                    <a:pt x="53019" y="41405"/>
                  </a:cubicBezTo>
                  <a:cubicBezTo>
                    <a:pt x="52966" y="41458"/>
                    <a:pt x="52894" y="41492"/>
                    <a:pt x="52831" y="41492"/>
                  </a:cubicBezTo>
                  <a:cubicBezTo>
                    <a:pt x="52808" y="41492"/>
                    <a:pt x="52786" y="41487"/>
                    <a:pt x="52766" y="41477"/>
                  </a:cubicBezTo>
                  <a:cubicBezTo>
                    <a:pt x="52586" y="41477"/>
                    <a:pt x="52406" y="41441"/>
                    <a:pt x="52225" y="41369"/>
                  </a:cubicBezTo>
                  <a:cubicBezTo>
                    <a:pt x="52045" y="41261"/>
                    <a:pt x="51865" y="41225"/>
                    <a:pt x="51648" y="41189"/>
                  </a:cubicBezTo>
                  <a:cubicBezTo>
                    <a:pt x="51576" y="41189"/>
                    <a:pt x="51504" y="41225"/>
                    <a:pt x="51432" y="41261"/>
                  </a:cubicBezTo>
                  <a:cubicBezTo>
                    <a:pt x="51360" y="41369"/>
                    <a:pt x="51396" y="41513"/>
                    <a:pt x="51468" y="41766"/>
                  </a:cubicBezTo>
                  <a:cubicBezTo>
                    <a:pt x="51684" y="42271"/>
                    <a:pt x="51937" y="42776"/>
                    <a:pt x="52153" y="43245"/>
                  </a:cubicBezTo>
                  <a:cubicBezTo>
                    <a:pt x="52225" y="43425"/>
                    <a:pt x="52334" y="43605"/>
                    <a:pt x="52442" y="43822"/>
                  </a:cubicBezTo>
                  <a:cubicBezTo>
                    <a:pt x="52766" y="44399"/>
                    <a:pt x="53019" y="45012"/>
                    <a:pt x="53199" y="45625"/>
                  </a:cubicBezTo>
                  <a:cubicBezTo>
                    <a:pt x="53271" y="45842"/>
                    <a:pt x="53235" y="46058"/>
                    <a:pt x="53163" y="46202"/>
                  </a:cubicBezTo>
                  <a:cubicBezTo>
                    <a:pt x="53109" y="46283"/>
                    <a:pt x="53035" y="46324"/>
                    <a:pt x="52955" y="46324"/>
                  </a:cubicBezTo>
                  <a:cubicBezTo>
                    <a:pt x="52929" y="46324"/>
                    <a:pt x="52902" y="46319"/>
                    <a:pt x="52875" y="46310"/>
                  </a:cubicBezTo>
                  <a:cubicBezTo>
                    <a:pt x="52694" y="46310"/>
                    <a:pt x="52514" y="46274"/>
                    <a:pt x="52334" y="46238"/>
                  </a:cubicBezTo>
                  <a:lnTo>
                    <a:pt x="52009" y="46166"/>
                  </a:lnTo>
                  <a:lnTo>
                    <a:pt x="51865" y="46166"/>
                  </a:lnTo>
                  <a:cubicBezTo>
                    <a:pt x="51757" y="46166"/>
                    <a:pt x="51684" y="46202"/>
                    <a:pt x="51612" y="46274"/>
                  </a:cubicBezTo>
                  <a:cubicBezTo>
                    <a:pt x="51504" y="46455"/>
                    <a:pt x="51612" y="46707"/>
                    <a:pt x="51684" y="46924"/>
                  </a:cubicBezTo>
                  <a:lnTo>
                    <a:pt x="51720" y="47032"/>
                  </a:lnTo>
                  <a:cubicBezTo>
                    <a:pt x="52009" y="47681"/>
                    <a:pt x="52298" y="48366"/>
                    <a:pt x="52622" y="48979"/>
                  </a:cubicBezTo>
                  <a:cubicBezTo>
                    <a:pt x="52802" y="49376"/>
                    <a:pt x="52983" y="49737"/>
                    <a:pt x="53127" y="50134"/>
                  </a:cubicBezTo>
                  <a:cubicBezTo>
                    <a:pt x="53163" y="50206"/>
                    <a:pt x="53235" y="50314"/>
                    <a:pt x="53271" y="50386"/>
                  </a:cubicBezTo>
                  <a:cubicBezTo>
                    <a:pt x="53524" y="50855"/>
                    <a:pt x="53668" y="51324"/>
                    <a:pt x="53704" y="51829"/>
                  </a:cubicBezTo>
                  <a:cubicBezTo>
                    <a:pt x="53704" y="51901"/>
                    <a:pt x="53704" y="52117"/>
                    <a:pt x="53343" y="52117"/>
                  </a:cubicBezTo>
                  <a:cubicBezTo>
                    <a:pt x="53199" y="52117"/>
                    <a:pt x="53055" y="52081"/>
                    <a:pt x="52947" y="52045"/>
                  </a:cubicBezTo>
                  <a:lnTo>
                    <a:pt x="52875" y="52009"/>
                  </a:lnTo>
                  <a:cubicBezTo>
                    <a:pt x="52658" y="51901"/>
                    <a:pt x="52442" y="51865"/>
                    <a:pt x="52225" y="51829"/>
                  </a:cubicBezTo>
                  <a:cubicBezTo>
                    <a:pt x="52153" y="51829"/>
                    <a:pt x="52081" y="51865"/>
                    <a:pt x="52009" y="51937"/>
                  </a:cubicBezTo>
                  <a:cubicBezTo>
                    <a:pt x="51973" y="52009"/>
                    <a:pt x="51973" y="52117"/>
                    <a:pt x="52009" y="52225"/>
                  </a:cubicBezTo>
                  <a:cubicBezTo>
                    <a:pt x="52153" y="52658"/>
                    <a:pt x="52370" y="53055"/>
                    <a:pt x="52586" y="53452"/>
                  </a:cubicBezTo>
                  <a:cubicBezTo>
                    <a:pt x="52766" y="53812"/>
                    <a:pt x="52983" y="54137"/>
                    <a:pt x="53163" y="54498"/>
                  </a:cubicBezTo>
                  <a:cubicBezTo>
                    <a:pt x="53524" y="55075"/>
                    <a:pt x="53884" y="55724"/>
                    <a:pt x="54173" y="56337"/>
                  </a:cubicBezTo>
                  <a:lnTo>
                    <a:pt x="54245" y="56481"/>
                  </a:lnTo>
                  <a:cubicBezTo>
                    <a:pt x="54425" y="56806"/>
                    <a:pt x="54606" y="57239"/>
                    <a:pt x="54462" y="57527"/>
                  </a:cubicBezTo>
                  <a:cubicBezTo>
                    <a:pt x="54432" y="57586"/>
                    <a:pt x="54355" y="57645"/>
                    <a:pt x="54268" y="57645"/>
                  </a:cubicBezTo>
                  <a:cubicBezTo>
                    <a:pt x="54249" y="57645"/>
                    <a:pt x="54229" y="57642"/>
                    <a:pt x="54209" y="57635"/>
                  </a:cubicBezTo>
                  <a:cubicBezTo>
                    <a:pt x="53957" y="57635"/>
                    <a:pt x="53704" y="57527"/>
                    <a:pt x="53452" y="57419"/>
                  </a:cubicBezTo>
                  <a:lnTo>
                    <a:pt x="53343" y="57383"/>
                  </a:lnTo>
                  <a:cubicBezTo>
                    <a:pt x="53163" y="57311"/>
                    <a:pt x="53019" y="57275"/>
                    <a:pt x="52839" y="57239"/>
                  </a:cubicBezTo>
                  <a:cubicBezTo>
                    <a:pt x="52766" y="57239"/>
                    <a:pt x="52694" y="57275"/>
                    <a:pt x="52658" y="57347"/>
                  </a:cubicBezTo>
                  <a:cubicBezTo>
                    <a:pt x="52586" y="57455"/>
                    <a:pt x="52622" y="57599"/>
                    <a:pt x="52730" y="57780"/>
                  </a:cubicBezTo>
                  <a:cubicBezTo>
                    <a:pt x="52875" y="58140"/>
                    <a:pt x="53091" y="58537"/>
                    <a:pt x="53343" y="59006"/>
                  </a:cubicBezTo>
                  <a:cubicBezTo>
                    <a:pt x="53380" y="59078"/>
                    <a:pt x="53488" y="59222"/>
                    <a:pt x="53632" y="59403"/>
                  </a:cubicBezTo>
                  <a:cubicBezTo>
                    <a:pt x="54101" y="60124"/>
                    <a:pt x="55075" y="61603"/>
                    <a:pt x="54930" y="62252"/>
                  </a:cubicBezTo>
                  <a:cubicBezTo>
                    <a:pt x="54930" y="62360"/>
                    <a:pt x="54858" y="62432"/>
                    <a:pt x="54786" y="62468"/>
                  </a:cubicBezTo>
                  <a:cubicBezTo>
                    <a:pt x="54750" y="62505"/>
                    <a:pt x="54678" y="62541"/>
                    <a:pt x="54606" y="62541"/>
                  </a:cubicBezTo>
                  <a:cubicBezTo>
                    <a:pt x="54462" y="62505"/>
                    <a:pt x="54281" y="62505"/>
                    <a:pt x="54137" y="62432"/>
                  </a:cubicBezTo>
                  <a:cubicBezTo>
                    <a:pt x="53993" y="62396"/>
                    <a:pt x="53848" y="62396"/>
                    <a:pt x="53704" y="62360"/>
                  </a:cubicBezTo>
                  <a:cubicBezTo>
                    <a:pt x="53596" y="62360"/>
                    <a:pt x="53488" y="62396"/>
                    <a:pt x="53452" y="62468"/>
                  </a:cubicBezTo>
                  <a:cubicBezTo>
                    <a:pt x="53380" y="62577"/>
                    <a:pt x="53380" y="62721"/>
                    <a:pt x="53488" y="62937"/>
                  </a:cubicBezTo>
                  <a:cubicBezTo>
                    <a:pt x="53812" y="63695"/>
                    <a:pt x="54245" y="64452"/>
                    <a:pt x="54678" y="65174"/>
                  </a:cubicBezTo>
                  <a:lnTo>
                    <a:pt x="55039" y="65715"/>
                  </a:lnTo>
                  <a:cubicBezTo>
                    <a:pt x="55904" y="67157"/>
                    <a:pt x="56337" y="68203"/>
                    <a:pt x="56193" y="68420"/>
                  </a:cubicBezTo>
                  <a:cubicBezTo>
                    <a:pt x="56193" y="68456"/>
                    <a:pt x="56157" y="68492"/>
                    <a:pt x="56121" y="68492"/>
                  </a:cubicBezTo>
                  <a:lnTo>
                    <a:pt x="56049" y="68492"/>
                  </a:lnTo>
                  <a:cubicBezTo>
                    <a:pt x="55508" y="68311"/>
                    <a:pt x="55003" y="68095"/>
                    <a:pt x="54534" y="67806"/>
                  </a:cubicBezTo>
                  <a:cubicBezTo>
                    <a:pt x="54534" y="67770"/>
                    <a:pt x="54498" y="67770"/>
                    <a:pt x="54462" y="67770"/>
                  </a:cubicBezTo>
                  <a:cubicBezTo>
                    <a:pt x="54425" y="67770"/>
                    <a:pt x="54425" y="67806"/>
                    <a:pt x="54425" y="67842"/>
                  </a:cubicBezTo>
                  <a:cubicBezTo>
                    <a:pt x="54714" y="68600"/>
                    <a:pt x="55075" y="69285"/>
                    <a:pt x="55508" y="69934"/>
                  </a:cubicBezTo>
                  <a:lnTo>
                    <a:pt x="55688" y="70223"/>
                  </a:lnTo>
                  <a:cubicBezTo>
                    <a:pt x="55868" y="70548"/>
                    <a:pt x="56049" y="70836"/>
                    <a:pt x="56265" y="71161"/>
                  </a:cubicBezTo>
                  <a:cubicBezTo>
                    <a:pt x="56626" y="71774"/>
                    <a:pt x="57022" y="72423"/>
                    <a:pt x="57383" y="73072"/>
                  </a:cubicBezTo>
                  <a:cubicBezTo>
                    <a:pt x="57455" y="73144"/>
                    <a:pt x="57491" y="73216"/>
                    <a:pt x="57527" y="73325"/>
                  </a:cubicBezTo>
                  <a:cubicBezTo>
                    <a:pt x="57816" y="73685"/>
                    <a:pt x="57996" y="74118"/>
                    <a:pt x="58032" y="74587"/>
                  </a:cubicBezTo>
                  <a:cubicBezTo>
                    <a:pt x="58032" y="74659"/>
                    <a:pt x="57996" y="74767"/>
                    <a:pt x="57780" y="74767"/>
                  </a:cubicBezTo>
                  <a:cubicBezTo>
                    <a:pt x="57635" y="74767"/>
                    <a:pt x="57491" y="74731"/>
                    <a:pt x="57383" y="74695"/>
                  </a:cubicBezTo>
                  <a:lnTo>
                    <a:pt x="57167" y="74587"/>
                  </a:lnTo>
                  <a:cubicBezTo>
                    <a:pt x="56950" y="74515"/>
                    <a:pt x="56770" y="74443"/>
                    <a:pt x="56553" y="74407"/>
                  </a:cubicBezTo>
                  <a:cubicBezTo>
                    <a:pt x="56517" y="74407"/>
                    <a:pt x="56517" y="74407"/>
                    <a:pt x="56517" y="74443"/>
                  </a:cubicBezTo>
                  <a:cubicBezTo>
                    <a:pt x="56445" y="74551"/>
                    <a:pt x="56950" y="75525"/>
                    <a:pt x="56950" y="75525"/>
                  </a:cubicBezTo>
                  <a:cubicBezTo>
                    <a:pt x="57311" y="76174"/>
                    <a:pt x="57708" y="76787"/>
                    <a:pt x="58068" y="77400"/>
                  </a:cubicBezTo>
                  <a:lnTo>
                    <a:pt x="58754" y="78518"/>
                  </a:lnTo>
                  <a:cubicBezTo>
                    <a:pt x="58790" y="78663"/>
                    <a:pt x="58898" y="78771"/>
                    <a:pt x="59006" y="78915"/>
                  </a:cubicBezTo>
                  <a:cubicBezTo>
                    <a:pt x="59295" y="79348"/>
                    <a:pt x="59511" y="79817"/>
                    <a:pt x="59619" y="80322"/>
                  </a:cubicBezTo>
                  <a:cubicBezTo>
                    <a:pt x="59619" y="80430"/>
                    <a:pt x="59583" y="80502"/>
                    <a:pt x="59547" y="80574"/>
                  </a:cubicBezTo>
                  <a:cubicBezTo>
                    <a:pt x="59496" y="80600"/>
                    <a:pt x="59445" y="80625"/>
                    <a:pt x="59394" y="80625"/>
                  </a:cubicBezTo>
                  <a:cubicBezTo>
                    <a:pt x="59373" y="80625"/>
                    <a:pt x="59352" y="80621"/>
                    <a:pt x="59331" y="80610"/>
                  </a:cubicBezTo>
                  <a:cubicBezTo>
                    <a:pt x="59258" y="80610"/>
                    <a:pt x="59150" y="80610"/>
                    <a:pt x="59042" y="80574"/>
                  </a:cubicBezTo>
                  <a:lnTo>
                    <a:pt x="59006" y="80574"/>
                  </a:lnTo>
                  <a:cubicBezTo>
                    <a:pt x="58970" y="80574"/>
                    <a:pt x="58934" y="80610"/>
                    <a:pt x="58898" y="80646"/>
                  </a:cubicBezTo>
                  <a:cubicBezTo>
                    <a:pt x="58790" y="80791"/>
                    <a:pt x="59006" y="81332"/>
                    <a:pt x="59367" y="82161"/>
                  </a:cubicBezTo>
                  <a:cubicBezTo>
                    <a:pt x="59403" y="82233"/>
                    <a:pt x="59403" y="82305"/>
                    <a:pt x="59439" y="82341"/>
                  </a:cubicBezTo>
                  <a:cubicBezTo>
                    <a:pt x="59727" y="83099"/>
                    <a:pt x="60016" y="83856"/>
                    <a:pt x="60268" y="84614"/>
                  </a:cubicBezTo>
                  <a:cubicBezTo>
                    <a:pt x="61495" y="87824"/>
                    <a:pt x="62360" y="91106"/>
                    <a:pt x="62901" y="94496"/>
                  </a:cubicBezTo>
                  <a:cubicBezTo>
                    <a:pt x="62901" y="94496"/>
                    <a:pt x="62901" y="94532"/>
                    <a:pt x="62901" y="94532"/>
                  </a:cubicBezTo>
                  <a:cubicBezTo>
                    <a:pt x="62901" y="94568"/>
                    <a:pt x="62865" y="94604"/>
                    <a:pt x="62793" y="94604"/>
                  </a:cubicBezTo>
                  <a:cubicBezTo>
                    <a:pt x="62685" y="94604"/>
                    <a:pt x="62721" y="94604"/>
                    <a:pt x="62721" y="94532"/>
                  </a:cubicBezTo>
                  <a:lnTo>
                    <a:pt x="62468" y="94208"/>
                  </a:lnTo>
                  <a:cubicBezTo>
                    <a:pt x="60629" y="91503"/>
                    <a:pt x="58934" y="88689"/>
                    <a:pt x="57455" y="85768"/>
                  </a:cubicBezTo>
                  <a:cubicBezTo>
                    <a:pt x="56734" y="84361"/>
                    <a:pt x="56193" y="83207"/>
                    <a:pt x="55760" y="82161"/>
                  </a:cubicBezTo>
                  <a:lnTo>
                    <a:pt x="55616" y="81909"/>
                  </a:lnTo>
                  <a:cubicBezTo>
                    <a:pt x="55508" y="81692"/>
                    <a:pt x="55327" y="81259"/>
                    <a:pt x="55291" y="81187"/>
                  </a:cubicBezTo>
                  <a:lnTo>
                    <a:pt x="55183" y="81151"/>
                  </a:lnTo>
                  <a:cubicBezTo>
                    <a:pt x="55147" y="81187"/>
                    <a:pt x="55147" y="81259"/>
                    <a:pt x="55111" y="81332"/>
                  </a:cubicBezTo>
                  <a:cubicBezTo>
                    <a:pt x="55075" y="81476"/>
                    <a:pt x="55039" y="81584"/>
                    <a:pt x="54967" y="81728"/>
                  </a:cubicBezTo>
                  <a:cubicBezTo>
                    <a:pt x="54930" y="81800"/>
                    <a:pt x="54858" y="81873"/>
                    <a:pt x="54786" y="81873"/>
                  </a:cubicBezTo>
                  <a:cubicBezTo>
                    <a:pt x="54750" y="81873"/>
                    <a:pt x="54389" y="81728"/>
                    <a:pt x="53957" y="79781"/>
                  </a:cubicBezTo>
                  <a:lnTo>
                    <a:pt x="53957" y="79709"/>
                  </a:lnTo>
                  <a:cubicBezTo>
                    <a:pt x="53812" y="79168"/>
                    <a:pt x="53704" y="78663"/>
                    <a:pt x="53596" y="78158"/>
                  </a:cubicBezTo>
                  <a:cubicBezTo>
                    <a:pt x="53452" y="77545"/>
                    <a:pt x="53307" y="76931"/>
                    <a:pt x="53127" y="76354"/>
                  </a:cubicBezTo>
                  <a:lnTo>
                    <a:pt x="53091" y="76246"/>
                  </a:lnTo>
                  <a:cubicBezTo>
                    <a:pt x="53019" y="75849"/>
                    <a:pt x="52911" y="75417"/>
                    <a:pt x="52766" y="75020"/>
                  </a:cubicBezTo>
                  <a:cubicBezTo>
                    <a:pt x="52766" y="74984"/>
                    <a:pt x="52766" y="74984"/>
                    <a:pt x="52766" y="74948"/>
                  </a:cubicBezTo>
                  <a:cubicBezTo>
                    <a:pt x="52658" y="74551"/>
                    <a:pt x="52586" y="74335"/>
                    <a:pt x="52442" y="74335"/>
                  </a:cubicBezTo>
                  <a:cubicBezTo>
                    <a:pt x="52298" y="74335"/>
                    <a:pt x="52298" y="74407"/>
                    <a:pt x="52298" y="74443"/>
                  </a:cubicBezTo>
                  <a:cubicBezTo>
                    <a:pt x="52045" y="74912"/>
                    <a:pt x="51865" y="74984"/>
                    <a:pt x="51793" y="74984"/>
                  </a:cubicBezTo>
                  <a:cubicBezTo>
                    <a:pt x="51432" y="74984"/>
                    <a:pt x="51216" y="74010"/>
                    <a:pt x="51107" y="73433"/>
                  </a:cubicBezTo>
                  <a:lnTo>
                    <a:pt x="51035" y="73216"/>
                  </a:lnTo>
                  <a:cubicBezTo>
                    <a:pt x="50963" y="72784"/>
                    <a:pt x="50855" y="72315"/>
                    <a:pt x="50747" y="71882"/>
                  </a:cubicBezTo>
                  <a:cubicBezTo>
                    <a:pt x="50602" y="71161"/>
                    <a:pt x="50458" y="70439"/>
                    <a:pt x="50278" y="69718"/>
                  </a:cubicBezTo>
                  <a:cubicBezTo>
                    <a:pt x="50242" y="69646"/>
                    <a:pt x="50242" y="69538"/>
                    <a:pt x="50206" y="69429"/>
                  </a:cubicBezTo>
                  <a:cubicBezTo>
                    <a:pt x="50134" y="69069"/>
                    <a:pt x="50025" y="68708"/>
                    <a:pt x="49845" y="68383"/>
                  </a:cubicBezTo>
                  <a:lnTo>
                    <a:pt x="49809" y="68456"/>
                  </a:lnTo>
                  <a:lnTo>
                    <a:pt x="49737" y="68456"/>
                  </a:lnTo>
                  <a:cubicBezTo>
                    <a:pt x="49665" y="68708"/>
                    <a:pt x="49593" y="68924"/>
                    <a:pt x="49448" y="69141"/>
                  </a:cubicBezTo>
                  <a:cubicBezTo>
                    <a:pt x="49376" y="69285"/>
                    <a:pt x="49268" y="69357"/>
                    <a:pt x="49196" y="69357"/>
                  </a:cubicBezTo>
                  <a:cubicBezTo>
                    <a:pt x="49051" y="69357"/>
                    <a:pt x="48727" y="69069"/>
                    <a:pt x="48294" y="67049"/>
                  </a:cubicBezTo>
                  <a:lnTo>
                    <a:pt x="48258" y="66905"/>
                  </a:lnTo>
                  <a:cubicBezTo>
                    <a:pt x="48186" y="66652"/>
                    <a:pt x="48150" y="66364"/>
                    <a:pt x="48078" y="66075"/>
                  </a:cubicBezTo>
                  <a:cubicBezTo>
                    <a:pt x="47933" y="65246"/>
                    <a:pt x="47717" y="64416"/>
                    <a:pt x="47356" y="63659"/>
                  </a:cubicBezTo>
                  <a:cubicBezTo>
                    <a:pt x="47320" y="63623"/>
                    <a:pt x="47320" y="63623"/>
                    <a:pt x="47284" y="63587"/>
                  </a:cubicBezTo>
                  <a:cubicBezTo>
                    <a:pt x="47176" y="63587"/>
                    <a:pt x="47104" y="63695"/>
                    <a:pt x="46960" y="63947"/>
                  </a:cubicBezTo>
                  <a:cubicBezTo>
                    <a:pt x="46779" y="64164"/>
                    <a:pt x="46599" y="64416"/>
                    <a:pt x="46491" y="64416"/>
                  </a:cubicBezTo>
                  <a:cubicBezTo>
                    <a:pt x="46166" y="64416"/>
                    <a:pt x="45950" y="63659"/>
                    <a:pt x="45878" y="63298"/>
                  </a:cubicBezTo>
                  <a:cubicBezTo>
                    <a:pt x="45878" y="63262"/>
                    <a:pt x="45842" y="63190"/>
                    <a:pt x="45805" y="63154"/>
                  </a:cubicBezTo>
                  <a:cubicBezTo>
                    <a:pt x="45661" y="62721"/>
                    <a:pt x="45553" y="62216"/>
                    <a:pt x="45409" y="61747"/>
                  </a:cubicBezTo>
                  <a:cubicBezTo>
                    <a:pt x="45264" y="61170"/>
                    <a:pt x="45120" y="60629"/>
                    <a:pt x="44940" y="60052"/>
                  </a:cubicBezTo>
                  <a:cubicBezTo>
                    <a:pt x="44940" y="60016"/>
                    <a:pt x="44904" y="59980"/>
                    <a:pt x="44904" y="59908"/>
                  </a:cubicBezTo>
                  <a:cubicBezTo>
                    <a:pt x="44760" y="59403"/>
                    <a:pt x="44615" y="58934"/>
                    <a:pt x="44363" y="58934"/>
                  </a:cubicBezTo>
                  <a:cubicBezTo>
                    <a:pt x="44255" y="58934"/>
                    <a:pt x="44182" y="59006"/>
                    <a:pt x="44110" y="59150"/>
                  </a:cubicBezTo>
                  <a:lnTo>
                    <a:pt x="44038" y="59259"/>
                  </a:lnTo>
                  <a:cubicBezTo>
                    <a:pt x="43966" y="59439"/>
                    <a:pt x="43894" y="59583"/>
                    <a:pt x="43750" y="59691"/>
                  </a:cubicBezTo>
                  <a:cubicBezTo>
                    <a:pt x="43714" y="59727"/>
                    <a:pt x="43641" y="59727"/>
                    <a:pt x="43605" y="59727"/>
                  </a:cubicBezTo>
                  <a:cubicBezTo>
                    <a:pt x="43389" y="59727"/>
                    <a:pt x="43245" y="59439"/>
                    <a:pt x="43173" y="59222"/>
                  </a:cubicBezTo>
                  <a:lnTo>
                    <a:pt x="43136" y="59114"/>
                  </a:lnTo>
                  <a:cubicBezTo>
                    <a:pt x="42848" y="58465"/>
                    <a:pt x="42595" y="57816"/>
                    <a:pt x="42415" y="57131"/>
                  </a:cubicBezTo>
                  <a:cubicBezTo>
                    <a:pt x="42307" y="56734"/>
                    <a:pt x="42199" y="56337"/>
                    <a:pt x="42091" y="55976"/>
                  </a:cubicBezTo>
                  <a:cubicBezTo>
                    <a:pt x="42091" y="55976"/>
                    <a:pt x="41477" y="54606"/>
                    <a:pt x="41297" y="54606"/>
                  </a:cubicBezTo>
                  <a:cubicBezTo>
                    <a:pt x="41261" y="54642"/>
                    <a:pt x="41261" y="54642"/>
                    <a:pt x="41225" y="54678"/>
                  </a:cubicBezTo>
                  <a:lnTo>
                    <a:pt x="41189" y="54822"/>
                  </a:lnTo>
                  <a:cubicBezTo>
                    <a:pt x="41153" y="55003"/>
                    <a:pt x="41081" y="55183"/>
                    <a:pt x="41009" y="55327"/>
                  </a:cubicBezTo>
                  <a:cubicBezTo>
                    <a:pt x="40936" y="55435"/>
                    <a:pt x="40864" y="55435"/>
                    <a:pt x="40864" y="55435"/>
                  </a:cubicBezTo>
                  <a:cubicBezTo>
                    <a:pt x="40720" y="55435"/>
                    <a:pt x="40287" y="55183"/>
                    <a:pt x="39241" y="52730"/>
                  </a:cubicBezTo>
                  <a:lnTo>
                    <a:pt x="39205" y="52658"/>
                  </a:lnTo>
                  <a:lnTo>
                    <a:pt x="38917" y="51973"/>
                  </a:lnTo>
                  <a:cubicBezTo>
                    <a:pt x="38592" y="51216"/>
                    <a:pt x="38231" y="50458"/>
                    <a:pt x="37799" y="49773"/>
                  </a:cubicBezTo>
                  <a:cubicBezTo>
                    <a:pt x="37762" y="49701"/>
                    <a:pt x="37690" y="49665"/>
                    <a:pt x="37618" y="49665"/>
                  </a:cubicBezTo>
                  <a:cubicBezTo>
                    <a:pt x="37474" y="49665"/>
                    <a:pt x="37366" y="49917"/>
                    <a:pt x="37258" y="50206"/>
                  </a:cubicBezTo>
                  <a:cubicBezTo>
                    <a:pt x="37185" y="50422"/>
                    <a:pt x="37077" y="50602"/>
                    <a:pt x="36969" y="50747"/>
                  </a:cubicBezTo>
                  <a:cubicBezTo>
                    <a:pt x="36933" y="50783"/>
                    <a:pt x="36897" y="50783"/>
                    <a:pt x="36861" y="50783"/>
                  </a:cubicBezTo>
                  <a:cubicBezTo>
                    <a:pt x="36284" y="50783"/>
                    <a:pt x="35598" y="48655"/>
                    <a:pt x="35310" y="47861"/>
                  </a:cubicBezTo>
                  <a:cubicBezTo>
                    <a:pt x="35274" y="47681"/>
                    <a:pt x="35238" y="47573"/>
                    <a:pt x="35202" y="47501"/>
                  </a:cubicBezTo>
                  <a:lnTo>
                    <a:pt x="35094" y="47212"/>
                  </a:lnTo>
                  <a:cubicBezTo>
                    <a:pt x="34913" y="46743"/>
                    <a:pt x="34733" y="46274"/>
                    <a:pt x="34444" y="45842"/>
                  </a:cubicBezTo>
                  <a:cubicBezTo>
                    <a:pt x="34408" y="45805"/>
                    <a:pt x="34336" y="45733"/>
                    <a:pt x="34264" y="45733"/>
                  </a:cubicBezTo>
                  <a:cubicBezTo>
                    <a:pt x="34084" y="45733"/>
                    <a:pt x="33939" y="46058"/>
                    <a:pt x="33795" y="46383"/>
                  </a:cubicBezTo>
                  <a:cubicBezTo>
                    <a:pt x="33759" y="46419"/>
                    <a:pt x="33759" y="46455"/>
                    <a:pt x="33723" y="46527"/>
                  </a:cubicBezTo>
                  <a:cubicBezTo>
                    <a:pt x="33687" y="46599"/>
                    <a:pt x="33579" y="46671"/>
                    <a:pt x="33470" y="46671"/>
                  </a:cubicBezTo>
                  <a:cubicBezTo>
                    <a:pt x="33326" y="46671"/>
                    <a:pt x="33182" y="46563"/>
                    <a:pt x="33074" y="46455"/>
                  </a:cubicBezTo>
                  <a:cubicBezTo>
                    <a:pt x="32605" y="45842"/>
                    <a:pt x="32172" y="45156"/>
                    <a:pt x="31884" y="44399"/>
                  </a:cubicBezTo>
                  <a:lnTo>
                    <a:pt x="31595" y="43822"/>
                  </a:lnTo>
                  <a:lnTo>
                    <a:pt x="31487" y="43569"/>
                  </a:lnTo>
                  <a:cubicBezTo>
                    <a:pt x="31306" y="43173"/>
                    <a:pt x="31090" y="42776"/>
                    <a:pt x="30874" y="42379"/>
                  </a:cubicBezTo>
                  <a:lnTo>
                    <a:pt x="30802" y="42271"/>
                  </a:lnTo>
                  <a:cubicBezTo>
                    <a:pt x="30585" y="41838"/>
                    <a:pt x="30441" y="41586"/>
                    <a:pt x="30297" y="41586"/>
                  </a:cubicBezTo>
                  <a:cubicBezTo>
                    <a:pt x="30116" y="41586"/>
                    <a:pt x="30152" y="41658"/>
                    <a:pt x="30116" y="41802"/>
                  </a:cubicBezTo>
                  <a:cubicBezTo>
                    <a:pt x="30008" y="42415"/>
                    <a:pt x="29864" y="42704"/>
                    <a:pt x="29720" y="42704"/>
                  </a:cubicBezTo>
                  <a:cubicBezTo>
                    <a:pt x="29539" y="42704"/>
                    <a:pt x="29179" y="42343"/>
                    <a:pt x="28962" y="42054"/>
                  </a:cubicBezTo>
                  <a:cubicBezTo>
                    <a:pt x="28205" y="41045"/>
                    <a:pt x="27483" y="39963"/>
                    <a:pt x="26762" y="38953"/>
                  </a:cubicBezTo>
                  <a:cubicBezTo>
                    <a:pt x="26401" y="38412"/>
                    <a:pt x="26041" y="37907"/>
                    <a:pt x="25680" y="37366"/>
                  </a:cubicBezTo>
                  <a:cubicBezTo>
                    <a:pt x="25644" y="37294"/>
                    <a:pt x="25572" y="37221"/>
                    <a:pt x="25536" y="37113"/>
                  </a:cubicBezTo>
                  <a:cubicBezTo>
                    <a:pt x="25211" y="36608"/>
                    <a:pt x="24706" y="35743"/>
                    <a:pt x="24165" y="35743"/>
                  </a:cubicBezTo>
                  <a:cubicBezTo>
                    <a:pt x="24093" y="35743"/>
                    <a:pt x="23985" y="35779"/>
                    <a:pt x="23913" y="35815"/>
                  </a:cubicBezTo>
                  <a:lnTo>
                    <a:pt x="23624" y="35995"/>
                  </a:lnTo>
                  <a:cubicBezTo>
                    <a:pt x="23372" y="36212"/>
                    <a:pt x="23083" y="36320"/>
                    <a:pt x="22759" y="36356"/>
                  </a:cubicBezTo>
                  <a:cubicBezTo>
                    <a:pt x="22614" y="36356"/>
                    <a:pt x="22506" y="36320"/>
                    <a:pt x="22362" y="36284"/>
                  </a:cubicBezTo>
                  <a:cubicBezTo>
                    <a:pt x="21821" y="35995"/>
                    <a:pt x="21496" y="35454"/>
                    <a:pt x="21172" y="34841"/>
                  </a:cubicBezTo>
                  <a:cubicBezTo>
                    <a:pt x="20919" y="34300"/>
                    <a:pt x="20558" y="33831"/>
                    <a:pt x="20090" y="33434"/>
                  </a:cubicBezTo>
                  <a:lnTo>
                    <a:pt x="17962" y="32028"/>
                  </a:lnTo>
                  <a:lnTo>
                    <a:pt x="15870" y="30657"/>
                  </a:lnTo>
                  <a:cubicBezTo>
                    <a:pt x="14427" y="29683"/>
                    <a:pt x="12876" y="28638"/>
                    <a:pt x="11361" y="27483"/>
                  </a:cubicBezTo>
                  <a:lnTo>
                    <a:pt x="11073" y="27267"/>
                  </a:lnTo>
                  <a:cubicBezTo>
                    <a:pt x="10640" y="26942"/>
                    <a:pt x="10207" y="26654"/>
                    <a:pt x="9774" y="26401"/>
                  </a:cubicBezTo>
                  <a:cubicBezTo>
                    <a:pt x="9666" y="26329"/>
                    <a:pt x="9522" y="26293"/>
                    <a:pt x="9378" y="26257"/>
                  </a:cubicBezTo>
                  <a:cubicBezTo>
                    <a:pt x="9306" y="26257"/>
                    <a:pt x="9269" y="26293"/>
                    <a:pt x="9233" y="26329"/>
                  </a:cubicBezTo>
                  <a:cubicBezTo>
                    <a:pt x="9161" y="26473"/>
                    <a:pt x="9233" y="26726"/>
                    <a:pt x="9486" y="27159"/>
                  </a:cubicBezTo>
                  <a:cubicBezTo>
                    <a:pt x="10099" y="28241"/>
                    <a:pt x="10748" y="29287"/>
                    <a:pt x="11506" y="30297"/>
                  </a:cubicBezTo>
                  <a:cubicBezTo>
                    <a:pt x="11722" y="30585"/>
                    <a:pt x="11938" y="30874"/>
                    <a:pt x="12119" y="31198"/>
                  </a:cubicBezTo>
                  <a:cubicBezTo>
                    <a:pt x="12407" y="31595"/>
                    <a:pt x="12696" y="32064"/>
                    <a:pt x="12984" y="32497"/>
                  </a:cubicBezTo>
                  <a:cubicBezTo>
                    <a:pt x="13525" y="33434"/>
                    <a:pt x="14139" y="34300"/>
                    <a:pt x="14860" y="35094"/>
                  </a:cubicBezTo>
                  <a:cubicBezTo>
                    <a:pt x="15329" y="35562"/>
                    <a:pt x="15870" y="35995"/>
                    <a:pt x="16447" y="36356"/>
                  </a:cubicBezTo>
                  <a:cubicBezTo>
                    <a:pt x="16916" y="36680"/>
                    <a:pt x="17348" y="37005"/>
                    <a:pt x="17781" y="37366"/>
                  </a:cubicBezTo>
                  <a:cubicBezTo>
                    <a:pt x="18503" y="38051"/>
                    <a:pt x="18899" y="38953"/>
                    <a:pt x="18972" y="39927"/>
                  </a:cubicBezTo>
                  <a:cubicBezTo>
                    <a:pt x="19152" y="41477"/>
                    <a:pt x="19729" y="42307"/>
                    <a:pt x="20919" y="43461"/>
                  </a:cubicBezTo>
                  <a:lnTo>
                    <a:pt x="21352" y="43930"/>
                  </a:lnTo>
                  <a:cubicBezTo>
                    <a:pt x="21857" y="44399"/>
                    <a:pt x="22362" y="44904"/>
                    <a:pt x="22759" y="45445"/>
                  </a:cubicBezTo>
                  <a:cubicBezTo>
                    <a:pt x="22903" y="45625"/>
                    <a:pt x="22975" y="45878"/>
                    <a:pt x="22975" y="46094"/>
                  </a:cubicBezTo>
                  <a:cubicBezTo>
                    <a:pt x="22939" y="46202"/>
                    <a:pt x="22867" y="46274"/>
                    <a:pt x="22759" y="46310"/>
                  </a:cubicBezTo>
                  <a:lnTo>
                    <a:pt x="22578" y="46383"/>
                  </a:lnTo>
                  <a:cubicBezTo>
                    <a:pt x="22362" y="46455"/>
                    <a:pt x="22145" y="46491"/>
                    <a:pt x="22073" y="46671"/>
                  </a:cubicBezTo>
                  <a:cubicBezTo>
                    <a:pt x="22037" y="46851"/>
                    <a:pt x="22109" y="47032"/>
                    <a:pt x="22218" y="47140"/>
                  </a:cubicBezTo>
                  <a:cubicBezTo>
                    <a:pt x="22542" y="47537"/>
                    <a:pt x="22903" y="47933"/>
                    <a:pt x="23300" y="48294"/>
                  </a:cubicBezTo>
                  <a:cubicBezTo>
                    <a:pt x="23372" y="48330"/>
                    <a:pt x="23444" y="48402"/>
                    <a:pt x="23588" y="48510"/>
                  </a:cubicBezTo>
                  <a:cubicBezTo>
                    <a:pt x="24201" y="49052"/>
                    <a:pt x="25860" y="50422"/>
                    <a:pt x="25824" y="51107"/>
                  </a:cubicBezTo>
                  <a:cubicBezTo>
                    <a:pt x="25824" y="51216"/>
                    <a:pt x="25788" y="51288"/>
                    <a:pt x="25716" y="51324"/>
                  </a:cubicBezTo>
                  <a:cubicBezTo>
                    <a:pt x="25536" y="51468"/>
                    <a:pt x="25319" y="51540"/>
                    <a:pt x="25139" y="51576"/>
                  </a:cubicBezTo>
                  <a:lnTo>
                    <a:pt x="24850" y="51648"/>
                  </a:lnTo>
                  <a:cubicBezTo>
                    <a:pt x="24670" y="51720"/>
                    <a:pt x="24562" y="51793"/>
                    <a:pt x="24562" y="51901"/>
                  </a:cubicBezTo>
                  <a:cubicBezTo>
                    <a:pt x="24526" y="52153"/>
                    <a:pt x="24814" y="52442"/>
                    <a:pt x="25139" y="52730"/>
                  </a:cubicBezTo>
                  <a:lnTo>
                    <a:pt x="25211" y="52766"/>
                  </a:lnTo>
                  <a:cubicBezTo>
                    <a:pt x="25536" y="53055"/>
                    <a:pt x="25860" y="53307"/>
                    <a:pt x="26221" y="53560"/>
                  </a:cubicBezTo>
                  <a:cubicBezTo>
                    <a:pt x="26654" y="53921"/>
                    <a:pt x="27159" y="54317"/>
                    <a:pt x="27555" y="54714"/>
                  </a:cubicBezTo>
                  <a:lnTo>
                    <a:pt x="27628" y="54750"/>
                  </a:lnTo>
                  <a:cubicBezTo>
                    <a:pt x="27772" y="54894"/>
                    <a:pt x="28169" y="55255"/>
                    <a:pt x="28169" y="55508"/>
                  </a:cubicBezTo>
                  <a:cubicBezTo>
                    <a:pt x="28169" y="55580"/>
                    <a:pt x="28169" y="55616"/>
                    <a:pt x="28133" y="55652"/>
                  </a:cubicBezTo>
                  <a:cubicBezTo>
                    <a:pt x="27880" y="55796"/>
                    <a:pt x="27628" y="55868"/>
                    <a:pt x="27375" y="55940"/>
                  </a:cubicBezTo>
                  <a:cubicBezTo>
                    <a:pt x="26798" y="56085"/>
                    <a:pt x="26618" y="56157"/>
                    <a:pt x="26618" y="56229"/>
                  </a:cubicBezTo>
                  <a:cubicBezTo>
                    <a:pt x="26582" y="56265"/>
                    <a:pt x="26582" y="56301"/>
                    <a:pt x="26618" y="56301"/>
                  </a:cubicBezTo>
                  <a:cubicBezTo>
                    <a:pt x="27267" y="57167"/>
                    <a:pt x="28024" y="57924"/>
                    <a:pt x="28890" y="58537"/>
                  </a:cubicBezTo>
                  <a:cubicBezTo>
                    <a:pt x="29611" y="59078"/>
                    <a:pt x="30297" y="59691"/>
                    <a:pt x="30874" y="60341"/>
                  </a:cubicBezTo>
                  <a:cubicBezTo>
                    <a:pt x="31018" y="60485"/>
                    <a:pt x="31090" y="60665"/>
                    <a:pt x="31090" y="60845"/>
                  </a:cubicBezTo>
                  <a:cubicBezTo>
                    <a:pt x="31054" y="60918"/>
                    <a:pt x="31018" y="60990"/>
                    <a:pt x="30910" y="61026"/>
                  </a:cubicBezTo>
                  <a:cubicBezTo>
                    <a:pt x="30729" y="61098"/>
                    <a:pt x="30477" y="61134"/>
                    <a:pt x="30261" y="61134"/>
                  </a:cubicBezTo>
                  <a:cubicBezTo>
                    <a:pt x="29900" y="61134"/>
                    <a:pt x="29539" y="61134"/>
                    <a:pt x="29467" y="61314"/>
                  </a:cubicBezTo>
                  <a:cubicBezTo>
                    <a:pt x="29395" y="61495"/>
                    <a:pt x="29539" y="61567"/>
                    <a:pt x="29611" y="61639"/>
                  </a:cubicBezTo>
                  <a:cubicBezTo>
                    <a:pt x="30333" y="62360"/>
                    <a:pt x="31126" y="63009"/>
                    <a:pt x="31956" y="63587"/>
                  </a:cubicBezTo>
                  <a:cubicBezTo>
                    <a:pt x="32244" y="63803"/>
                    <a:pt x="32533" y="64055"/>
                    <a:pt x="32857" y="64272"/>
                  </a:cubicBezTo>
                  <a:cubicBezTo>
                    <a:pt x="32893" y="64308"/>
                    <a:pt x="32966" y="64344"/>
                    <a:pt x="33074" y="64416"/>
                  </a:cubicBezTo>
                  <a:cubicBezTo>
                    <a:pt x="33470" y="64705"/>
                    <a:pt x="34336" y="65246"/>
                    <a:pt x="34156" y="65570"/>
                  </a:cubicBezTo>
                  <a:cubicBezTo>
                    <a:pt x="33975" y="65678"/>
                    <a:pt x="33759" y="65751"/>
                    <a:pt x="33579" y="65787"/>
                  </a:cubicBezTo>
                  <a:cubicBezTo>
                    <a:pt x="33182" y="65931"/>
                    <a:pt x="32929" y="66039"/>
                    <a:pt x="32893" y="66147"/>
                  </a:cubicBezTo>
                  <a:cubicBezTo>
                    <a:pt x="32857" y="66219"/>
                    <a:pt x="32893" y="66256"/>
                    <a:pt x="32929" y="66292"/>
                  </a:cubicBezTo>
                  <a:cubicBezTo>
                    <a:pt x="33507" y="66760"/>
                    <a:pt x="34120" y="67193"/>
                    <a:pt x="34805" y="67554"/>
                  </a:cubicBezTo>
                  <a:lnTo>
                    <a:pt x="35382" y="67879"/>
                  </a:lnTo>
                  <a:lnTo>
                    <a:pt x="35526" y="67951"/>
                  </a:lnTo>
                  <a:cubicBezTo>
                    <a:pt x="36680" y="68600"/>
                    <a:pt x="37221" y="69069"/>
                    <a:pt x="37221" y="69393"/>
                  </a:cubicBezTo>
                  <a:cubicBezTo>
                    <a:pt x="37221" y="69502"/>
                    <a:pt x="37077" y="69574"/>
                    <a:pt x="36861" y="69646"/>
                  </a:cubicBezTo>
                  <a:cubicBezTo>
                    <a:pt x="36536" y="69754"/>
                    <a:pt x="36392" y="69826"/>
                    <a:pt x="36356" y="69970"/>
                  </a:cubicBezTo>
                  <a:cubicBezTo>
                    <a:pt x="36356" y="70079"/>
                    <a:pt x="36500" y="70259"/>
                    <a:pt x="36825" y="70475"/>
                  </a:cubicBezTo>
                  <a:cubicBezTo>
                    <a:pt x="37113" y="70656"/>
                    <a:pt x="37582" y="70944"/>
                    <a:pt x="38123" y="71233"/>
                  </a:cubicBezTo>
                  <a:lnTo>
                    <a:pt x="38736" y="71557"/>
                  </a:lnTo>
                  <a:cubicBezTo>
                    <a:pt x="39349" y="71882"/>
                    <a:pt x="39963" y="72243"/>
                    <a:pt x="40540" y="72675"/>
                  </a:cubicBezTo>
                  <a:cubicBezTo>
                    <a:pt x="40684" y="72784"/>
                    <a:pt x="40864" y="72964"/>
                    <a:pt x="40864" y="73108"/>
                  </a:cubicBezTo>
                  <a:cubicBezTo>
                    <a:pt x="40864" y="73180"/>
                    <a:pt x="40792" y="73253"/>
                    <a:pt x="40684" y="73325"/>
                  </a:cubicBezTo>
                  <a:cubicBezTo>
                    <a:pt x="40684" y="73325"/>
                    <a:pt x="40576" y="73397"/>
                    <a:pt x="40107" y="73541"/>
                  </a:cubicBezTo>
                  <a:cubicBezTo>
                    <a:pt x="40035" y="73577"/>
                    <a:pt x="40035" y="73577"/>
                    <a:pt x="40035" y="73613"/>
                  </a:cubicBezTo>
                  <a:cubicBezTo>
                    <a:pt x="40035" y="73649"/>
                    <a:pt x="40035" y="73649"/>
                    <a:pt x="40035" y="73685"/>
                  </a:cubicBezTo>
                  <a:cubicBezTo>
                    <a:pt x="40468" y="74010"/>
                    <a:pt x="40900" y="74262"/>
                    <a:pt x="41405" y="74479"/>
                  </a:cubicBezTo>
                  <a:cubicBezTo>
                    <a:pt x="41658" y="74587"/>
                    <a:pt x="41910" y="74731"/>
                    <a:pt x="42199" y="74840"/>
                  </a:cubicBezTo>
                  <a:cubicBezTo>
                    <a:pt x="42920" y="75092"/>
                    <a:pt x="43605" y="75489"/>
                    <a:pt x="44219" y="75922"/>
                  </a:cubicBezTo>
                  <a:cubicBezTo>
                    <a:pt x="44651" y="76282"/>
                    <a:pt x="44543" y="76463"/>
                    <a:pt x="44327" y="76823"/>
                  </a:cubicBezTo>
                  <a:lnTo>
                    <a:pt x="44219" y="77004"/>
                  </a:lnTo>
                  <a:cubicBezTo>
                    <a:pt x="44182" y="77076"/>
                    <a:pt x="44182" y="77148"/>
                    <a:pt x="44219" y="77256"/>
                  </a:cubicBezTo>
                  <a:cubicBezTo>
                    <a:pt x="44363" y="77689"/>
                    <a:pt x="45589" y="78194"/>
                    <a:pt x="46491" y="78590"/>
                  </a:cubicBezTo>
                  <a:cubicBezTo>
                    <a:pt x="46779" y="78699"/>
                    <a:pt x="47068" y="78843"/>
                    <a:pt x="47356" y="78987"/>
                  </a:cubicBezTo>
                  <a:cubicBezTo>
                    <a:pt x="47681" y="79168"/>
                    <a:pt x="47645" y="79492"/>
                    <a:pt x="47609" y="79817"/>
                  </a:cubicBezTo>
                  <a:cubicBezTo>
                    <a:pt x="47573" y="80141"/>
                    <a:pt x="47537" y="80502"/>
                    <a:pt x="47933" y="80646"/>
                  </a:cubicBezTo>
                  <a:cubicBezTo>
                    <a:pt x="48114" y="80718"/>
                    <a:pt x="48294" y="80791"/>
                    <a:pt x="48510" y="80863"/>
                  </a:cubicBezTo>
                  <a:cubicBezTo>
                    <a:pt x="49124" y="81043"/>
                    <a:pt x="49989" y="81296"/>
                    <a:pt x="50134" y="81800"/>
                  </a:cubicBezTo>
                  <a:cubicBezTo>
                    <a:pt x="50170" y="81945"/>
                    <a:pt x="50170" y="82089"/>
                    <a:pt x="50134" y="82269"/>
                  </a:cubicBezTo>
                  <a:cubicBezTo>
                    <a:pt x="50025" y="82594"/>
                    <a:pt x="50206" y="82955"/>
                    <a:pt x="50494" y="83099"/>
                  </a:cubicBezTo>
                  <a:cubicBezTo>
                    <a:pt x="50891" y="83351"/>
                    <a:pt x="51324" y="83532"/>
                    <a:pt x="51720" y="83748"/>
                  </a:cubicBezTo>
                  <a:lnTo>
                    <a:pt x="51865" y="83820"/>
                  </a:lnTo>
                  <a:lnTo>
                    <a:pt x="52153" y="83928"/>
                  </a:lnTo>
                  <a:cubicBezTo>
                    <a:pt x="52622" y="84145"/>
                    <a:pt x="53632" y="84542"/>
                    <a:pt x="53632" y="84938"/>
                  </a:cubicBezTo>
                  <a:cubicBezTo>
                    <a:pt x="53632" y="85119"/>
                    <a:pt x="53560" y="85263"/>
                    <a:pt x="53416" y="85335"/>
                  </a:cubicBezTo>
                  <a:cubicBezTo>
                    <a:pt x="53380" y="85407"/>
                    <a:pt x="53343" y="85479"/>
                    <a:pt x="53343" y="85551"/>
                  </a:cubicBezTo>
                  <a:cubicBezTo>
                    <a:pt x="53343" y="85912"/>
                    <a:pt x="53921" y="86453"/>
                    <a:pt x="54462" y="86922"/>
                  </a:cubicBezTo>
                  <a:lnTo>
                    <a:pt x="54678" y="87102"/>
                  </a:lnTo>
                  <a:cubicBezTo>
                    <a:pt x="56986" y="89230"/>
                    <a:pt x="59114" y="91539"/>
                    <a:pt x="61026" y="94027"/>
                  </a:cubicBezTo>
                  <a:cubicBezTo>
                    <a:pt x="61062" y="94063"/>
                    <a:pt x="61026" y="94099"/>
                    <a:pt x="60990" y="94135"/>
                  </a:cubicBezTo>
                  <a:cubicBezTo>
                    <a:pt x="60990" y="94171"/>
                    <a:pt x="60954" y="94171"/>
                    <a:pt x="60918" y="94171"/>
                  </a:cubicBezTo>
                  <a:cubicBezTo>
                    <a:pt x="60918" y="94190"/>
                    <a:pt x="60918" y="94199"/>
                    <a:pt x="60913" y="94199"/>
                  </a:cubicBezTo>
                  <a:cubicBezTo>
                    <a:pt x="60909" y="94199"/>
                    <a:pt x="60900" y="94190"/>
                    <a:pt x="60882" y="94171"/>
                  </a:cubicBezTo>
                  <a:lnTo>
                    <a:pt x="60052" y="93630"/>
                  </a:lnTo>
                  <a:cubicBezTo>
                    <a:pt x="58321" y="92548"/>
                    <a:pt x="56517" y="91394"/>
                    <a:pt x="55219" y="89952"/>
                  </a:cubicBezTo>
                  <a:cubicBezTo>
                    <a:pt x="54930" y="89663"/>
                    <a:pt x="54678" y="89338"/>
                    <a:pt x="54425" y="89050"/>
                  </a:cubicBezTo>
                  <a:cubicBezTo>
                    <a:pt x="53993" y="88473"/>
                    <a:pt x="53488" y="87932"/>
                    <a:pt x="52983" y="87427"/>
                  </a:cubicBezTo>
                  <a:cubicBezTo>
                    <a:pt x="52911" y="87391"/>
                    <a:pt x="52875" y="87355"/>
                    <a:pt x="52766" y="87319"/>
                  </a:cubicBezTo>
                  <a:cubicBezTo>
                    <a:pt x="52766" y="87319"/>
                    <a:pt x="52730" y="87355"/>
                    <a:pt x="52694" y="87355"/>
                  </a:cubicBezTo>
                  <a:cubicBezTo>
                    <a:pt x="52658" y="87427"/>
                    <a:pt x="52658" y="87535"/>
                    <a:pt x="52658" y="87679"/>
                  </a:cubicBezTo>
                  <a:cubicBezTo>
                    <a:pt x="52658" y="87788"/>
                    <a:pt x="52658" y="87860"/>
                    <a:pt x="52658" y="87932"/>
                  </a:cubicBezTo>
                  <a:lnTo>
                    <a:pt x="52658" y="88004"/>
                  </a:lnTo>
                  <a:cubicBezTo>
                    <a:pt x="52658" y="88148"/>
                    <a:pt x="52658" y="88256"/>
                    <a:pt x="52622" y="88365"/>
                  </a:cubicBezTo>
                  <a:cubicBezTo>
                    <a:pt x="52586" y="88545"/>
                    <a:pt x="52514" y="88653"/>
                    <a:pt x="52406" y="88653"/>
                  </a:cubicBezTo>
                  <a:cubicBezTo>
                    <a:pt x="52153" y="88653"/>
                    <a:pt x="51793" y="88112"/>
                    <a:pt x="51612" y="87860"/>
                  </a:cubicBezTo>
                  <a:lnTo>
                    <a:pt x="51504" y="87752"/>
                  </a:lnTo>
                  <a:cubicBezTo>
                    <a:pt x="51143" y="87247"/>
                    <a:pt x="50783" y="86742"/>
                    <a:pt x="50422" y="86273"/>
                  </a:cubicBezTo>
                  <a:cubicBezTo>
                    <a:pt x="49881" y="85479"/>
                    <a:pt x="49304" y="84686"/>
                    <a:pt x="48691" y="83928"/>
                  </a:cubicBezTo>
                  <a:lnTo>
                    <a:pt x="48583" y="83784"/>
                  </a:lnTo>
                  <a:cubicBezTo>
                    <a:pt x="48438" y="83604"/>
                    <a:pt x="48258" y="83460"/>
                    <a:pt x="48078" y="83315"/>
                  </a:cubicBezTo>
                  <a:cubicBezTo>
                    <a:pt x="48006" y="83315"/>
                    <a:pt x="48006" y="83315"/>
                    <a:pt x="47969" y="83568"/>
                  </a:cubicBezTo>
                  <a:lnTo>
                    <a:pt x="47969" y="83748"/>
                  </a:lnTo>
                  <a:cubicBezTo>
                    <a:pt x="47933" y="83856"/>
                    <a:pt x="47861" y="83892"/>
                    <a:pt x="47753" y="83892"/>
                  </a:cubicBezTo>
                  <a:lnTo>
                    <a:pt x="47717" y="83892"/>
                  </a:lnTo>
                  <a:cubicBezTo>
                    <a:pt x="46996" y="83604"/>
                    <a:pt x="46383" y="82810"/>
                    <a:pt x="45842" y="82089"/>
                  </a:cubicBezTo>
                  <a:cubicBezTo>
                    <a:pt x="45625" y="81837"/>
                    <a:pt x="45445" y="81584"/>
                    <a:pt x="45264" y="81368"/>
                  </a:cubicBezTo>
                  <a:lnTo>
                    <a:pt x="45156" y="81259"/>
                  </a:lnTo>
                  <a:cubicBezTo>
                    <a:pt x="44940" y="81007"/>
                    <a:pt x="44723" y="80755"/>
                    <a:pt x="44507" y="80538"/>
                  </a:cubicBezTo>
                  <a:cubicBezTo>
                    <a:pt x="44471" y="80502"/>
                    <a:pt x="44399" y="80466"/>
                    <a:pt x="44327" y="80466"/>
                  </a:cubicBezTo>
                  <a:cubicBezTo>
                    <a:pt x="44182" y="80466"/>
                    <a:pt x="44146" y="80682"/>
                    <a:pt x="44110" y="80863"/>
                  </a:cubicBezTo>
                  <a:cubicBezTo>
                    <a:pt x="44110" y="80899"/>
                    <a:pt x="44110" y="80971"/>
                    <a:pt x="44110" y="81007"/>
                  </a:cubicBezTo>
                  <a:cubicBezTo>
                    <a:pt x="44038" y="81079"/>
                    <a:pt x="43966" y="81187"/>
                    <a:pt x="43858" y="81187"/>
                  </a:cubicBezTo>
                  <a:cubicBezTo>
                    <a:pt x="43822" y="81187"/>
                    <a:pt x="43786" y="81187"/>
                    <a:pt x="43750" y="81151"/>
                  </a:cubicBezTo>
                  <a:cubicBezTo>
                    <a:pt x="43064" y="80574"/>
                    <a:pt x="42451" y="79889"/>
                    <a:pt x="42018" y="79059"/>
                  </a:cubicBezTo>
                  <a:cubicBezTo>
                    <a:pt x="41838" y="78735"/>
                    <a:pt x="41622" y="78446"/>
                    <a:pt x="41441" y="78158"/>
                  </a:cubicBezTo>
                  <a:cubicBezTo>
                    <a:pt x="41441" y="78158"/>
                    <a:pt x="40468" y="77004"/>
                    <a:pt x="40323" y="77004"/>
                  </a:cubicBezTo>
                  <a:cubicBezTo>
                    <a:pt x="40323" y="77004"/>
                    <a:pt x="40287" y="77004"/>
                    <a:pt x="40251" y="77040"/>
                  </a:cubicBezTo>
                  <a:lnTo>
                    <a:pt x="40215" y="77220"/>
                  </a:lnTo>
                  <a:cubicBezTo>
                    <a:pt x="40215" y="77400"/>
                    <a:pt x="40143" y="77581"/>
                    <a:pt x="40035" y="77725"/>
                  </a:cubicBezTo>
                  <a:cubicBezTo>
                    <a:pt x="39999" y="77797"/>
                    <a:pt x="39963" y="77833"/>
                    <a:pt x="39890" y="77833"/>
                  </a:cubicBezTo>
                  <a:cubicBezTo>
                    <a:pt x="39674" y="77833"/>
                    <a:pt x="39422" y="77508"/>
                    <a:pt x="39313" y="77364"/>
                  </a:cubicBezTo>
                  <a:lnTo>
                    <a:pt x="39241" y="77328"/>
                  </a:lnTo>
                  <a:cubicBezTo>
                    <a:pt x="38881" y="76859"/>
                    <a:pt x="38484" y="76426"/>
                    <a:pt x="38159" y="75958"/>
                  </a:cubicBezTo>
                  <a:cubicBezTo>
                    <a:pt x="37799" y="75525"/>
                    <a:pt x="37402" y="75020"/>
                    <a:pt x="36969" y="74551"/>
                  </a:cubicBezTo>
                  <a:lnTo>
                    <a:pt x="36897" y="74479"/>
                  </a:lnTo>
                  <a:cubicBezTo>
                    <a:pt x="36717" y="74226"/>
                    <a:pt x="36320" y="73757"/>
                    <a:pt x="35995" y="73757"/>
                  </a:cubicBezTo>
                  <a:cubicBezTo>
                    <a:pt x="35923" y="73757"/>
                    <a:pt x="35779" y="73830"/>
                    <a:pt x="35707" y="74046"/>
                  </a:cubicBezTo>
                  <a:cubicBezTo>
                    <a:pt x="35598" y="74262"/>
                    <a:pt x="35526" y="74371"/>
                    <a:pt x="35346" y="74443"/>
                  </a:cubicBezTo>
                  <a:cubicBezTo>
                    <a:pt x="35346" y="74461"/>
                    <a:pt x="35337" y="74470"/>
                    <a:pt x="35323" y="74470"/>
                  </a:cubicBezTo>
                  <a:cubicBezTo>
                    <a:pt x="35310" y="74470"/>
                    <a:pt x="35292" y="74461"/>
                    <a:pt x="35274" y="74443"/>
                  </a:cubicBezTo>
                  <a:cubicBezTo>
                    <a:pt x="34877" y="74443"/>
                    <a:pt x="34228" y="73685"/>
                    <a:pt x="33903" y="73325"/>
                  </a:cubicBezTo>
                  <a:lnTo>
                    <a:pt x="33759" y="73180"/>
                  </a:lnTo>
                  <a:cubicBezTo>
                    <a:pt x="33651" y="73036"/>
                    <a:pt x="33543" y="72928"/>
                    <a:pt x="33434" y="72784"/>
                  </a:cubicBezTo>
                  <a:cubicBezTo>
                    <a:pt x="33146" y="72459"/>
                    <a:pt x="32821" y="72134"/>
                    <a:pt x="32497" y="71846"/>
                  </a:cubicBezTo>
                  <a:lnTo>
                    <a:pt x="32425" y="71738"/>
                  </a:lnTo>
                  <a:cubicBezTo>
                    <a:pt x="32136" y="71449"/>
                    <a:pt x="31811" y="71125"/>
                    <a:pt x="31595" y="71125"/>
                  </a:cubicBezTo>
                  <a:cubicBezTo>
                    <a:pt x="31559" y="71125"/>
                    <a:pt x="31523" y="71161"/>
                    <a:pt x="31487" y="71197"/>
                  </a:cubicBezTo>
                  <a:cubicBezTo>
                    <a:pt x="31415" y="71269"/>
                    <a:pt x="31379" y="71377"/>
                    <a:pt x="31415" y="71485"/>
                  </a:cubicBezTo>
                  <a:cubicBezTo>
                    <a:pt x="31451" y="71846"/>
                    <a:pt x="31379" y="71990"/>
                    <a:pt x="31306" y="72062"/>
                  </a:cubicBezTo>
                  <a:cubicBezTo>
                    <a:pt x="31270" y="72098"/>
                    <a:pt x="31234" y="72098"/>
                    <a:pt x="31198" y="72098"/>
                  </a:cubicBezTo>
                  <a:cubicBezTo>
                    <a:pt x="30802" y="72098"/>
                    <a:pt x="30116" y="71413"/>
                    <a:pt x="29756" y="71089"/>
                  </a:cubicBezTo>
                  <a:lnTo>
                    <a:pt x="29647" y="71016"/>
                  </a:lnTo>
                  <a:cubicBezTo>
                    <a:pt x="29431" y="70764"/>
                    <a:pt x="29215" y="70548"/>
                    <a:pt x="28962" y="70331"/>
                  </a:cubicBezTo>
                  <a:cubicBezTo>
                    <a:pt x="28421" y="69790"/>
                    <a:pt x="27880" y="69249"/>
                    <a:pt x="27267" y="68780"/>
                  </a:cubicBezTo>
                  <a:cubicBezTo>
                    <a:pt x="27159" y="68636"/>
                    <a:pt x="26978" y="68528"/>
                    <a:pt x="26762" y="68492"/>
                  </a:cubicBezTo>
                  <a:cubicBezTo>
                    <a:pt x="26582" y="68492"/>
                    <a:pt x="26510" y="68672"/>
                    <a:pt x="26437" y="68888"/>
                  </a:cubicBezTo>
                  <a:cubicBezTo>
                    <a:pt x="26401" y="69105"/>
                    <a:pt x="26293" y="69285"/>
                    <a:pt x="26149" y="69393"/>
                  </a:cubicBezTo>
                  <a:cubicBezTo>
                    <a:pt x="26113" y="69429"/>
                    <a:pt x="26041" y="69429"/>
                    <a:pt x="26005" y="69429"/>
                  </a:cubicBezTo>
                  <a:cubicBezTo>
                    <a:pt x="25644" y="69429"/>
                    <a:pt x="25067" y="68852"/>
                    <a:pt x="24778" y="68600"/>
                  </a:cubicBezTo>
                  <a:lnTo>
                    <a:pt x="24670" y="68456"/>
                  </a:lnTo>
                  <a:cubicBezTo>
                    <a:pt x="24309" y="68131"/>
                    <a:pt x="23985" y="67806"/>
                    <a:pt x="23696" y="67518"/>
                  </a:cubicBezTo>
                  <a:cubicBezTo>
                    <a:pt x="23191" y="67013"/>
                    <a:pt x="22686" y="66508"/>
                    <a:pt x="22109" y="66039"/>
                  </a:cubicBezTo>
                  <a:cubicBezTo>
                    <a:pt x="21857" y="65751"/>
                    <a:pt x="21532" y="65570"/>
                    <a:pt x="21172" y="65462"/>
                  </a:cubicBezTo>
                  <a:cubicBezTo>
                    <a:pt x="21099" y="65462"/>
                    <a:pt x="21063" y="65498"/>
                    <a:pt x="20991" y="65534"/>
                  </a:cubicBezTo>
                  <a:cubicBezTo>
                    <a:pt x="20919" y="65642"/>
                    <a:pt x="20919" y="65787"/>
                    <a:pt x="20955" y="65931"/>
                  </a:cubicBezTo>
                  <a:lnTo>
                    <a:pt x="20991" y="66039"/>
                  </a:lnTo>
                  <a:cubicBezTo>
                    <a:pt x="21027" y="66219"/>
                    <a:pt x="21027" y="66364"/>
                    <a:pt x="21027" y="66544"/>
                  </a:cubicBezTo>
                  <a:cubicBezTo>
                    <a:pt x="20995" y="66673"/>
                    <a:pt x="20876" y="66802"/>
                    <a:pt x="20722" y="66802"/>
                  </a:cubicBezTo>
                  <a:cubicBezTo>
                    <a:pt x="20704" y="66802"/>
                    <a:pt x="20686" y="66800"/>
                    <a:pt x="20667" y="66797"/>
                  </a:cubicBezTo>
                  <a:cubicBezTo>
                    <a:pt x="20646" y="66807"/>
                    <a:pt x="20621" y="66811"/>
                    <a:pt x="20596" y="66811"/>
                  </a:cubicBezTo>
                  <a:cubicBezTo>
                    <a:pt x="20534" y="66811"/>
                    <a:pt x="20465" y="66786"/>
                    <a:pt x="20414" y="66760"/>
                  </a:cubicBezTo>
                  <a:cubicBezTo>
                    <a:pt x="19945" y="66508"/>
                    <a:pt x="19549" y="66219"/>
                    <a:pt x="19188" y="65823"/>
                  </a:cubicBezTo>
                  <a:cubicBezTo>
                    <a:pt x="19044" y="65715"/>
                    <a:pt x="18935" y="65606"/>
                    <a:pt x="18827" y="65498"/>
                  </a:cubicBezTo>
                  <a:lnTo>
                    <a:pt x="18286" y="64993"/>
                  </a:lnTo>
                  <a:cubicBezTo>
                    <a:pt x="17781" y="64524"/>
                    <a:pt x="17276" y="64091"/>
                    <a:pt x="16735" y="63695"/>
                  </a:cubicBezTo>
                  <a:cubicBezTo>
                    <a:pt x="16663" y="63623"/>
                    <a:pt x="16591" y="63587"/>
                    <a:pt x="16483" y="63587"/>
                  </a:cubicBezTo>
                  <a:cubicBezTo>
                    <a:pt x="16266" y="63587"/>
                    <a:pt x="16266" y="63803"/>
                    <a:pt x="16230" y="64019"/>
                  </a:cubicBezTo>
                  <a:cubicBezTo>
                    <a:pt x="16194" y="64272"/>
                    <a:pt x="16158" y="64488"/>
                    <a:pt x="15978" y="64596"/>
                  </a:cubicBezTo>
                  <a:cubicBezTo>
                    <a:pt x="15954" y="64596"/>
                    <a:pt x="15930" y="64612"/>
                    <a:pt x="15906" y="64612"/>
                  </a:cubicBezTo>
                  <a:cubicBezTo>
                    <a:pt x="15894" y="64612"/>
                    <a:pt x="15882" y="64608"/>
                    <a:pt x="15870" y="64596"/>
                  </a:cubicBezTo>
                  <a:cubicBezTo>
                    <a:pt x="15617" y="64596"/>
                    <a:pt x="15401" y="64524"/>
                    <a:pt x="15184" y="64416"/>
                  </a:cubicBezTo>
                  <a:cubicBezTo>
                    <a:pt x="15112" y="64380"/>
                    <a:pt x="15040" y="64344"/>
                    <a:pt x="14968" y="64308"/>
                  </a:cubicBezTo>
                  <a:lnTo>
                    <a:pt x="12479" y="63514"/>
                  </a:lnTo>
                  <a:cubicBezTo>
                    <a:pt x="8692" y="62252"/>
                    <a:pt x="5338" y="61062"/>
                    <a:pt x="2236" y="59908"/>
                  </a:cubicBezTo>
                  <a:lnTo>
                    <a:pt x="1804" y="59727"/>
                  </a:lnTo>
                  <a:cubicBezTo>
                    <a:pt x="1299" y="59511"/>
                    <a:pt x="830" y="59331"/>
                    <a:pt x="289" y="59222"/>
                  </a:cubicBezTo>
                  <a:cubicBezTo>
                    <a:pt x="271" y="59204"/>
                    <a:pt x="253" y="59195"/>
                    <a:pt x="230" y="59195"/>
                  </a:cubicBezTo>
                  <a:cubicBezTo>
                    <a:pt x="208" y="59195"/>
                    <a:pt x="181" y="59204"/>
                    <a:pt x="144" y="59222"/>
                  </a:cubicBezTo>
                  <a:cubicBezTo>
                    <a:pt x="72" y="59222"/>
                    <a:pt x="36" y="59259"/>
                    <a:pt x="36" y="59295"/>
                  </a:cubicBezTo>
                  <a:cubicBezTo>
                    <a:pt x="0" y="59403"/>
                    <a:pt x="144" y="59547"/>
                    <a:pt x="541" y="59872"/>
                  </a:cubicBezTo>
                  <a:lnTo>
                    <a:pt x="649" y="59980"/>
                  </a:lnTo>
                  <a:cubicBezTo>
                    <a:pt x="1263" y="60557"/>
                    <a:pt x="1876" y="61098"/>
                    <a:pt x="2525" y="61567"/>
                  </a:cubicBezTo>
                  <a:cubicBezTo>
                    <a:pt x="4040" y="62685"/>
                    <a:pt x="5627" y="63731"/>
                    <a:pt x="7178" y="64777"/>
                  </a:cubicBezTo>
                  <a:lnTo>
                    <a:pt x="7394" y="64921"/>
                  </a:lnTo>
                  <a:lnTo>
                    <a:pt x="8548" y="65678"/>
                  </a:lnTo>
                  <a:cubicBezTo>
                    <a:pt x="9522" y="66328"/>
                    <a:pt x="10568" y="67049"/>
                    <a:pt x="11506" y="67698"/>
                  </a:cubicBezTo>
                  <a:cubicBezTo>
                    <a:pt x="11866" y="67987"/>
                    <a:pt x="11902" y="68095"/>
                    <a:pt x="11902" y="68167"/>
                  </a:cubicBezTo>
                  <a:cubicBezTo>
                    <a:pt x="11830" y="68347"/>
                    <a:pt x="11217" y="68420"/>
                    <a:pt x="10820" y="68456"/>
                  </a:cubicBezTo>
                  <a:cubicBezTo>
                    <a:pt x="10532" y="68492"/>
                    <a:pt x="10424" y="68528"/>
                    <a:pt x="10424" y="68636"/>
                  </a:cubicBezTo>
                  <a:cubicBezTo>
                    <a:pt x="10388" y="68708"/>
                    <a:pt x="10532" y="68816"/>
                    <a:pt x="10856" y="68924"/>
                  </a:cubicBezTo>
                  <a:lnTo>
                    <a:pt x="11073" y="68997"/>
                  </a:lnTo>
                  <a:cubicBezTo>
                    <a:pt x="11650" y="69249"/>
                    <a:pt x="12227" y="69465"/>
                    <a:pt x="12768" y="69646"/>
                  </a:cubicBezTo>
                  <a:lnTo>
                    <a:pt x="13381" y="69862"/>
                  </a:lnTo>
                  <a:cubicBezTo>
                    <a:pt x="14102" y="70079"/>
                    <a:pt x="14824" y="70367"/>
                    <a:pt x="15509" y="70692"/>
                  </a:cubicBezTo>
                  <a:lnTo>
                    <a:pt x="15581" y="70728"/>
                  </a:lnTo>
                  <a:cubicBezTo>
                    <a:pt x="15762" y="70836"/>
                    <a:pt x="16230" y="71052"/>
                    <a:pt x="16303" y="71269"/>
                  </a:cubicBezTo>
                  <a:cubicBezTo>
                    <a:pt x="16303" y="71341"/>
                    <a:pt x="16303" y="71413"/>
                    <a:pt x="16266" y="71485"/>
                  </a:cubicBezTo>
                  <a:cubicBezTo>
                    <a:pt x="16122" y="71593"/>
                    <a:pt x="16014" y="71702"/>
                    <a:pt x="15870" y="71810"/>
                  </a:cubicBezTo>
                  <a:cubicBezTo>
                    <a:pt x="15545" y="72026"/>
                    <a:pt x="15221" y="72243"/>
                    <a:pt x="15257" y="72495"/>
                  </a:cubicBezTo>
                  <a:cubicBezTo>
                    <a:pt x="15257" y="72567"/>
                    <a:pt x="15329" y="72675"/>
                    <a:pt x="15401" y="72675"/>
                  </a:cubicBezTo>
                  <a:cubicBezTo>
                    <a:pt x="16158" y="73036"/>
                    <a:pt x="16916" y="73361"/>
                    <a:pt x="17673" y="73613"/>
                  </a:cubicBezTo>
                  <a:cubicBezTo>
                    <a:pt x="18503" y="73902"/>
                    <a:pt x="19332" y="74226"/>
                    <a:pt x="20126" y="74623"/>
                  </a:cubicBezTo>
                  <a:cubicBezTo>
                    <a:pt x="20306" y="74731"/>
                    <a:pt x="20414" y="74840"/>
                    <a:pt x="20450" y="74948"/>
                  </a:cubicBezTo>
                  <a:cubicBezTo>
                    <a:pt x="20450" y="75020"/>
                    <a:pt x="20162" y="75308"/>
                    <a:pt x="19909" y="75453"/>
                  </a:cubicBezTo>
                  <a:cubicBezTo>
                    <a:pt x="19657" y="75597"/>
                    <a:pt x="19404" y="75777"/>
                    <a:pt x="19404" y="75994"/>
                  </a:cubicBezTo>
                  <a:cubicBezTo>
                    <a:pt x="19440" y="76174"/>
                    <a:pt x="19585" y="76210"/>
                    <a:pt x="19873" y="76318"/>
                  </a:cubicBezTo>
                  <a:cubicBezTo>
                    <a:pt x="20595" y="76571"/>
                    <a:pt x="21352" y="76751"/>
                    <a:pt x="22109" y="76895"/>
                  </a:cubicBezTo>
                  <a:cubicBezTo>
                    <a:pt x="23155" y="77076"/>
                    <a:pt x="24201" y="77400"/>
                    <a:pt x="25175" y="77797"/>
                  </a:cubicBezTo>
                  <a:cubicBezTo>
                    <a:pt x="25428" y="77941"/>
                    <a:pt x="25572" y="78049"/>
                    <a:pt x="25572" y="78194"/>
                  </a:cubicBezTo>
                  <a:cubicBezTo>
                    <a:pt x="25572" y="78482"/>
                    <a:pt x="24706" y="78771"/>
                    <a:pt x="24309" y="78915"/>
                  </a:cubicBezTo>
                  <a:lnTo>
                    <a:pt x="23985" y="79059"/>
                  </a:lnTo>
                  <a:cubicBezTo>
                    <a:pt x="23732" y="79131"/>
                    <a:pt x="23444" y="79204"/>
                    <a:pt x="23444" y="79384"/>
                  </a:cubicBezTo>
                  <a:cubicBezTo>
                    <a:pt x="23444" y="79528"/>
                    <a:pt x="23588" y="79600"/>
                    <a:pt x="23732" y="79636"/>
                  </a:cubicBezTo>
                  <a:cubicBezTo>
                    <a:pt x="24165" y="79853"/>
                    <a:pt x="24598" y="80033"/>
                    <a:pt x="25067" y="80141"/>
                  </a:cubicBezTo>
                  <a:lnTo>
                    <a:pt x="26257" y="80502"/>
                  </a:lnTo>
                  <a:cubicBezTo>
                    <a:pt x="26834" y="80682"/>
                    <a:pt x="27447" y="80827"/>
                    <a:pt x="28060" y="81043"/>
                  </a:cubicBezTo>
                  <a:cubicBezTo>
                    <a:pt x="28457" y="81187"/>
                    <a:pt x="29467" y="81512"/>
                    <a:pt x="29503" y="81945"/>
                  </a:cubicBezTo>
                  <a:cubicBezTo>
                    <a:pt x="29503" y="82125"/>
                    <a:pt x="29359" y="82305"/>
                    <a:pt x="28998" y="82486"/>
                  </a:cubicBezTo>
                  <a:lnTo>
                    <a:pt x="28926" y="82522"/>
                  </a:lnTo>
                  <a:cubicBezTo>
                    <a:pt x="28565" y="82702"/>
                    <a:pt x="28169" y="82919"/>
                    <a:pt x="28205" y="83135"/>
                  </a:cubicBezTo>
                  <a:cubicBezTo>
                    <a:pt x="28205" y="83315"/>
                    <a:pt x="28421" y="83315"/>
                    <a:pt x="28493" y="83351"/>
                  </a:cubicBezTo>
                  <a:cubicBezTo>
                    <a:pt x="28926" y="83423"/>
                    <a:pt x="29395" y="83496"/>
                    <a:pt x="29828" y="83532"/>
                  </a:cubicBezTo>
                  <a:lnTo>
                    <a:pt x="30621" y="83568"/>
                  </a:lnTo>
                  <a:cubicBezTo>
                    <a:pt x="31198" y="83604"/>
                    <a:pt x="31811" y="83640"/>
                    <a:pt x="32425" y="83748"/>
                  </a:cubicBezTo>
                  <a:cubicBezTo>
                    <a:pt x="32857" y="83820"/>
                    <a:pt x="33074" y="83928"/>
                    <a:pt x="33110" y="84073"/>
                  </a:cubicBezTo>
                  <a:cubicBezTo>
                    <a:pt x="33182" y="84361"/>
                    <a:pt x="32497" y="84830"/>
                    <a:pt x="32172" y="85047"/>
                  </a:cubicBezTo>
                  <a:cubicBezTo>
                    <a:pt x="31884" y="85263"/>
                    <a:pt x="31847" y="85335"/>
                    <a:pt x="31884" y="85443"/>
                  </a:cubicBezTo>
                  <a:cubicBezTo>
                    <a:pt x="31920" y="85551"/>
                    <a:pt x="32208" y="85624"/>
                    <a:pt x="32641" y="85660"/>
                  </a:cubicBezTo>
                  <a:lnTo>
                    <a:pt x="32677" y="85660"/>
                  </a:lnTo>
                  <a:cubicBezTo>
                    <a:pt x="33074" y="85696"/>
                    <a:pt x="33543" y="85696"/>
                    <a:pt x="34048" y="85732"/>
                  </a:cubicBezTo>
                  <a:lnTo>
                    <a:pt x="34769" y="85732"/>
                  </a:lnTo>
                  <a:cubicBezTo>
                    <a:pt x="35454" y="85732"/>
                    <a:pt x="36139" y="85732"/>
                    <a:pt x="36825" y="85804"/>
                  </a:cubicBezTo>
                  <a:cubicBezTo>
                    <a:pt x="37474" y="85876"/>
                    <a:pt x="37546" y="86020"/>
                    <a:pt x="37546" y="86129"/>
                  </a:cubicBezTo>
                  <a:cubicBezTo>
                    <a:pt x="37582" y="86273"/>
                    <a:pt x="37294" y="86561"/>
                    <a:pt x="36825" y="86814"/>
                  </a:cubicBezTo>
                  <a:cubicBezTo>
                    <a:pt x="36825" y="86814"/>
                    <a:pt x="35923" y="87355"/>
                    <a:pt x="35923" y="87463"/>
                  </a:cubicBezTo>
                  <a:cubicBezTo>
                    <a:pt x="35959" y="87499"/>
                    <a:pt x="35959" y="87499"/>
                    <a:pt x="35995" y="87535"/>
                  </a:cubicBezTo>
                  <a:cubicBezTo>
                    <a:pt x="36392" y="87607"/>
                    <a:pt x="36789" y="87643"/>
                    <a:pt x="37185" y="87679"/>
                  </a:cubicBezTo>
                  <a:cubicBezTo>
                    <a:pt x="37690" y="87715"/>
                    <a:pt x="38159" y="87715"/>
                    <a:pt x="38628" y="87752"/>
                  </a:cubicBezTo>
                  <a:cubicBezTo>
                    <a:pt x="39133" y="87752"/>
                    <a:pt x="39674" y="87752"/>
                    <a:pt x="40179" y="87788"/>
                  </a:cubicBezTo>
                  <a:cubicBezTo>
                    <a:pt x="40576" y="87824"/>
                    <a:pt x="41694" y="87896"/>
                    <a:pt x="41802" y="88256"/>
                  </a:cubicBezTo>
                  <a:cubicBezTo>
                    <a:pt x="41838" y="88365"/>
                    <a:pt x="41730" y="88545"/>
                    <a:pt x="41441" y="88761"/>
                  </a:cubicBezTo>
                  <a:lnTo>
                    <a:pt x="41333" y="88834"/>
                  </a:lnTo>
                  <a:cubicBezTo>
                    <a:pt x="41117" y="89014"/>
                    <a:pt x="40900" y="89158"/>
                    <a:pt x="40936" y="89266"/>
                  </a:cubicBezTo>
                  <a:cubicBezTo>
                    <a:pt x="40972" y="89411"/>
                    <a:pt x="41117" y="89447"/>
                    <a:pt x="41405" y="89483"/>
                  </a:cubicBezTo>
                  <a:cubicBezTo>
                    <a:pt x="41946" y="89555"/>
                    <a:pt x="42487" y="89591"/>
                    <a:pt x="43028" y="89627"/>
                  </a:cubicBezTo>
                  <a:lnTo>
                    <a:pt x="43786" y="89663"/>
                  </a:lnTo>
                  <a:cubicBezTo>
                    <a:pt x="44579" y="89699"/>
                    <a:pt x="45373" y="89735"/>
                    <a:pt x="46130" y="89843"/>
                  </a:cubicBezTo>
                  <a:lnTo>
                    <a:pt x="46202" y="89843"/>
                  </a:lnTo>
                  <a:cubicBezTo>
                    <a:pt x="46383" y="89843"/>
                    <a:pt x="46887" y="89879"/>
                    <a:pt x="46996" y="90060"/>
                  </a:cubicBezTo>
                  <a:cubicBezTo>
                    <a:pt x="47032" y="90096"/>
                    <a:pt x="47032" y="90132"/>
                    <a:pt x="47032" y="90168"/>
                  </a:cubicBezTo>
                  <a:cubicBezTo>
                    <a:pt x="46996" y="90312"/>
                    <a:pt x="46924" y="90421"/>
                    <a:pt x="46815" y="90457"/>
                  </a:cubicBezTo>
                  <a:lnTo>
                    <a:pt x="46491" y="90673"/>
                  </a:lnTo>
                  <a:lnTo>
                    <a:pt x="46419" y="90709"/>
                  </a:lnTo>
                  <a:cubicBezTo>
                    <a:pt x="46383" y="90745"/>
                    <a:pt x="46310" y="90781"/>
                    <a:pt x="46238" y="90781"/>
                  </a:cubicBezTo>
                  <a:cubicBezTo>
                    <a:pt x="46166" y="90853"/>
                    <a:pt x="46094" y="90853"/>
                    <a:pt x="46094" y="90925"/>
                  </a:cubicBezTo>
                  <a:cubicBezTo>
                    <a:pt x="46094" y="90998"/>
                    <a:pt x="46166" y="91034"/>
                    <a:pt x="46310" y="91070"/>
                  </a:cubicBezTo>
                  <a:cubicBezTo>
                    <a:pt x="47140" y="91214"/>
                    <a:pt x="47969" y="91322"/>
                    <a:pt x="48799" y="91394"/>
                  </a:cubicBezTo>
                  <a:cubicBezTo>
                    <a:pt x="49196" y="91430"/>
                    <a:pt x="49593" y="91466"/>
                    <a:pt x="49989" y="91539"/>
                  </a:cubicBezTo>
                  <a:lnTo>
                    <a:pt x="50206" y="91539"/>
                  </a:lnTo>
                  <a:cubicBezTo>
                    <a:pt x="50891" y="91647"/>
                    <a:pt x="51468" y="91719"/>
                    <a:pt x="51865" y="92260"/>
                  </a:cubicBezTo>
                  <a:cubicBezTo>
                    <a:pt x="52189" y="92693"/>
                    <a:pt x="53163" y="92801"/>
                    <a:pt x="53884" y="92909"/>
                  </a:cubicBezTo>
                  <a:cubicBezTo>
                    <a:pt x="54101" y="92945"/>
                    <a:pt x="54317" y="92981"/>
                    <a:pt x="54462" y="92981"/>
                  </a:cubicBezTo>
                  <a:lnTo>
                    <a:pt x="54606" y="93017"/>
                  </a:lnTo>
                  <a:cubicBezTo>
                    <a:pt x="55255" y="93162"/>
                    <a:pt x="55976" y="93306"/>
                    <a:pt x="56590" y="93486"/>
                  </a:cubicBezTo>
                  <a:cubicBezTo>
                    <a:pt x="57888" y="93775"/>
                    <a:pt x="59150" y="94208"/>
                    <a:pt x="60377" y="94749"/>
                  </a:cubicBezTo>
                  <a:cubicBezTo>
                    <a:pt x="60413" y="94749"/>
                    <a:pt x="60413" y="94785"/>
                    <a:pt x="60449" y="94785"/>
                  </a:cubicBezTo>
                  <a:cubicBezTo>
                    <a:pt x="60485" y="94821"/>
                    <a:pt x="60449" y="94857"/>
                    <a:pt x="60413" y="94929"/>
                  </a:cubicBezTo>
                  <a:cubicBezTo>
                    <a:pt x="60377" y="94929"/>
                    <a:pt x="60377" y="94965"/>
                    <a:pt x="60341" y="94965"/>
                  </a:cubicBezTo>
                  <a:cubicBezTo>
                    <a:pt x="59511" y="95037"/>
                    <a:pt x="58717" y="95073"/>
                    <a:pt x="57888" y="95073"/>
                  </a:cubicBezTo>
                  <a:cubicBezTo>
                    <a:pt x="55868" y="95037"/>
                    <a:pt x="53884" y="94893"/>
                    <a:pt x="51901" y="94640"/>
                  </a:cubicBezTo>
                  <a:lnTo>
                    <a:pt x="51179" y="94532"/>
                  </a:lnTo>
                  <a:cubicBezTo>
                    <a:pt x="50891" y="94532"/>
                    <a:pt x="50638" y="94496"/>
                    <a:pt x="50386" y="94460"/>
                  </a:cubicBezTo>
                  <a:cubicBezTo>
                    <a:pt x="49845" y="94352"/>
                    <a:pt x="49340" y="94316"/>
                    <a:pt x="48799" y="94280"/>
                  </a:cubicBezTo>
                  <a:cubicBezTo>
                    <a:pt x="48691" y="94280"/>
                    <a:pt x="48619" y="94280"/>
                    <a:pt x="48583" y="94352"/>
                  </a:cubicBezTo>
                  <a:cubicBezTo>
                    <a:pt x="48547" y="94424"/>
                    <a:pt x="48547" y="94496"/>
                    <a:pt x="48583" y="94568"/>
                  </a:cubicBezTo>
                  <a:cubicBezTo>
                    <a:pt x="48619" y="94640"/>
                    <a:pt x="48619" y="94712"/>
                    <a:pt x="48619" y="94785"/>
                  </a:cubicBezTo>
                  <a:cubicBezTo>
                    <a:pt x="48619" y="94821"/>
                    <a:pt x="48583" y="94965"/>
                    <a:pt x="48294" y="94965"/>
                  </a:cubicBezTo>
                  <a:cubicBezTo>
                    <a:pt x="48078" y="94929"/>
                    <a:pt x="47861" y="94893"/>
                    <a:pt x="47645" y="94821"/>
                  </a:cubicBezTo>
                  <a:lnTo>
                    <a:pt x="47537" y="94785"/>
                  </a:lnTo>
                  <a:cubicBezTo>
                    <a:pt x="47104" y="94676"/>
                    <a:pt x="46671" y="94568"/>
                    <a:pt x="46274" y="94424"/>
                  </a:cubicBezTo>
                  <a:cubicBezTo>
                    <a:pt x="45697" y="94280"/>
                    <a:pt x="45084" y="94099"/>
                    <a:pt x="44471" y="93955"/>
                  </a:cubicBezTo>
                  <a:lnTo>
                    <a:pt x="44363" y="93955"/>
                  </a:lnTo>
                  <a:cubicBezTo>
                    <a:pt x="44074" y="93919"/>
                    <a:pt x="43894" y="93883"/>
                    <a:pt x="43894" y="93847"/>
                  </a:cubicBezTo>
                  <a:lnTo>
                    <a:pt x="43786" y="93883"/>
                  </a:lnTo>
                  <a:cubicBezTo>
                    <a:pt x="43858" y="94063"/>
                    <a:pt x="43966" y="94208"/>
                    <a:pt x="44074" y="94352"/>
                  </a:cubicBezTo>
                  <a:cubicBezTo>
                    <a:pt x="44110" y="94424"/>
                    <a:pt x="44146" y="94460"/>
                    <a:pt x="44182" y="94532"/>
                  </a:cubicBezTo>
                  <a:cubicBezTo>
                    <a:pt x="44327" y="94676"/>
                    <a:pt x="44399" y="94857"/>
                    <a:pt x="44471" y="95037"/>
                  </a:cubicBezTo>
                  <a:cubicBezTo>
                    <a:pt x="44471" y="95109"/>
                    <a:pt x="44471" y="95181"/>
                    <a:pt x="44435" y="95217"/>
                  </a:cubicBezTo>
                  <a:cubicBezTo>
                    <a:pt x="44382" y="95270"/>
                    <a:pt x="44310" y="95304"/>
                    <a:pt x="44247" y="95304"/>
                  </a:cubicBezTo>
                  <a:cubicBezTo>
                    <a:pt x="44224" y="95304"/>
                    <a:pt x="44202" y="95299"/>
                    <a:pt x="44182" y="95290"/>
                  </a:cubicBezTo>
                  <a:cubicBezTo>
                    <a:pt x="43641" y="95290"/>
                    <a:pt x="42632" y="94821"/>
                    <a:pt x="42163" y="94604"/>
                  </a:cubicBezTo>
                  <a:lnTo>
                    <a:pt x="42018" y="94532"/>
                  </a:lnTo>
                  <a:lnTo>
                    <a:pt x="41730" y="94424"/>
                  </a:lnTo>
                  <a:cubicBezTo>
                    <a:pt x="41297" y="94208"/>
                    <a:pt x="40864" y="94063"/>
                    <a:pt x="40431" y="93919"/>
                  </a:cubicBezTo>
                  <a:cubicBezTo>
                    <a:pt x="40323" y="93883"/>
                    <a:pt x="40179" y="93847"/>
                    <a:pt x="40071" y="93847"/>
                  </a:cubicBezTo>
                  <a:cubicBezTo>
                    <a:pt x="39999" y="93847"/>
                    <a:pt x="39927" y="93847"/>
                    <a:pt x="39890" y="93919"/>
                  </a:cubicBezTo>
                  <a:cubicBezTo>
                    <a:pt x="39818" y="93991"/>
                    <a:pt x="39818" y="94171"/>
                    <a:pt x="39890" y="94424"/>
                  </a:cubicBezTo>
                  <a:cubicBezTo>
                    <a:pt x="39927" y="94460"/>
                    <a:pt x="39927" y="94568"/>
                    <a:pt x="39890" y="94640"/>
                  </a:cubicBezTo>
                  <a:cubicBezTo>
                    <a:pt x="39782" y="94722"/>
                    <a:pt x="39674" y="94762"/>
                    <a:pt x="39551" y="94762"/>
                  </a:cubicBezTo>
                  <a:cubicBezTo>
                    <a:pt x="39509" y="94762"/>
                    <a:pt x="39467" y="94758"/>
                    <a:pt x="39422" y="94749"/>
                  </a:cubicBezTo>
                  <a:lnTo>
                    <a:pt x="39241" y="94749"/>
                  </a:lnTo>
                  <a:cubicBezTo>
                    <a:pt x="38664" y="94676"/>
                    <a:pt x="38051" y="94532"/>
                    <a:pt x="37510" y="94424"/>
                  </a:cubicBezTo>
                  <a:cubicBezTo>
                    <a:pt x="37149" y="94316"/>
                    <a:pt x="36753" y="94244"/>
                    <a:pt x="36392" y="94171"/>
                  </a:cubicBezTo>
                  <a:lnTo>
                    <a:pt x="36212" y="94135"/>
                  </a:lnTo>
                  <a:cubicBezTo>
                    <a:pt x="35995" y="94063"/>
                    <a:pt x="35743" y="94027"/>
                    <a:pt x="35490" y="94027"/>
                  </a:cubicBezTo>
                  <a:cubicBezTo>
                    <a:pt x="35470" y="94021"/>
                    <a:pt x="35451" y="94018"/>
                    <a:pt x="35431" y="94018"/>
                  </a:cubicBezTo>
                  <a:cubicBezTo>
                    <a:pt x="35344" y="94018"/>
                    <a:pt x="35261" y="94077"/>
                    <a:pt x="35202" y="94135"/>
                  </a:cubicBezTo>
                  <a:cubicBezTo>
                    <a:pt x="35166" y="94244"/>
                    <a:pt x="35166" y="94352"/>
                    <a:pt x="35202" y="94424"/>
                  </a:cubicBezTo>
                  <a:cubicBezTo>
                    <a:pt x="35238" y="94532"/>
                    <a:pt x="35310" y="94712"/>
                    <a:pt x="35274" y="94785"/>
                  </a:cubicBezTo>
                  <a:cubicBezTo>
                    <a:pt x="35094" y="95109"/>
                    <a:pt x="34372" y="95109"/>
                    <a:pt x="34120" y="95109"/>
                  </a:cubicBezTo>
                  <a:lnTo>
                    <a:pt x="33507" y="95109"/>
                  </a:lnTo>
                  <a:cubicBezTo>
                    <a:pt x="33038" y="95109"/>
                    <a:pt x="32569" y="95109"/>
                    <a:pt x="32100" y="95145"/>
                  </a:cubicBezTo>
                  <a:cubicBezTo>
                    <a:pt x="31343" y="95145"/>
                    <a:pt x="30549" y="95145"/>
                    <a:pt x="29756" y="95217"/>
                  </a:cubicBezTo>
                  <a:cubicBezTo>
                    <a:pt x="28493" y="95290"/>
                    <a:pt x="27051" y="95434"/>
                    <a:pt x="25860" y="96155"/>
                  </a:cubicBezTo>
                  <a:cubicBezTo>
                    <a:pt x="25644" y="96263"/>
                    <a:pt x="25572" y="96372"/>
                    <a:pt x="25608" y="96480"/>
                  </a:cubicBezTo>
                  <a:cubicBezTo>
                    <a:pt x="25644" y="96732"/>
                    <a:pt x="26221" y="96840"/>
                    <a:pt x="26798" y="96949"/>
                  </a:cubicBezTo>
                  <a:lnTo>
                    <a:pt x="26942" y="96985"/>
                  </a:lnTo>
                  <a:cubicBezTo>
                    <a:pt x="28205" y="97201"/>
                    <a:pt x="29431" y="97490"/>
                    <a:pt x="30657" y="97778"/>
                  </a:cubicBezTo>
                  <a:cubicBezTo>
                    <a:pt x="31992" y="98103"/>
                    <a:pt x="33362" y="98427"/>
                    <a:pt x="34769" y="98680"/>
                  </a:cubicBezTo>
                  <a:cubicBezTo>
                    <a:pt x="35166" y="98752"/>
                    <a:pt x="35562" y="98824"/>
                    <a:pt x="35959" y="98896"/>
                  </a:cubicBezTo>
                  <a:cubicBezTo>
                    <a:pt x="36356" y="98932"/>
                    <a:pt x="36717" y="99004"/>
                    <a:pt x="37113" y="99077"/>
                  </a:cubicBezTo>
                  <a:lnTo>
                    <a:pt x="37149" y="99077"/>
                  </a:lnTo>
                  <a:cubicBezTo>
                    <a:pt x="37294" y="99113"/>
                    <a:pt x="37546" y="99149"/>
                    <a:pt x="37618" y="99257"/>
                  </a:cubicBezTo>
                  <a:cubicBezTo>
                    <a:pt x="37654" y="99365"/>
                    <a:pt x="37582" y="99545"/>
                    <a:pt x="37474" y="99690"/>
                  </a:cubicBezTo>
                  <a:cubicBezTo>
                    <a:pt x="37402" y="99870"/>
                    <a:pt x="37330" y="100014"/>
                    <a:pt x="37366" y="100159"/>
                  </a:cubicBezTo>
                  <a:cubicBezTo>
                    <a:pt x="37402" y="100231"/>
                    <a:pt x="37474" y="100267"/>
                    <a:pt x="37582" y="100303"/>
                  </a:cubicBezTo>
                  <a:cubicBezTo>
                    <a:pt x="37907" y="100375"/>
                    <a:pt x="38231" y="100411"/>
                    <a:pt x="38556" y="100411"/>
                  </a:cubicBezTo>
                  <a:cubicBezTo>
                    <a:pt x="39205" y="100375"/>
                    <a:pt x="39818" y="100303"/>
                    <a:pt x="40468" y="100195"/>
                  </a:cubicBezTo>
                  <a:cubicBezTo>
                    <a:pt x="41081" y="100050"/>
                    <a:pt x="41694" y="99978"/>
                    <a:pt x="42343" y="99978"/>
                  </a:cubicBezTo>
                  <a:cubicBezTo>
                    <a:pt x="42559" y="99978"/>
                    <a:pt x="42812" y="99978"/>
                    <a:pt x="43028" y="100014"/>
                  </a:cubicBezTo>
                  <a:cubicBezTo>
                    <a:pt x="43209" y="100050"/>
                    <a:pt x="43317" y="100123"/>
                    <a:pt x="43353" y="100195"/>
                  </a:cubicBezTo>
                  <a:cubicBezTo>
                    <a:pt x="43389" y="100339"/>
                    <a:pt x="43353" y="100483"/>
                    <a:pt x="43281" y="100591"/>
                  </a:cubicBezTo>
                  <a:lnTo>
                    <a:pt x="43245" y="100627"/>
                  </a:lnTo>
                  <a:cubicBezTo>
                    <a:pt x="42884" y="101024"/>
                    <a:pt x="42776" y="101205"/>
                    <a:pt x="42848" y="101313"/>
                  </a:cubicBezTo>
                  <a:cubicBezTo>
                    <a:pt x="42884" y="101349"/>
                    <a:pt x="42920" y="101385"/>
                    <a:pt x="42992" y="101385"/>
                  </a:cubicBezTo>
                  <a:cubicBezTo>
                    <a:pt x="43605" y="101349"/>
                    <a:pt x="44182" y="101241"/>
                    <a:pt x="44760" y="101060"/>
                  </a:cubicBezTo>
                  <a:lnTo>
                    <a:pt x="45120" y="100916"/>
                  </a:lnTo>
                  <a:cubicBezTo>
                    <a:pt x="45914" y="100627"/>
                    <a:pt x="47573" y="100014"/>
                    <a:pt x="48402" y="100014"/>
                  </a:cubicBezTo>
                  <a:cubicBezTo>
                    <a:pt x="48547" y="100014"/>
                    <a:pt x="48691" y="100050"/>
                    <a:pt x="48799" y="100123"/>
                  </a:cubicBezTo>
                  <a:cubicBezTo>
                    <a:pt x="48835" y="100195"/>
                    <a:pt x="48835" y="100267"/>
                    <a:pt x="48835" y="100303"/>
                  </a:cubicBezTo>
                  <a:cubicBezTo>
                    <a:pt x="48835" y="100375"/>
                    <a:pt x="48799" y="100447"/>
                    <a:pt x="48763" y="100555"/>
                  </a:cubicBezTo>
                  <a:cubicBezTo>
                    <a:pt x="48655" y="100880"/>
                    <a:pt x="48547" y="101169"/>
                    <a:pt x="48655" y="101313"/>
                  </a:cubicBezTo>
                  <a:cubicBezTo>
                    <a:pt x="48691" y="101349"/>
                    <a:pt x="48727" y="101349"/>
                    <a:pt x="48799" y="101349"/>
                  </a:cubicBezTo>
                  <a:lnTo>
                    <a:pt x="48871" y="101349"/>
                  </a:lnTo>
                  <a:cubicBezTo>
                    <a:pt x="49340" y="101205"/>
                    <a:pt x="49809" y="100988"/>
                    <a:pt x="50278" y="100772"/>
                  </a:cubicBezTo>
                  <a:cubicBezTo>
                    <a:pt x="50927" y="100447"/>
                    <a:pt x="51576" y="100050"/>
                    <a:pt x="52225" y="99690"/>
                  </a:cubicBezTo>
                  <a:lnTo>
                    <a:pt x="53307" y="99041"/>
                  </a:lnTo>
                  <a:lnTo>
                    <a:pt x="53416" y="98968"/>
                  </a:lnTo>
                  <a:cubicBezTo>
                    <a:pt x="53812" y="98752"/>
                    <a:pt x="55003" y="98067"/>
                    <a:pt x="55508" y="98067"/>
                  </a:cubicBezTo>
                  <a:cubicBezTo>
                    <a:pt x="55580" y="98067"/>
                    <a:pt x="55652" y="98067"/>
                    <a:pt x="55724" y="98139"/>
                  </a:cubicBezTo>
                  <a:cubicBezTo>
                    <a:pt x="55760" y="98211"/>
                    <a:pt x="55760" y="98355"/>
                    <a:pt x="55688" y="98572"/>
                  </a:cubicBezTo>
                  <a:cubicBezTo>
                    <a:pt x="55688" y="98608"/>
                    <a:pt x="55652" y="98680"/>
                    <a:pt x="55616" y="98752"/>
                  </a:cubicBezTo>
                  <a:cubicBezTo>
                    <a:pt x="55544" y="98968"/>
                    <a:pt x="55399" y="99437"/>
                    <a:pt x="55291" y="99473"/>
                  </a:cubicBezTo>
                  <a:cubicBezTo>
                    <a:pt x="55255" y="99473"/>
                    <a:pt x="55255" y="99509"/>
                    <a:pt x="55255" y="99545"/>
                  </a:cubicBezTo>
                  <a:cubicBezTo>
                    <a:pt x="55255" y="99582"/>
                    <a:pt x="55291" y="99618"/>
                    <a:pt x="55327" y="99618"/>
                  </a:cubicBezTo>
                  <a:lnTo>
                    <a:pt x="55363" y="99618"/>
                  </a:lnTo>
                  <a:cubicBezTo>
                    <a:pt x="56445" y="99185"/>
                    <a:pt x="57239" y="98860"/>
                    <a:pt x="57996" y="98500"/>
                  </a:cubicBezTo>
                  <a:cubicBezTo>
                    <a:pt x="59367" y="97922"/>
                    <a:pt x="60665" y="97201"/>
                    <a:pt x="61927" y="96408"/>
                  </a:cubicBezTo>
                  <a:lnTo>
                    <a:pt x="62000" y="96408"/>
                  </a:lnTo>
                  <a:cubicBezTo>
                    <a:pt x="62036" y="96408"/>
                    <a:pt x="62036" y="96444"/>
                    <a:pt x="62036" y="96480"/>
                  </a:cubicBezTo>
                  <a:cubicBezTo>
                    <a:pt x="62793" y="100988"/>
                    <a:pt x="62577" y="106110"/>
                    <a:pt x="61314" y="112133"/>
                  </a:cubicBezTo>
                  <a:cubicBezTo>
                    <a:pt x="60773" y="114802"/>
                    <a:pt x="60088" y="117507"/>
                    <a:pt x="59258" y="120104"/>
                  </a:cubicBezTo>
                  <a:cubicBezTo>
                    <a:pt x="58826" y="121474"/>
                    <a:pt x="58429" y="122665"/>
                    <a:pt x="58032" y="123783"/>
                  </a:cubicBezTo>
                  <a:cubicBezTo>
                    <a:pt x="57888" y="124251"/>
                    <a:pt x="57708" y="124865"/>
                    <a:pt x="57960" y="125225"/>
                  </a:cubicBezTo>
                  <a:cubicBezTo>
                    <a:pt x="58122" y="125419"/>
                    <a:pt x="58371" y="125555"/>
                    <a:pt x="58628" y="125555"/>
                  </a:cubicBezTo>
                  <a:cubicBezTo>
                    <a:pt x="58658" y="125555"/>
                    <a:pt x="58688" y="125554"/>
                    <a:pt x="58717" y="125550"/>
                  </a:cubicBezTo>
                  <a:lnTo>
                    <a:pt x="58754" y="125550"/>
                  </a:lnTo>
                  <a:cubicBezTo>
                    <a:pt x="58806" y="125556"/>
                    <a:pt x="58858" y="125559"/>
                    <a:pt x="58910" y="125559"/>
                  </a:cubicBezTo>
                  <a:cubicBezTo>
                    <a:pt x="59463" y="125559"/>
                    <a:pt x="59962" y="125215"/>
                    <a:pt x="60160" y="124720"/>
                  </a:cubicBezTo>
                  <a:cubicBezTo>
                    <a:pt x="61531" y="120176"/>
                    <a:pt x="62577" y="115523"/>
                    <a:pt x="63226" y="110834"/>
                  </a:cubicBezTo>
                  <a:cubicBezTo>
                    <a:pt x="63839" y="106218"/>
                    <a:pt x="64344" y="101277"/>
                    <a:pt x="63478" y="96444"/>
                  </a:cubicBezTo>
                  <a:cubicBezTo>
                    <a:pt x="63478" y="96408"/>
                    <a:pt x="63478" y="96372"/>
                    <a:pt x="63550" y="96336"/>
                  </a:cubicBezTo>
                  <a:lnTo>
                    <a:pt x="63623" y="96336"/>
                  </a:lnTo>
                  <a:cubicBezTo>
                    <a:pt x="63623" y="96336"/>
                    <a:pt x="63659" y="96336"/>
                    <a:pt x="63695" y="96372"/>
                  </a:cubicBezTo>
                  <a:cubicBezTo>
                    <a:pt x="64416" y="97021"/>
                    <a:pt x="65246" y="97598"/>
                    <a:pt x="66147" y="98031"/>
                  </a:cubicBezTo>
                  <a:lnTo>
                    <a:pt x="66364" y="98139"/>
                  </a:lnTo>
                  <a:cubicBezTo>
                    <a:pt x="66616" y="98283"/>
                    <a:pt x="66941" y="98391"/>
                    <a:pt x="67265" y="98427"/>
                  </a:cubicBezTo>
                  <a:cubicBezTo>
                    <a:pt x="67518" y="98427"/>
                    <a:pt x="67734" y="98319"/>
                    <a:pt x="67915" y="98103"/>
                  </a:cubicBezTo>
                  <a:cubicBezTo>
                    <a:pt x="68034" y="97983"/>
                    <a:pt x="68203" y="97913"/>
                    <a:pt x="68401" y="97913"/>
                  </a:cubicBezTo>
                  <a:cubicBezTo>
                    <a:pt x="68442" y="97913"/>
                    <a:pt x="68484" y="97916"/>
                    <a:pt x="68528" y="97922"/>
                  </a:cubicBezTo>
                  <a:cubicBezTo>
                    <a:pt x="68888" y="97959"/>
                    <a:pt x="69285" y="98031"/>
                    <a:pt x="69682" y="98139"/>
                  </a:cubicBezTo>
                  <a:lnTo>
                    <a:pt x="69898" y="98211"/>
                  </a:lnTo>
                  <a:lnTo>
                    <a:pt x="70439" y="98355"/>
                  </a:lnTo>
                  <a:cubicBezTo>
                    <a:pt x="70908" y="98463"/>
                    <a:pt x="71341" y="98608"/>
                    <a:pt x="71810" y="98680"/>
                  </a:cubicBezTo>
                  <a:cubicBezTo>
                    <a:pt x="72207" y="98752"/>
                    <a:pt x="72603" y="98788"/>
                    <a:pt x="73000" y="98824"/>
                  </a:cubicBezTo>
                  <a:cubicBezTo>
                    <a:pt x="73289" y="98824"/>
                    <a:pt x="73433" y="98788"/>
                    <a:pt x="73469" y="98716"/>
                  </a:cubicBezTo>
                  <a:cubicBezTo>
                    <a:pt x="73505" y="98644"/>
                    <a:pt x="73505" y="98608"/>
                    <a:pt x="73469" y="98572"/>
                  </a:cubicBezTo>
                  <a:lnTo>
                    <a:pt x="73397" y="98427"/>
                  </a:lnTo>
                  <a:cubicBezTo>
                    <a:pt x="73216" y="98139"/>
                    <a:pt x="73036" y="97850"/>
                    <a:pt x="73289" y="97562"/>
                  </a:cubicBezTo>
                  <a:cubicBezTo>
                    <a:pt x="73541" y="97309"/>
                    <a:pt x="74298" y="97273"/>
                    <a:pt x="74839" y="97273"/>
                  </a:cubicBezTo>
                  <a:lnTo>
                    <a:pt x="76571" y="97273"/>
                  </a:lnTo>
                  <a:cubicBezTo>
                    <a:pt x="77508" y="97273"/>
                    <a:pt x="78446" y="97237"/>
                    <a:pt x="79384" y="97093"/>
                  </a:cubicBezTo>
                  <a:cubicBezTo>
                    <a:pt x="79672" y="97093"/>
                    <a:pt x="79961" y="96949"/>
                    <a:pt x="80177" y="96732"/>
                  </a:cubicBezTo>
                  <a:cubicBezTo>
                    <a:pt x="80250" y="96588"/>
                    <a:pt x="80250" y="96372"/>
                    <a:pt x="80177" y="96227"/>
                  </a:cubicBezTo>
                  <a:cubicBezTo>
                    <a:pt x="80141" y="96119"/>
                    <a:pt x="80177" y="96011"/>
                    <a:pt x="80322" y="95867"/>
                  </a:cubicBezTo>
                  <a:cubicBezTo>
                    <a:pt x="80574" y="95542"/>
                    <a:pt x="81476" y="95470"/>
                    <a:pt x="82053" y="95434"/>
                  </a:cubicBezTo>
                  <a:cubicBezTo>
                    <a:pt x="82197" y="95434"/>
                    <a:pt x="82341" y="95398"/>
                    <a:pt x="82450" y="95398"/>
                  </a:cubicBezTo>
                  <a:lnTo>
                    <a:pt x="83243" y="95290"/>
                  </a:lnTo>
                  <a:cubicBezTo>
                    <a:pt x="84001" y="95253"/>
                    <a:pt x="84722" y="95145"/>
                    <a:pt x="85407" y="94929"/>
                  </a:cubicBezTo>
                  <a:cubicBezTo>
                    <a:pt x="85696" y="94821"/>
                    <a:pt x="85948" y="94749"/>
                    <a:pt x="86273" y="94640"/>
                  </a:cubicBezTo>
                  <a:cubicBezTo>
                    <a:pt x="86814" y="94496"/>
                    <a:pt x="87355" y="94316"/>
                    <a:pt x="87860" y="94027"/>
                  </a:cubicBezTo>
                  <a:cubicBezTo>
                    <a:pt x="88040" y="93955"/>
                    <a:pt x="88184" y="93775"/>
                    <a:pt x="88256" y="93558"/>
                  </a:cubicBezTo>
                  <a:cubicBezTo>
                    <a:pt x="88293" y="93486"/>
                    <a:pt x="88329" y="93414"/>
                    <a:pt x="88365" y="93342"/>
                  </a:cubicBezTo>
                  <a:cubicBezTo>
                    <a:pt x="88581" y="93017"/>
                    <a:pt x="89266" y="92873"/>
                    <a:pt x="89807" y="92837"/>
                  </a:cubicBezTo>
                  <a:cubicBezTo>
                    <a:pt x="90060" y="92801"/>
                    <a:pt x="90276" y="92765"/>
                    <a:pt x="90529" y="92693"/>
                  </a:cubicBezTo>
                  <a:lnTo>
                    <a:pt x="90673" y="92621"/>
                  </a:lnTo>
                  <a:cubicBezTo>
                    <a:pt x="91791" y="92260"/>
                    <a:pt x="92909" y="91935"/>
                    <a:pt x="94063" y="91719"/>
                  </a:cubicBezTo>
                  <a:cubicBezTo>
                    <a:pt x="94352" y="91683"/>
                    <a:pt x="94604" y="91683"/>
                    <a:pt x="94893" y="91683"/>
                  </a:cubicBezTo>
                  <a:cubicBezTo>
                    <a:pt x="95506" y="91683"/>
                    <a:pt x="96119" y="91755"/>
                    <a:pt x="96732" y="91863"/>
                  </a:cubicBezTo>
                  <a:cubicBezTo>
                    <a:pt x="97165" y="91935"/>
                    <a:pt x="97634" y="92044"/>
                    <a:pt x="98067" y="92080"/>
                  </a:cubicBezTo>
                  <a:lnTo>
                    <a:pt x="98247" y="92080"/>
                  </a:lnTo>
                  <a:cubicBezTo>
                    <a:pt x="98319" y="92080"/>
                    <a:pt x="98536" y="92080"/>
                    <a:pt x="98572" y="91899"/>
                  </a:cubicBezTo>
                  <a:cubicBezTo>
                    <a:pt x="98680" y="91575"/>
                    <a:pt x="97562" y="90998"/>
                    <a:pt x="97562" y="90962"/>
                  </a:cubicBezTo>
                  <a:cubicBezTo>
                    <a:pt x="96840" y="90601"/>
                    <a:pt x="96083" y="90312"/>
                    <a:pt x="95290" y="90060"/>
                  </a:cubicBezTo>
                  <a:cubicBezTo>
                    <a:pt x="94316" y="89735"/>
                    <a:pt x="93306" y="89555"/>
                    <a:pt x="92260" y="89519"/>
                  </a:cubicBezTo>
                  <a:cubicBezTo>
                    <a:pt x="91863" y="89519"/>
                    <a:pt x="91466" y="89555"/>
                    <a:pt x="91034" y="89627"/>
                  </a:cubicBezTo>
                  <a:cubicBezTo>
                    <a:pt x="90709" y="89699"/>
                    <a:pt x="90348" y="89771"/>
                    <a:pt x="89988" y="89843"/>
                  </a:cubicBezTo>
                  <a:cubicBezTo>
                    <a:pt x="89447" y="89952"/>
                    <a:pt x="88870" y="90060"/>
                    <a:pt x="88293" y="90132"/>
                  </a:cubicBezTo>
                  <a:lnTo>
                    <a:pt x="88004" y="90132"/>
                  </a:lnTo>
                  <a:cubicBezTo>
                    <a:pt x="87752" y="90132"/>
                    <a:pt x="87535" y="90096"/>
                    <a:pt x="87319" y="89952"/>
                  </a:cubicBezTo>
                  <a:cubicBezTo>
                    <a:pt x="87247" y="89879"/>
                    <a:pt x="87174" y="89807"/>
                    <a:pt x="87138" y="89663"/>
                  </a:cubicBezTo>
                  <a:cubicBezTo>
                    <a:pt x="87106" y="89469"/>
                    <a:pt x="86958" y="89333"/>
                    <a:pt x="86771" y="89333"/>
                  </a:cubicBezTo>
                  <a:cubicBezTo>
                    <a:pt x="86750" y="89333"/>
                    <a:pt x="86728" y="89335"/>
                    <a:pt x="86706" y="89338"/>
                  </a:cubicBezTo>
                  <a:cubicBezTo>
                    <a:pt x="86597" y="89338"/>
                    <a:pt x="86453" y="89338"/>
                    <a:pt x="86345" y="89375"/>
                  </a:cubicBezTo>
                  <a:cubicBezTo>
                    <a:pt x="85443" y="89627"/>
                    <a:pt x="84578" y="89952"/>
                    <a:pt x="83712" y="90348"/>
                  </a:cubicBezTo>
                  <a:lnTo>
                    <a:pt x="83279" y="90529"/>
                  </a:lnTo>
                  <a:lnTo>
                    <a:pt x="82882" y="90709"/>
                  </a:lnTo>
                  <a:cubicBezTo>
                    <a:pt x="82414" y="90998"/>
                    <a:pt x="81909" y="91214"/>
                    <a:pt x="81368" y="91286"/>
                  </a:cubicBezTo>
                  <a:cubicBezTo>
                    <a:pt x="81259" y="91286"/>
                    <a:pt x="81187" y="91286"/>
                    <a:pt x="81115" y="91214"/>
                  </a:cubicBezTo>
                  <a:cubicBezTo>
                    <a:pt x="81043" y="91178"/>
                    <a:pt x="81007" y="91106"/>
                    <a:pt x="81043" y="90962"/>
                  </a:cubicBezTo>
                  <a:cubicBezTo>
                    <a:pt x="81043" y="90925"/>
                    <a:pt x="81043" y="90889"/>
                    <a:pt x="81043" y="90853"/>
                  </a:cubicBezTo>
                  <a:cubicBezTo>
                    <a:pt x="81007" y="90853"/>
                    <a:pt x="80971" y="90817"/>
                    <a:pt x="80935" y="90817"/>
                  </a:cubicBezTo>
                  <a:cubicBezTo>
                    <a:pt x="80574" y="90925"/>
                    <a:pt x="80286" y="91070"/>
                    <a:pt x="79997" y="91286"/>
                  </a:cubicBezTo>
                  <a:cubicBezTo>
                    <a:pt x="79781" y="91394"/>
                    <a:pt x="79528" y="91575"/>
                    <a:pt x="79312" y="91719"/>
                  </a:cubicBezTo>
                  <a:cubicBezTo>
                    <a:pt x="78735" y="92188"/>
                    <a:pt x="78049" y="92548"/>
                    <a:pt x="77328" y="92729"/>
                  </a:cubicBezTo>
                  <a:cubicBezTo>
                    <a:pt x="77256" y="92729"/>
                    <a:pt x="77148" y="92693"/>
                    <a:pt x="77112" y="92621"/>
                  </a:cubicBezTo>
                  <a:cubicBezTo>
                    <a:pt x="76967" y="92440"/>
                    <a:pt x="76823" y="92296"/>
                    <a:pt x="76643" y="92296"/>
                  </a:cubicBezTo>
                  <a:cubicBezTo>
                    <a:pt x="76499" y="92296"/>
                    <a:pt x="76318" y="92332"/>
                    <a:pt x="76174" y="92404"/>
                  </a:cubicBezTo>
                  <a:lnTo>
                    <a:pt x="76102" y="92440"/>
                  </a:lnTo>
                  <a:cubicBezTo>
                    <a:pt x="73289" y="93378"/>
                    <a:pt x="70403" y="94099"/>
                    <a:pt x="67482" y="94604"/>
                  </a:cubicBezTo>
                  <a:lnTo>
                    <a:pt x="67410" y="94676"/>
                  </a:lnTo>
                  <a:lnTo>
                    <a:pt x="67410" y="94568"/>
                  </a:lnTo>
                  <a:cubicBezTo>
                    <a:pt x="67374" y="94568"/>
                    <a:pt x="67374" y="94496"/>
                    <a:pt x="67374" y="94460"/>
                  </a:cubicBezTo>
                  <a:lnTo>
                    <a:pt x="67446" y="94424"/>
                  </a:lnTo>
                  <a:cubicBezTo>
                    <a:pt x="69538" y="93450"/>
                    <a:pt x="71738" y="92548"/>
                    <a:pt x="73938" y="91791"/>
                  </a:cubicBezTo>
                  <a:lnTo>
                    <a:pt x="74912" y="91430"/>
                  </a:lnTo>
                  <a:cubicBezTo>
                    <a:pt x="76210" y="91070"/>
                    <a:pt x="77400" y="90529"/>
                    <a:pt x="78554" y="89879"/>
                  </a:cubicBezTo>
                  <a:cubicBezTo>
                    <a:pt x="78590" y="89843"/>
                    <a:pt x="78590" y="89843"/>
                    <a:pt x="78590" y="89807"/>
                  </a:cubicBezTo>
                  <a:cubicBezTo>
                    <a:pt x="78590" y="89735"/>
                    <a:pt x="78554" y="89663"/>
                    <a:pt x="78338" y="89483"/>
                  </a:cubicBezTo>
                  <a:cubicBezTo>
                    <a:pt x="78158" y="89266"/>
                    <a:pt x="77905" y="89014"/>
                    <a:pt x="77905" y="88870"/>
                  </a:cubicBezTo>
                  <a:cubicBezTo>
                    <a:pt x="77905" y="88545"/>
                    <a:pt x="78699" y="88365"/>
                    <a:pt x="79059" y="88293"/>
                  </a:cubicBezTo>
                  <a:lnTo>
                    <a:pt x="79204" y="88256"/>
                  </a:lnTo>
                  <a:cubicBezTo>
                    <a:pt x="79781" y="88112"/>
                    <a:pt x="80358" y="87968"/>
                    <a:pt x="80935" y="87860"/>
                  </a:cubicBezTo>
                  <a:cubicBezTo>
                    <a:pt x="81368" y="87752"/>
                    <a:pt x="81837" y="87643"/>
                    <a:pt x="82305" y="87535"/>
                  </a:cubicBezTo>
                  <a:lnTo>
                    <a:pt x="82594" y="87463"/>
                  </a:lnTo>
                  <a:cubicBezTo>
                    <a:pt x="83063" y="87355"/>
                    <a:pt x="83496" y="87211"/>
                    <a:pt x="83928" y="87030"/>
                  </a:cubicBezTo>
                  <a:cubicBezTo>
                    <a:pt x="84037" y="86958"/>
                    <a:pt x="84073" y="86922"/>
                    <a:pt x="84073" y="86814"/>
                  </a:cubicBezTo>
                  <a:cubicBezTo>
                    <a:pt x="84073" y="86742"/>
                    <a:pt x="83892" y="86561"/>
                    <a:pt x="83676" y="86489"/>
                  </a:cubicBezTo>
                  <a:lnTo>
                    <a:pt x="83568" y="86417"/>
                  </a:lnTo>
                  <a:cubicBezTo>
                    <a:pt x="83460" y="86345"/>
                    <a:pt x="83423" y="86273"/>
                    <a:pt x="83387" y="86165"/>
                  </a:cubicBezTo>
                  <a:cubicBezTo>
                    <a:pt x="83423" y="86020"/>
                    <a:pt x="83496" y="85912"/>
                    <a:pt x="83604" y="85840"/>
                  </a:cubicBezTo>
                  <a:cubicBezTo>
                    <a:pt x="84145" y="85479"/>
                    <a:pt x="84722" y="85263"/>
                    <a:pt x="85335" y="85119"/>
                  </a:cubicBezTo>
                  <a:cubicBezTo>
                    <a:pt x="85515" y="85047"/>
                    <a:pt x="85696" y="85010"/>
                    <a:pt x="85840" y="84938"/>
                  </a:cubicBezTo>
                  <a:lnTo>
                    <a:pt x="86633" y="84686"/>
                  </a:lnTo>
                  <a:cubicBezTo>
                    <a:pt x="87391" y="84469"/>
                    <a:pt x="88148" y="84217"/>
                    <a:pt x="88870" y="83856"/>
                  </a:cubicBezTo>
                  <a:cubicBezTo>
                    <a:pt x="89050" y="83784"/>
                    <a:pt x="89122" y="83712"/>
                    <a:pt x="89122" y="83604"/>
                  </a:cubicBezTo>
                  <a:cubicBezTo>
                    <a:pt x="89122" y="83532"/>
                    <a:pt x="88942" y="83423"/>
                    <a:pt x="88689" y="83351"/>
                  </a:cubicBezTo>
                  <a:cubicBezTo>
                    <a:pt x="88437" y="83243"/>
                    <a:pt x="88184" y="83171"/>
                    <a:pt x="88112" y="83063"/>
                  </a:cubicBezTo>
                  <a:cubicBezTo>
                    <a:pt x="88076" y="83027"/>
                    <a:pt x="88076" y="82955"/>
                    <a:pt x="88076" y="82882"/>
                  </a:cubicBezTo>
                  <a:cubicBezTo>
                    <a:pt x="88148" y="82702"/>
                    <a:pt x="88401" y="82594"/>
                    <a:pt x="88581" y="82486"/>
                  </a:cubicBezTo>
                  <a:lnTo>
                    <a:pt x="88617" y="82486"/>
                  </a:lnTo>
                  <a:cubicBezTo>
                    <a:pt x="89302" y="82125"/>
                    <a:pt x="90060" y="81837"/>
                    <a:pt x="90781" y="81584"/>
                  </a:cubicBezTo>
                  <a:lnTo>
                    <a:pt x="91539" y="81259"/>
                  </a:lnTo>
                  <a:lnTo>
                    <a:pt x="91719" y="81187"/>
                  </a:lnTo>
                  <a:cubicBezTo>
                    <a:pt x="92188" y="81007"/>
                    <a:pt x="92657" y="80827"/>
                    <a:pt x="93089" y="80574"/>
                  </a:cubicBezTo>
                  <a:lnTo>
                    <a:pt x="93270" y="80502"/>
                  </a:lnTo>
                  <a:cubicBezTo>
                    <a:pt x="93450" y="80394"/>
                    <a:pt x="93630" y="80322"/>
                    <a:pt x="93594" y="80214"/>
                  </a:cubicBezTo>
                  <a:cubicBezTo>
                    <a:pt x="93594" y="80105"/>
                    <a:pt x="93450" y="80105"/>
                    <a:pt x="93306" y="80069"/>
                  </a:cubicBezTo>
                  <a:lnTo>
                    <a:pt x="93162" y="80069"/>
                  </a:lnTo>
                  <a:cubicBezTo>
                    <a:pt x="92801" y="79997"/>
                    <a:pt x="91827" y="79889"/>
                    <a:pt x="91791" y="79600"/>
                  </a:cubicBezTo>
                  <a:cubicBezTo>
                    <a:pt x="91791" y="79492"/>
                    <a:pt x="91899" y="79384"/>
                    <a:pt x="92152" y="79204"/>
                  </a:cubicBezTo>
                  <a:cubicBezTo>
                    <a:pt x="92801" y="78879"/>
                    <a:pt x="93450" y="78554"/>
                    <a:pt x="94099" y="78266"/>
                  </a:cubicBezTo>
                  <a:lnTo>
                    <a:pt x="94712" y="78013"/>
                  </a:lnTo>
                  <a:cubicBezTo>
                    <a:pt x="94712" y="78013"/>
                    <a:pt x="96732" y="77076"/>
                    <a:pt x="96732" y="76715"/>
                  </a:cubicBezTo>
                  <a:cubicBezTo>
                    <a:pt x="96732" y="76679"/>
                    <a:pt x="96696" y="76643"/>
                    <a:pt x="96660" y="76607"/>
                  </a:cubicBezTo>
                  <a:cubicBezTo>
                    <a:pt x="96624" y="76571"/>
                    <a:pt x="96516" y="76571"/>
                    <a:pt x="96408" y="76535"/>
                  </a:cubicBezTo>
                  <a:cubicBezTo>
                    <a:pt x="96083" y="76426"/>
                    <a:pt x="95578" y="76282"/>
                    <a:pt x="95614" y="75994"/>
                  </a:cubicBezTo>
                  <a:cubicBezTo>
                    <a:pt x="95650" y="75561"/>
                    <a:pt x="96047" y="75272"/>
                    <a:pt x="96408" y="75020"/>
                  </a:cubicBezTo>
                  <a:lnTo>
                    <a:pt x="96516" y="74912"/>
                  </a:lnTo>
                  <a:cubicBezTo>
                    <a:pt x="96913" y="74623"/>
                    <a:pt x="97309" y="74335"/>
                    <a:pt x="97706" y="74082"/>
                  </a:cubicBezTo>
                  <a:cubicBezTo>
                    <a:pt x="98283" y="73685"/>
                    <a:pt x="98860" y="73289"/>
                    <a:pt x="99401" y="72820"/>
                  </a:cubicBezTo>
                  <a:lnTo>
                    <a:pt x="99473" y="72784"/>
                  </a:lnTo>
                  <a:cubicBezTo>
                    <a:pt x="99690" y="72567"/>
                    <a:pt x="100050" y="72315"/>
                    <a:pt x="99978" y="72062"/>
                  </a:cubicBezTo>
                  <a:cubicBezTo>
                    <a:pt x="99978" y="71954"/>
                    <a:pt x="99870" y="71846"/>
                    <a:pt x="99690" y="71810"/>
                  </a:cubicBezTo>
                  <a:cubicBezTo>
                    <a:pt x="99509" y="71774"/>
                    <a:pt x="99329" y="71666"/>
                    <a:pt x="99185" y="71557"/>
                  </a:cubicBezTo>
                  <a:cubicBezTo>
                    <a:pt x="99149" y="71485"/>
                    <a:pt x="99113" y="71413"/>
                    <a:pt x="99113" y="71341"/>
                  </a:cubicBezTo>
                  <a:cubicBezTo>
                    <a:pt x="99149" y="70728"/>
                    <a:pt x="100844" y="69429"/>
                    <a:pt x="101529" y="68852"/>
                  </a:cubicBezTo>
                  <a:cubicBezTo>
                    <a:pt x="101710" y="68744"/>
                    <a:pt x="101818" y="68636"/>
                    <a:pt x="101890" y="68600"/>
                  </a:cubicBezTo>
                  <a:lnTo>
                    <a:pt x="101962" y="68528"/>
                  </a:lnTo>
                  <a:cubicBezTo>
                    <a:pt x="102395" y="68167"/>
                    <a:pt x="102864" y="67734"/>
                    <a:pt x="102792" y="67446"/>
                  </a:cubicBezTo>
                  <a:cubicBezTo>
                    <a:pt x="102792" y="67374"/>
                    <a:pt x="102755" y="67301"/>
                    <a:pt x="102611" y="67229"/>
                  </a:cubicBezTo>
                  <a:cubicBezTo>
                    <a:pt x="102395" y="67193"/>
                    <a:pt x="102214" y="67085"/>
                    <a:pt x="102034" y="66977"/>
                  </a:cubicBezTo>
                  <a:cubicBezTo>
                    <a:pt x="101998" y="66941"/>
                    <a:pt x="101962" y="66869"/>
                    <a:pt x="101962" y="66833"/>
                  </a:cubicBezTo>
                  <a:cubicBezTo>
                    <a:pt x="101962" y="66580"/>
                    <a:pt x="102395" y="66256"/>
                    <a:pt x="102539" y="66111"/>
                  </a:cubicBezTo>
                  <a:lnTo>
                    <a:pt x="102611" y="66075"/>
                  </a:lnTo>
                  <a:cubicBezTo>
                    <a:pt x="102900" y="65823"/>
                    <a:pt x="103224" y="65606"/>
                    <a:pt x="103549" y="65390"/>
                  </a:cubicBezTo>
                  <a:lnTo>
                    <a:pt x="103982" y="65101"/>
                  </a:lnTo>
                  <a:cubicBezTo>
                    <a:pt x="104415" y="64777"/>
                    <a:pt x="105208" y="64164"/>
                    <a:pt x="105172" y="63839"/>
                  </a:cubicBezTo>
                  <a:cubicBezTo>
                    <a:pt x="105172" y="63767"/>
                    <a:pt x="105100" y="63695"/>
                    <a:pt x="104956" y="63659"/>
                  </a:cubicBezTo>
                  <a:lnTo>
                    <a:pt x="104739" y="63587"/>
                  </a:lnTo>
                  <a:cubicBezTo>
                    <a:pt x="104451" y="63514"/>
                    <a:pt x="104090" y="63442"/>
                    <a:pt x="104018" y="63190"/>
                  </a:cubicBezTo>
                  <a:cubicBezTo>
                    <a:pt x="103946" y="62901"/>
                    <a:pt x="104270" y="62541"/>
                    <a:pt x="104487" y="62288"/>
                  </a:cubicBezTo>
                  <a:cubicBezTo>
                    <a:pt x="104559" y="62216"/>
                    <a:pt x="104595" y="62180"/>
                    <a:pt x="104631" y="62108"/>
                  </a:cubicBezTo>
                  <a:cubicBezTo>
                    <a:pt x="105280" y="61386"/>
                    <a:pt x="105893" y="60701"/>
                    <a:pt x="106506" y="60088"/>
                  </a:cubicBezTo>
                  <a:cubicBezTo>
                    <a:pt x="108346" y="58176"/>
                    <a:pt x="110474" y="56626"/>
                    <a:pt x="112854" y="55471"/>
                  </a:cubicBezTo>
                  <a:cubicBezTo>
                    <a:pt x="112854" y="55471"/>
                    <a:pt x="114369" y="54750"/>
                    <a:pt x="114297" y="54317"/>
                  </a:cubicBezTo>
                  <a:cubicBezTo>
                    <a:pt x="114261" y="54173"/>
                    <a:pt x="114081" y="54101"/>
                    <a:pt x="113756" y="54065"/>
                  </a:cubicBezTo>
                  <a:lnTo>
                    <a:pt x="113215" y="54065"/>
                  </a:lnTo>
                  <a:cubicBezTo>
                    <a:pt x="111808" y="54101"/>
                    <a:pt x="110438" y="54317"/>
                    <a:pt x="109139" y="54786"/>
                  </a:cubicBezTo>
                  <a:lnTo>
                    <a:pt x="108743" y="54894"/>
                  </a:lnTo>
                  <a:cubicBezTo>
                    <a:pt x="107444" y="55291"/>
                    <a:pt x="106001" y="55760"/>
                    <a:pt x="105136" y="56806"/>
                  </a:cubicBezTo>
                  <a:cubicBezTo>
                    <a:pt x="105064" y="56878"/>
                    <a:pt x="104992" y="56986"/>
                    <a:pt x="104883" y="57094"/>
                  </a:cubicBezTo>
                  <a:cubicBezTo>
                    <a:pt x="104559" y="57527"/>
                    <a:pt x="104198" y="57996"/>
                    <a:pt x="103693" y="57996"/>
                  </a:cubicBezTo>
                  <a:lnTo>
                    <a:pt x="103621" y="57996"/>
                  </a:lnTo>
                  <a:cubicBezTo>
                    <a:pt x="103513" y="57996"/>
                    <a:pt x="103369" y="57924"/>
                    <a:pt x="103260" y="57852"/>
                  </a:cubicBezTo>
                  <a:cubicBezTo>
                    <a:pt x="103188" y="57780"/>
                    <a:pt x="103044" y="57744"/>
                    <a:pt x="102936" y="57708"/>
                  </a:cubicBezTo>
                  <a:cubicBezTo>
                    <a:pt x="102719" y="57744"/>
                    <a:pt x="102539" y="57852"/>
                    <a:pt x="102431" y="58032"/>
                  </a:cubicBezTo>
                  <a:cubicBezTo>
                    <a:pt x="102070" y="58393"/>
                    <a:pt x="101782" y="58790"/>
                    <a:pt x="101457" y="59222"/>
                  </a:cubicBezTo>
                  <a:cubicBezTo>
                    <a:pt x="101349" y="59403"/>
                    <a:pt x="101205" y="59619"/>
                    <a:pt x="101096" y="59800"/>
                  </a:cubicBezTo>
                  <a:cubicBezTo>
                    <a:pt x="100736" y="60341"/>
                    <a:pt x="100339" y="60809"/>
                    <a:pt x="99906" y="61278"/>
                  </a:cubicBezTo>
                  <a:cubicBezTo>
                    <a:pt x="99798" y="61423"/>
                    <a:pt x="99618" y="61495"/>
                    <a:pt x="99473" y="61531"/>
                  </a:cubicBezTo>
                  <a:cubicBezTo>
                    <a:pt x="99365" y="61531"/>
                    <a:pt x="99293" y="61459"/>
                    <a:pt x="99221" y="61350"/>
                  </a:cubicBezTo>
                  <a:cubicBezTo>
                    <a:pt x="99149" y="61206"/>
                    <a:pt x="99113" y="61062"/>
                    <a:pt x="99113" y="60918"/>
                  </a:cubicBezTo>
                  <a:cubicBezTo>
                    <a:pt x="99077" y="60809"/>
                    <a:pt x="99077" y="60701"/>
                    <a:pt x="99041" y="60593"/>
                  </a:cubicBezTo>
                  <a:cubicBezTo>
                    <a:pt x="99004" y="60557"/>
                    <a:pt x="98968" y="60521"/>
                    <a:pt x="98932" y="60521"/>
                  </a:cubicBezTo>
                  <a:cubicBezTo>
                    <a:pt x="98680" y="60521"/>
                    <a:pt x="97922" y="61567"/>
                    <a:pt x="97886" y="61603"/>
                  </a:cubicBezTo>
                  <a:cubicBezTo>
                    <a:pt x="97886" y="61603"/>
                    <a:pt x="97814" y="61747"/>
                    <a:pt x="97742" y="61855"/>
                  </a:cubicBezTo>
                  <a:cubicBezTo>
                    <a:pt x="97309" y="62577"/>
                    <a:pt x="96011" y="64777"/>
                    <a:pt x="95434" y="64777"/>
                  </a:cubicBezTo>
                  <a:cubicBezTo>
                    <a:pt x="95362" y="64777"/>
                    <a:pt x="95326" y="64741"/>
                    <a:pt x="95290" y="64705"/>
                  </a:cubicBezTo>
                  <a:lnTo>
                    <a:pt x="95181" y="64524"/>
                  </a:lnTo>
                  <a:cubicBezTo>
                    <a:pt x="95001" y="64164"/>
                    <a:pt x="94821" y="63875"/>
                    <a:pt x="94640" y="63875"/>
                  </a:cubicBezTo>
                  <a:cubicBezTo>
                    <a:pt x="94604" y="63875"/>
                    <a:pt x="94568" y="63875"/>
                    <a:pt x="94568" y="63911"/>
                  </a:cubicBezTo>
                  <a:cubicBezTo>
                    <a:pt x="94280" y="64272"/>
                    <a:pt x="94027" y="64669"/>
                    <a:pt x="93847" y="65065"/>
                  </a:cubicBezTo>
                  <a:lnTo>
                    <a:pt x="93811" y="65137"/>
                  </a:lnTo>
                  <a:cubicBezTo>
                    <a:pt x="93703" y="65318"/>
                    <a:pt x="93594" y="65534"/>
                    <a:pt x="93486" y="65715"/>
                  </a:cubicBezTo>
                  <a:cubicBezTo>
                    <a:pt x="93270" y="66328"/>
                    <a:pt x="92909" y="66869"/>
                    <a:pt x="92512" y="67338"/>
                  </a:cubicBezTo>
                  <a:cubicBezTo>
                    <a:pt x="92404" y="67410"/>
                    <a:pt x="92332" y="67446"/>
                    <a:pt x="92188" y="67482"/>
                  </a:cubicBezTo>
                  <a:cubicBezTo>
                    <a:pt x="92044" y="67482"/>
                    <a:pt x="91971" y="67338"/>
                    <a:pt x="91899" y="67229"/>
                  </a:cubicBezTo>
                  <a:cubicBezTo>
                    <a:pt x="91899" y="67157"/>
                    <a:pt x="91863" y="67085"/>
                    <a:pt x="91863" y="67049"/>
                  </a:cubicBezTo>
                  <a:cubicBezTo>
                    <a:pt x="91755" y="66760"/>
                    <a:pt x="91683" y="66400"/>
                    <a:pt x="91466" y="66400"/>
                  </a:cubicBezTo>
                  <a:cubicBezTo>
                    <a:pt x="91358" y="66436"/>
                    <a:pt x="91286" y="66472"/>
                    <a:pt x="91250" y="66544"/>
                  </a:cubicBezTo>
                  <a:cubicBezTo>
                    <a:pt x="90961" y="66941"/>
                    <a:pt x="90673" y="67338"/>
                    <a:pt x="90420" y="67770"/>
                  </a:cubicBezTo>
                  <a:cubicBezTo>
                    <a:pt x="90420" y="67806"/>
                    <a:pt x="90384" y="67879"/>
                    <a:pt x="90312" y="67987"/>
                  </a:cubicBezTo>
                  <a:cubicBezTo>
                    <a:pt x="89988" y="68636"/>
                    <a:pt x="88942" y="70548"/>
                    <a:pt x="88365" y="70548"/>
                  </a:cubicBezTo>
                  <a:cubicBezTo>
                    <a:pt x="88293" y="70548"/>
                    <a:pt x="88220" y="70511"/>
                    <a:pt x="88148" y="70439"/>
                  </a:cubicBezTo>
                  <a:cubicBezTo>
                    <a:pt x="88112" y="70403"/>
                    <a:pt x="88076" y="70331"/>
                    <a:pt x="88040" y="70259"/>
                  </a:cubicBezTo>
                  <a:cubicBezTo>
                    <a:pt x="87932" y="70043"/>
                    <a:pt x="87788" y="69826"/>
                    <a:pt x="87607" y="69826"/>
                  </a:cubicBezTo>
                  <a:cubicBezTo>
                    <a:pt x="87499" y="69826"/>
                    <a:pt x="87391" y="69898"/>
                    <a:pt x="87319" y="70043"/>
                  </a:cubicBezTo>
                  <a:cubicBezTo>
                    <a:pt x="87102" y="70439"/>
                    <a:pt x="86886" y="70836"/>
                    <a:pt x="86706" y="71233"/>
                  </a:cubicBezTo>
                  <a:cubicBezTo>
                    <a:pt x="86633" y="71413"/>
                    <a:pt x="86597" y="71630"/>
                    <a:pt x="86489" y="71846"/>
                  </a:cubicBezTo>
                  <a:cubicBezTo>
                    <a:pt x="86273" y="72423"/>
                    <a:pt x="86056" y="73108"/>
                    <a:pt x="85660" y="73433"/>
                  </a:cubicBezTo>
                  <a:cubicBezTo>
                    <a:pt x="85551" y="73541"/>
                    <a:pt x="85407" y="73613"/>
                    <a:pt x="85299" y="73613"/>
                  </a:cubicBezTo>
                  <a:cubicBezTo>
                    <a:pt x="85119" y="73613"/>
                    <a:pt x="84974" y="73469"/>
                    <a:pt x="84794" y="73325"/>
                  </a:cubicBezTo>
                  <a:lnTo>
                    <a:pt x="84686" y="73216"/>
                  </a:lnTo>
                  <a:cubicBezTo>
                    <a:pt x="84650" y="73180"/>
                    <a:pt x="84614" y="73144"/>
                    <a:pt x="84542" y="73144"/>
                  </a:cubicBezTo>
                  <a:cubicBezTo>
                    <a:pt x="84145" y="73144"/>
                    <a:pt x="83712" y="74298"/>
                    <a:pt x="83351" y="75308"/>
                  </a:cubicBezTo>
                  <a:cubicBezTo>
                    <a:pt x="83351" y="75381"/>
                    <a:pt x="83279" y="75561"/>
                    <a:pt x="83243" y="75669"/>
                  </a:cubicBezTo>
                  <a:cubicBezTo>
                    <a:pt x="83063" y="76174"/>
                    <a:pt x="82558" y="77761"/>
                    <a:pt x="82089" y="77761"/>
                  </a:cubicBezTo>
                  <a:cubicBezTo>
                    <a:pt x="81981" y="77725"/>
                    <a:pt x="81873" y="77689"/>
                    <a:pt x="81837" y="77581"/>
                  </a:cubicBezTo>
                  <a:lnTo>
                    <a:pt x="81728" y="77436"/>
                  </a:lnTo>
                  <a:cubicBezTo>
                    <a:pt x="81584" y="77076"/>
                    <a:pt x="81440" y="76823"/>
                    <a:pt x="81296" y="76823"/>
                  </a:cubicBezTo>
                  <a:cubicBezTo>
                    <a:pt x="81223" y="76823"/>
                    <a:pt x="81151" y="76859"/>
                    <a:pt x="81151" y="76931"/>
                  </a:cubicBezTo>
                  <a:cubicBezTo>
                    <a:pt x="80971" y="77148"/>
                    <a:pt x="80863" y="77436"/>
                    <a:pt x="80718" y="77689"/>
                  </a:cubicBezTo>
                  <a:cubicBezTo>
                    <a:pt x="80430" y="78230"/>
                    <a:pt x="80177" y="78771"/>
                    <a:pt x="79925" y="79348"/>
                  </a:cubicBezTo>
                  <a:lnTo>
                    <a:pt x="79456" y="80286"/>
                  </a:lnTo>
                  <a:cubicBezTo>
                    <a:pt x="78699" y="81981"/>
                    <a:pt x="78302" y="82197"/>
                    <a:pt x="78158" y="82197"/>
                  </a:cubicBezTo>
                  <a:cubicBezTo>
                    <a:pt x="78013" y="82197"/>
                    <a:pt x="78013" y="82125"/>
                    <a:pt x="77977" y="82017"/>
                  </a:cubicBezTo>
                  <a:cubicBezTo>
                    <a:pt x="77941" y="81981"/>
                    <a:pt x="77905" y="81909"/>
                    <a:pt x="77905" y="81873"/>
                  </a:cubicBezTo>
                  <a:cubicBezTo>
                    <a:pt x="77833" y="81692"/>
                    <a:pt x="77725" y="81476"/>
                    <a:pt x="77581" y="81476"/>
                  </a:cubicBezTo>
                  <a:cubicBezTo>
                    <a:pt x="77508" y="81476"/>
                    <a:pt x="77436" y="81548"/>
                    <a:pt x="77328" y="81656"/>
                  </a:cubicBezTo>
                  <a:cubicBezTo>
                    <a:pt x="77256" y="81764"/>
                    <a:pt x="77112" y="82017"/>
                    <a:pt x="77004" y="82233"/>
                  </a:cubicBezTo>
                  <a:cubicBezTo>
                    <a:pt x="76679" y="82846"/>
                    <a:pt x="76318" y="83460"/>
                    <a:pt x="75994" y="84109"/>
                  </a:cubicBezTo>
                  <a:lnTo>
                    <a:pt x="75813" y="84469"/>
                  </a:lnTo>
                  <a:cubicBezTo>
                    <a:pt x="75741" y="84578"/>
                    <a:pt x="75669" y="84722"/>
                    <a:pt x="75597" y="84938"/>
                  </a:cubicBezTo>
                  <a:cubicBezTo>
                    <a:pt x="75236" y="85696"/>
                    <a:pt x="74551" y="87319"/>
                    <a:pt x="73974" y="87319"/>
                  </a:cubicBezTo>
                  <a:cubicBezTo>
                    <a:pt x="73757" y="87319"/>
                    <a:pt x="73721" y="87030"/>
                    <a:pt x="73721" y="86742"/>
                  </a:cubicBezTo>
                  <a:lnTo>
                    <a:pt x="73721" y="86706"/>
                  </a:lnTo>
                  <a:cubicBezTo>
                    <a:pt x="73721" y="86561"/>
                    <a:pt x="73721" y="86345"/>
                    <a:pt x="73577" y="86345"/>
                  </a:cubicBezTo>
                  <a:cubicBezTo>
                    <a:pt x="73397" y="86345"/>
                    <a:pt x="73361" y="86453"/>
                    <a:pt x="73216" y="86670"/>
                  </a:cubicBezTo>
                  <a:cubicBezTo>
                    <a:pt x="73180" y="86742"/>
                    <a:pt x="73108" y="86814"/>
                    <a:pt x="73036" y="86886"/>
                  </a:cubicBezTo>
                  <a:cubicBezTo>
                    <a:pt x="72531" y="87463"/>
                    <a:pt x="71954" y="88112"/>
                    <a:pt x="71377" y="88725"/>
                  </a:cubicBezTo>
                  <a:cubicBezTo>
                    <a:pt x="69357" y="91034"/>
                    <a:pt x="67085" y="93017"/>
                    <a:pt x="64560" y="94749"/>
                  </a:cubicBezTo>
                  <a:lnTo>
                    <a:pt x="64524" y="94749"/>
                  </a:lnTo>
                  <a:cubicBezTo>
                    <a:pt x="64488" y="94749"/>
                    <a:pt x="64452" y="94712"/>
                    <a:pt x="64452" y="94676"/>
                  </a:cubicBezTo>
                  <a:cubicBezTo>
                    <a:pt x="64416" y="94676"/>
                    <a:pt x="64416" y="94604"/>
                    <a:pt x="64452" y="94568"/>
                  </a:cubicBezTo>
                  <a:cubicBezTo>
                    <a:pt x="65787" y="92621"/>
                    <a:pt x="67265" y="90745"/>
                    <a:pt x="68852" y="88942"/>
                  </a:cubicBezTo>
                  <a:cubicBezTo>
                    <a:pt x="69285" y="88401"/>
                    <a:pt x="69754" y="87860"/>
                    <a:pt x="70187" y="87319"/>
                  </a:cubicBezTo>
                  <a:cubicBezTo>
                    <a:pt x="70259" y="87247"/>
                    <a:pt x="70331" y="87138"/>
                    <a:pt x="70439" y="87030"/>
                  </a:cubicBezTo>
                  <a:cubicBezTo>
                    <a:pt x="70872" y="86525"/>
                    <a:pt x="71521" y="85840"/>
                    <a:pt x="71305" y="85227"/>
                  </a:cubicBezTo>
                  <a:cubicBezTo>
                    <a:pt x="71233" y="85083"/>
                    <a:pt x="71233" y="84938"/>
                    <a:pt x="71269" y="84758"/>
                  </a:cubicBezTo>
                  <a:cubicBezTo>
                    <a:pt x="71341" y="84145"/>
                    <a:pt x="72171" y="83460"/>
                    <a:pt x="72784" y="82991"/>
                  </a:cubicBezTo>
                  <a:cubicBezTo>
                    <a:pt x="72928" y="82846"/>
                    <a:pt x="73072" y="82738"/>
                    <a:pt x="73216" y="82630"/>
                  </a:cubicBezTo>
                  <a:lnTo>
                    <a:pt x="73649" y="82233"/>
                  </a:lnTo>
                  <a:cubicBezTo>
                    <a:pt x="74118" y="81800"/>
                    <a:pt x="74587" y="81368"/>
                    <a:pt x="74984" y="80863"/>
                  </a:cubicBezTo>
                  <a:cubicBezTo>
                    <a:pt x="75453" y="80322"/>
                    <a:pt x="75236" y="79961"/>
                    <a:pt x="74948" y="79456"/>
                  </a:cubicBezTo>
                  <a:cubicBezTo>
                    <a:pt x="74659" y="78987"/>
                    <a:pt x="75272" y="78374"/>
                    <a:pt x="75489" y="78158"/>
                  </a:cubicBezTo>
                  <a:cubicBezTo>
                    <a:pt x="75958" y="77653"/>
                    <a:pt x="76499" y="77148"/>
                    <a:pt x="77004" y="76679"/>
                  </a:cubicBezTo>
                  <a:cubicBezTo>
                    <a:pt x="77328" y="76354"/>
                    <a:pt x="77689" y="76066"/>
                    <a:pt x="78013" y="75741"/>
                  </a:cubicBezTo>
                  <a:cubicBezTo>
                    <a:pt x="78482" y="75272"/>
                    <a:pt x="78987" y="74731"/>
                    <a:pt x="78915" y="74515"/>
                  </a:cubicBezTo>
                  <a:cubicBezTo>
                    <a:pt x="78915" y="74479"/>
                    <a:pt x="78879" y="74443"/>
                    <a:pt x="78843" y="74443"/>
                  </a:cubicBezTo>
                  <a:lnTo>
                    <a:pt x="78663" y="74371"/>
                  </a:lnTo>
                  <a:cubicBezTo>
                    <a:pt x="78482" y="74371"/>
                    <a:pt x="78266" y="74298"/>
                    <a:pt x="78122" y="74190"/>
                  </a:cubicBezTo>
                  <a:cubicBezTo>
                    <a:pt x="78086" y="74154"/>
                    <a:pt x="78049" y="74118"/>
                    <a:pt x="78049" y="74046"/>
                  </a:cubicBezTo>
                  <a:cubicBezTo>
                    <a:pt x="78013" y="73505"/>
                    <a:pt x="79672" y="71990"/>
                    <a:pt x="80430" y="71233"/>
                  </a:cubicBezTo>
                  <a:cubicBezTo>
                    <a:pt x="80718" y="70980"/>
                    <a:pt x="80935" y="70800"/>
                    <a:pt x="81007" y="70692"/>
                  </a:cubicBezTo>
                  <a:cubicBezTo>
                    <a:pt x="81296" y="70331"/>
                    <a:pt x="81404" y="70151"/>
                    <a:pt x="81368" y="70007"/>
                  </a:cubicBezTo>
                  <a:cubicBezTo>
                    <a:pt x="81296" y="69898"/>
                    <a:pt x="81151" y="69898"/>
                    <a:pt x="80971" y="69898"/>
                  </a:cubicBezTo>
                  <a:cubicBezTo>
                    <a:pt x="80755" y="69898"/>
                    <a:pt x="80502" y="69826"/>
                    <a:pt x="80322" y="69682"/>
                  </a:cubicBezTo>
                  <a:cubicBezTo>
                    <a:pt x="80105" y="69502"/>
                    <a:pt x="80538" y="68997"/>
                    <a:pt x="80682" y="68780"/>
                  </a:cubicBezTo>
                  <a:lnTo>
                    <a:pt x="80718" y="68744"/>
                  </a:lnTo>
                  <a:cubicBezTo>
                    <a:pt x="81115" y="68203"/>
                    <a:pt x="81584" y="67698"/>
                    <a:pt x="82017" y="67193"/>
                  </a:cubicBezTo>
                  <a:cubicBezTo>
                    <a:pt x="82305" y="66869"/>
                    <a:pt x="82630" y="66544"/>
                    <a:pt x="82919" y="66219"/>
                  </a:cubicBezTo>
                  <a:lnTo>
                    <a:pt x="83063" y="66039"/>
                  </a:lnTo>
                  <a:cubicBezTo>
                    <a:pt x="83351" y="65751"/>
                    <a:pt x="83568" y="65390"/>
                    <a:pt x="83748" y="65065"/>
                  </a:cubicBezTo>
                  <a:cubicBezTo>
                    <a:pt x="83784" y="64993"/>
                    <a:pt x="83784" y="64957"/>
                    <a:pt x="83748" y="64885"/>
                  </a:cubicBezTo>
                  <a:cubicBezTo>
                    <a:pt x="83676" y="64777"/>
                    <a:pt x="83460" y="64741"/>
                    <a:pt x="83135" y="64705"/>
                  </a:cubicBezTo>
                  <a:cubicBezTo>
                    <a:pt x="83063" y="64705"/>
                    <a:pt x="82991" y="64669"/>
                    <a:pt x="82919" y="64669"/>
                  </a:cubicBezTo>
                  <a:cubicBezTo>
                    <a:pt x="82846" y="64669"/>
                    <a:pt x="82810" y="64596"/>
                    <a:pt x="82774" y="64524"/>
                  </a:cubicBezTo>
                  <a:cubicBezTo>
                    <a:pt x="82630" y="63983"/>
                    <a:pt x="84181" y="62216"/>
                    <a:pt x="84794" y="61531"/>
                  </a:cubicBezTo>
                  <a:cubicBezTo>
                    <a:pt x="84938" y="61386"/>
                    <a:pt x="85046" y="61242"/>
                    <a:pt x="85083" y="61206"/>
                  </a:cubicBezTo>
                  <a:lnTo>
                    <a:pt x="85119" y="61134"/>
                  </a:lnTo>
                  <a:cubicBezTo>
                    <a:pt x="85407" y="60773"/>
                    <a:pt x="85660" y="60413"/>
                    <a:pt x="85515" y="60196"/>
                  </a:cubicBezTo>
                  <a:cubicBezTo>
                    <a:pt x="85443" y="60052"/>
                    <a:pt x="85335" y="60016"/>
                    <a:pt x="85191" y="60016"/>
                  </a:cubicBezTo>
                  <a:lnTo>
                    <a:pt x="84722" y="60016"/>
                  </a:lnTo>
                  <a:cubicBezTo>
                    <a:pt x="84614" y="60016"/>
                    <a:pt x="84505" y="60016"/>
                    <a:pt x="84397" y="59980"/>
                  </a:cubicBezTo>
                  <a:cubicBezTo>
                    <a:pt x="84325" y="59980"/>
                    <a:pt x="84253" y="59908"/>
                    <a:pt x="84217" y="59872"/>
                  </a:cubicBezTo>
                  <a:cubicBezTo>
                    <a:pt x="84181" y="59691"/>
                    <a:pt x="84181" y="59475"/>
                    <a:pt x="84289" y="59331"/>
                  </a:cubicBezTo>
                  <a:cubicBezTo>
                    <a:pt x="84686" y="58501"/>
                    <a:pt x="85191" y="57744"/>
                    <a:pt x="85768" y="57058"/>
                  </a:cubicBezTo>
                  <a:cubicBezTo>
                    <a:pt x="86381" y="56337"/>
                    <a:pt x="86922" y="55544"/>
                    <a:pt x="87319" y="54678"/>
                  </a:cubicBezTo>
                  <a:cubicBezTo>
                    <a:pt x="87355" y="54606"/>
                    <a:pt x="87355" y="54534"/>
                    <a:pt x="87319" y="54462"/>
                  </a:cubicBezTo>
                  <a:cubicBezTo>
                    <a:pt x="87247" y="54317"/>
                    <a:pt x="86958" y="54281"/>
                    <a:pt x="86561" y="54281"/>
                  </a:cubicBezTo>
                  <a:lnTo>
                    <a:pt x="86237" y="54281"/>
                  </a:lnTo>
                  <a:cubicBezTo>
                    <a:pt x="86179" y="54291"/>
                    <a:pt x="86121" y="54295"/>
                    <a:pt x="86063" y="54295"/>
                  </a:cubicBezTo>
                  <a:cubicBezTo>
                    <a:pt x="85907" y="54295"/>
                    <a:pt x="85756" y="54262"/>
                    <a:pt x="85624" y="54209"/>
                  </a:cubicBezTo>
                  <a:cubicBezTo>
                    <a:pt x="85335" y="53993"/>
                    <a:pt x="85515" y="53632"/>
                    <a:pt x="85768" y="53271"/>
                  </a:cubicBezTo>
                  <a:cubicBezTo>
                    <a:pt x="86129" y="52694"/>
                    <a:pt x="86561" y="52117"/>
                    <a:pt x="87030" y="51612"/>
                  </a:cubicBezTo>
                  <a:cubicBezTo>
                    <a:pt x="87211" y="51360"/>
                    <a:pt x="87391" y="51107"/>
                    <a:pt x="87607" y="50891"/>
                  </a:cubicBezTo>
                  <a:lnTo>
                    <a:pt x="87715" y="50711"/>
                  </a:lnTo>
                  <a:cubicBezTo>
                    <a:pt x="88004" y="50386"/>
                    <a:pt x="88256" y="49989"/>
                    <a:pt x="88473" y="49629"/>
                  </a:cubicBezTo>
                  <a:cubicBezTo>
                    <a:pt x="88545" y="49448"/>
                    <a:pt x="88581" y="49376"/>
                    <a:pt x="88545" y="49304"/>
                  </a:cubicBezTo>
                  <a:cubicBezTo>
                    <a:pt x="88545" y="49268"/>
                    <a:pt x="88473" y="49268"/>
                    <a:pt x="88437" y="49268"/>
                  </a:cubicBezTo>
                  <a:lnTo>
                    <a:pt x="88329" y="49268"/>
                  </a:lnTo>
                  <a:cubicBezTo>
                    <a:pt x="88220" y="49268"/>
                    <a:pt x="88112" y="49304"/>
                    <a:pt x="88040" y="49304"/>
                  </a:cubicBezTo>
                  <a:cubicBezTo>
                    <a:pt x="88010" y="49308"/>
                    <a:pt x="87981" y="49309"/>
                    <a:pt x="87951" y="49309"/>
                  </a:cubicBezTo>
                  <a:cubicBezTo>
                    <a:pt x="87693" y="49309"/>
                    <a:pt x="87444" y="49173"/>
                    <a:pt x="87283" y="48979"/>
                  </a:cubicBezTo>
                  <a:cubicBezTo>
                    <a:pt x="86994" y="48438"/>
                    <a:pt x="87571" y="47356"/>
                    <a:pt x="87860" y="46779"/>
                  </a:cubicBezTo>
                  <a:lnTo>
                    <a:pt x="87896" y="46707"/>
                  </a:lnTo>
                  <a:cubicBezTo>
                    <a:pt x="88076" y="46383"/>
                    <a:pt x="88256" y="46058"/>
                    <a:pt x="88437" y="45733"/>
                  </a:cubicBezTo>
                  <a:cubicBezTo>
                    <a:pt x="88797" y="45192"/>
                    <a:pt x="89086" y="44579"/>
                    <a:pt x="89375" y="44002"/>
                  </a:cubicBezTo>
                  <a:cubicBezTo>
                    <a:pt x="89483" y="43786"/>
                    <a:pt x="89483" y="43641"/>
                    <a:pt x="89447" y="43533"/>
                  </a:cubicBezTo>
                  <a:cubicBezTo>
                    <a:pt x="89367" y="43480"/>
                    <a:pt x="89288" y="43447"/>
                    <a:pt x="89209" y="43447"/>
                  </a:cubicBezTo>
                  <a:cubicBezTo>
                    <a:pt x="89180" y="43447"/>
                    <a:pt x="89151" y="43451"/>
                    <a:pt x="89122" y="43461"/>
                  </a:cubicBezTo>
                  <a:lnTo>
                    <a:pt x="88797" y="43461"/>
                  </a:lnTo>
                  <a:cubicBezTo>
                    <a:pt x="88653" y="43461"/>
                    <a:pt x="88509" y="43425"/>
                    <a:pt x="88401" y="43317"/>
                  </a:cubicBezTo>
                  <a:cubicBezTo>
                    <a:pt x="88112" y="42920"/>
                    <a:pt x="88617" y="42054"/>
                    <a:pt x="89086" y="41225"/>
                  </a:cubicBezTo>
                  <a:cubicBezTo>
                    <a:pt x="89591" y="40395"/>
                    <a:pt x="90060" y="39566"/>
                    <a:pt x="89843" y="39097"/>
                  </a:cubicBezTo>
                  <a:cubicBezTo>
                    <a:pt x="89771" y="38917"/>
                    <a:pt x="89591" y="38772"/>
                    <a:pt x="89411" y="38736"/>
                  </a:cubicBezTo>
                  <a:cubicBezTo>
                    <a:pt x="89194" y="38700"/>
                    <a:pt x="89050" y="38556"/>
                    <a:pt x="88942" y="38376"/>
                  </a:cubicBezTo>
                  <a:cubicBezTo>
                    <a:pt x="88689" y="37726"/>
                    <a:pt x="89338" y="36500"/>
                    <a:pt x="89771" y="35671"/>
                  </a:cubicBezTo>
                  <a:cubicBezTo>
                    <a:pt x="89879" y="35418"/>
                    <a:pt x="89988" y="35202"/>
                    <a:pt x="90060" y="35021"/>
                  </a:cubicBezTo>
                  <a:lnTo>
                    <a:pt x="90096" y="34913"/>
                  </a:lnTo>
                  <a:cubicBezTo>
                    <a:pt x="90204" y="34661"/>
                    <a:pt x="90312" y="34372"/>
                    <a:pt x="90204" y="34228"/>
                  </a:cubicBezTo>
                  <a:cubicBezTo>
                    <a:pt x="90145" y="34139"/>
                    <a:pt x="90037" y="34074"/>
                    <a:pt x="89940" y="34074"/>
                  </a:cubicBezTo>
                  <a:cubicBezTo>
                    <a:pt x="89919" y="34074"/>
                    <a:pt x="89899" y="34077"/>
                    <a:pt x="89879" y="34084"/>
                  </a:cubicBezTo>
                  <a:lnTo>
                    <a:pt x="89699" y="34084"/>
                  </a:lnTo>
                  <a:cubicBezTo>
                    <a:pt x="89591" y="34084"/>
                    <a:pt x="89483" y="34012"/>
                    <a:pt x="89447" y="33939"/>
                  </a:cubicBezTo>
                  <a:cubicBezTo>
                    <a:pt x="89266" y="33651"/>
                    <a:pt x="89591" y="33002"/>
                    <a:pt x="89807" y="32641"/>
                  </a:cubicBezTo>
                  <a:lnTo>
                    <a:pt x="89916" y="32388"/>
                  </a:lnTo>
                  <a:cubicBezTo>
                    <a:pt x="89988" y="32280"/>
                    <a:pt x="90060" y="32136"/>
                    <a:pt x="90132" y="31992"/>
                  </a:cubicBezTo>
                  <a:cubicBezTo>
                    <a:pt x="90348" y="31631"/>
                    <a:pt x="90493" y="31234"/>
                    <a:pt x="90601" y="30802"/>
                  </a:cubicBezTo>
                  <a:cubicBezTo>
                    <a:pt x="90637" y="30765"/>
                    <a:pt x="90601" y="30693"/>
                    <a:pt x="90565" y="30657"/>
                  </a:cubicBezTo>
                  <a:cubicBezTo>
                    <a:pt x="90457" y="30513"/>
                    <a:pt x="90168" y="30477"/>
                    <a:pt x="89879" y="30441"/>
                  </a:cubicBezTo>
                  <a:cubicBezTo>
                    <a:pt x="89771" y="30405"/>
                    <a:pt x="89699" y="30405"/>
                    <a:pt x="89591" y="30369"/>
                  </a:cubicBezTo>
                  <a:cubicBezTo>
                    <a:pt x="89519" y="30369"/>
                    <a:pt x="89447" y="30297"/>
                    <a:pt x="89411" y="30224"/>
                  </a:cubicBezTo>
                  <a:cubicBezTo>
                    <a:pt x="89411" y="30008"/>
                    <a:pt x="89483" y="29792"/>
                    <a:pt x="89627" y="29647"/>
                  </a:cubicBezTo>
                  <a:cubicBezTo>
                    <a:pt x="89807" y="29395"/>
                    <a:pt x="89988" y="29142"/>
                    <a:pt x="90168" y="28926"/>
                  </a:cubicBezTo>
                  <a:cubicBezTo>
                    <a:pt x="90312" y="28782"/>
                    <a:pt x="90420" y="28638"/>
                    <a:pt x="90529" y="28457"/>
                  </a:cubicBezTo>
                  <a:cubicBezTo>
                    <a:pt x="91034" y="28097"/>
                    <a:pt x="90889" y="27339"/>
                    <a:pt x="90312" y="27123"/>
                  </a:cubicBezTo>
                  <a:cubicBezTo>
                    <a:pt x="90024" y="26906"/>
                    <a:pt x="89952" y="26582"/>
                    <a:pt x="90168" y="26041"/>
                  </a:cubicBezTo>
                  <a:cubicBezTo>
                    <a:pt x="90384" y="25464"/>
                    <a:pt x="90565" y="25031"/>
                    <a:pt x="90817" y="24526"/>
                  </a:cubicBezTo>
                  <a:cubicBezTo>
                    <a:pt x="91034" y="24057"/>
                    <a:pt x="91250" y="23552"/>
                    <a:pt x="91430" y="23083"/>
                  </a:cubicBezTo>
                  <a:cubicBezTo>
                    <a:pt x="91683" y="22254"/>
                    <a:pt x="91827" y="21424"/>
                    <a:pt x="91863" y="20558"/>
                  </a:cubicBezTo>
                  <a:cubicBezTo>
                    <a:pt x="91899" y="20198"/>
                    <a:pt x="91935" y="19873"/>
                    <a:pt x="92007" y="19513"/>
                  </a:cubicBezTo>
                  <a:cubicBezTo>
                    <a:pt x="92152" y="18467"/>
                    <a:pt x="92296" y="17601"/>
                    <a:pt x="92440" y="16807"/>
                  </a:cubicBezTo>
                  <a:cubicBezTo>
                    <a:pt x="92440" y="16663"/>
                    <a:pt x="92512" y="16555"/>
                    <a:pt x="92512" y="16411"/>
                  </a:cubicBezTo>
                  <a:cubicBezTo>
                    <a:pt x="92657" y="15942"/>
                    <a:pt x="92693" y="15473"/>
                    <a:pt x="92657" y="15004"/>
                  </a:cubicBezTo>
                  <a:cubicBezTo>
                    <a:pt x="92621" y="14752"/>
                    <a:pt x="92512" y="14716"/>
                    <a:pt x="92440" y="14716"/>
                  </a:cubicBezTo>
                  <a:cubicBezTo>
                    <a:pt x="92152" y="14716"/>
                    <a:pt x="91611" y="15401"/>
                    <a:pt x="91503" y="15617"/>
                  </a:cubicBezTo>
                  <a:cubicBezTo>
                    <a:pt x="91250" y="15978"/>
                    <a:pt x="90998" y="16303"/>
                    <a:pt x="90781" y="16663"/>
                  </a:cubicBezTo>
                  <a:cubicBezTo>
                    <a:pt x="90312" y="17385"/>
                    <a:pt x="89843" y="18070"/>
                    <a:pt x="89375" y="18791"/>
                  </a:cubicBezTo>
                  <a:cubicBezTo>
                    <a:pt x="88797" y="19729"/>
                    <a:pt x="88401" y="20775"/>
                    <a:pt x="88184" y="21857"/>
                  </a:cubicBezTo>
                  <a:cubicBezTo>
                    <a:pt x="88148" y="22037"/>
                    <a:pt x="88076" y="22218"/>
                    <a:pt x="88040" y="22398"/>
                  </a:cubicBezTo>
                  <a:cubicBezTo>
                    <a:pt x="88040" y="22470"/>
                    <a:pt x="88004" y="22542"/>
                    <a:pt x="87968" y="22614"/>
                  </a:cubicBezTo>
                  <a:cubicBezTo>
                    <a:pt x="87860" y="23119"/>
                    <a:pt x="87679" y="23841"/>
                    <a:pt x="87211" y="23985"/>
                  </a:cubicBezTo>
                  <a:lnTo>
                    <a:pt x="87102" y="23985"/>
                  </a:lnTo>
                  <a:cubicBezTo>
                    <a:pt x="87030" y="23985"/>
                    <a:pt x="86922" y="23949"/>
                    <a:pt x="86814" y="23949"/>
                  </a:cubicBezTo>
                  <a:cubicBezTo>
                    <a:pt x="86742" y="23913"/>
                    <a:pt x="86633" y="23913"/>
                    <a:pt x="86525" y="23913"/>
                  </a:cubicBezTo>
                  <a:cubicBezTo>
                    <a:pt x="86273" y="23913"/>
                    <a:pt x="86129" y="24057"/>
                    <a:pt x="86092" y="24382"/>
                  </a:cubicBezTo>
                  <a:cubicBezTo>
                    <a:pt x="86020" y="24778"/>
                    <a:pt x="85984" y="25211"/>
                    <a:pt x="85984" y="25608"/>
                  </a:cubicBezTo>
                  <a:lnTo>
                    <a:pt x="85984" y="25932"/>
                  </a:lnTo>
                  <a:lnTo>
                    <a:pt x="85984" y="26221"/>
                  </a:lnTo>
                  <a:cubicBezTo>
                    <a:pt x="86020" y="26690"/>
                    <a:pt x="85912" y="27123"/>
                    <a:pt x="85696" y="27519"/>
                  </a:cubicBezTo>
                  <a:cubicBezTo>
                    <a:pt x="85660" y="27555"/>
                    <a:pt x="85624" y="27592"/>
                    <a:pt x="85587" y="27592"/>
                  </a:cubicBezTo>
                  <a:cubicBezTo>
                    <a:pt x="85371" y="27592"/>
                    <a:pt x="85046" y="27303"/>
                    <a:pt x="84866" y="27159"/>
                  </a:cubicBezTo>
                  <a:cubicBezTo>
                    <a:pt x="84686" y="26978"/>
                    <a:pt x="84650" y="26978"/>
                    <a:pt x="84614" y="26978"/>
                  </a:cubicBezTo>
                  <a:cubicBezTo>
                    <a:pt x="84578" y="26978"/>
                    <a:pt x="84542" y="27014"/>
                    <a:pt x="84542" y="27051"/>
                  </a:cubicBezTo>
                  <a:cubicBezTo>
                    <a:pt x="84397" y="27628"/>
                    <a:pt x="84325" y="28205"/>
                    <a:pt x="84325" y="28782"/>
                  </a:cubicBezTo>
                  <a:cubicBezTo>
                    <a:pt x="84325" y="29142"/>
                    <a:pt x="84289" y="29539"/>
                    <a:pt x="84253" y="29900"/>
                  </a:cubicBezTo>
                  <a:lnTo>
                    <a:pt x="84253" y="29936"/>
                  </a:lnTo>
                  <a:cubicBezTo>
                    <a:pt x="84181" y="30405"/>
                    <a:pt x="84109" y="30765"/>
                    <a:pt x="83784" y="30765"/>
                  </a:cubicBezTo>
                  <a:lnTo>
                    <a:pt x="83676" y="30765"/>
                  </a:lnTo>
                  <a:cubicBezTo>
                    <a:pt x="83604" y="30729"/>
                    <a:pt x="83568" y="30693"/>
                    <a:pt x="83496" y="30657"/>
                  </a:cubicBezTo>
                  <a:cubicBezTo>
                    <a:pt x="83351" y="30513"/>
                    <a:pt x="83135" y="30405"/>
                    <a:pt x="82919" y="30333"/>
                  </a:cubicBezTo>
                  <a:cubicBezTo>
                    <a:pt x="82882" y="30333"/>
                    <a:pt x="82810" y="30369"/>
                    <a:pt x="82810" y="30441"/>
                  </a:cubicBezTo>
                  <a:cubicBezTo>
                    <a:pt x="82702" y="30838"/>
                    <a:pt x="82666" y="31234"/>
                    <a:pt x="82630" y="31631"/>
                  </a:cubicBezTo>
                  <a:lnTo>
                    <a:pt x="82630" y="32028"/>
                  </a:lnTo>
                  <a:cubicBezTo>
                    <a:pt x="82630" y="32893"/>
                    <a:pt x="82630" y="34913"/>
                    <a:pt x="82233" y="35310"/>
                  </a:cubicBezTo>
                  <a:cubicBezTo>
                    <a:pt x="82197" y="35346"/>
                    <a:pt x="82161" y="35382"/>
                    <a:pt x="82089" y="35382"/>
                  </a:cubicBezTo>
                  <a:cubicBezTo>
                    <a:pt x="81909" y="35382"/>
                    <a:pt x="81728" y="35274"/>
                    <a:pt x="81656" y="35130"/>
                  </a:cubicBezTo>
                  <a:lnTo>
                    <a:pt x="81620" y="35094"/>
                  </a:lnTo>
                  <a:cubicBezTo>
                    <a:pt x="81296" y="34661"/>
                    <a:pt x="81115" y="34480"/>
                    <a:pt x="80971" y="34480"/>
                  </a:cubicBezTo>
                  <a:cubicBezTo>
                    <a:pt x="80899" y="34480"/>
                    <a:pt x="80827" y="34516"/>
                    <a:pt x="80827" y="34589"/>
                  </a:cubicBezTo>
                  <a:cubicBezTo>
                    <a:pt x="80646" y="35274"/>
                    <a:pt x="80538" y="35995"/>
                    <a:pt x="80538" y="36717"/>
                  </a:cubicBezTo>
                  <a:cubicBezTo>
                    <a:pt x="80538" y="36897"/>
                    <a:pt x="80502" y="37113"/>
                    <a:pt x="80466" y="37330"/>
                  </a:cubicBezTo>
                  <a:lnTo>
                    <a:pt x="80466" y="37510"/>
                  </a:lnTo>
                  <a:cubicBezTo>
                    <a:pt x="80394" y="39241"/>
                    <a:pt x="80105" y="40107"/>
                    <a:pt x="79709" y="40107"/>
                  </a:cubicBezTo>
                  <a:cubicBezTo>
                    <a:pt x="79636" y="40107"/>
                    <a:pt x="79528" y="40071"/>
                    <a:pt x="79492" y="40035"/>
                  </a:cubicBezTo>
                  <a:cubicBezTo>
                    <a:pt x="79384" y="39999"/>
                    <a:pt x="79312" y="39927"/>
                    <a:pt x="79276" y="39890"/>
                  </a:cubicBezTo>
                  <a:cubicBezTo>
                    <a:pt x="79168" y="39818"/>
                    <a:pt x="79095" y="39782"/>
                    <a:pt x="79023" y="39710"/>
                  </a:cubicBezTo>
                  <a:cubicBezTo>
                    <a:pt x="78951" y="39674"/>
                    <a:pt x="78915" y="39674"/>
                    <a:pt x="78843" y="39674"/>
                  </a:cubicBezTo>
                  <a:cubicBezTo>
                    <a:pt x="78518" y="39674"/>
                    <a:pt x="78446" y="40179"/>
                    <a:pt x="78446" y="40504"/>
                  </a:cubicBezTo>
                  <a:cubicBezTo>
                    <a:pt x="78410" y="41009"/>
                    <a:pt x="78410" y="41550"/>
                    <a:pt x="78446" y="41946"/>
                  </a:cubicBezTo>
                  <a:cubicBezTo>
                    <a:pt x="78446" y="42163"/>
                    <a:pt x="78446" y="42379"/>
                    <a:pt x="78446" y="42632"/>
                  </a:cubicBezTo>
                  <a:cubicBezTo>
                    <a:pt x="78518" y="43317"/>
                    <a:pt x="78518" y="44002"/>
                    <a:pt x="78446" y="44723"/>
                  </a:cubicBezTo>
                  <a:cubicBezTo>
                    <a:pt x="78374" y="45048"/>
                    <a:pt x="78302" y="45373"/>
                    <a:pt x="78049" y="45373"/>
                  </a:cubicBezTo>
                  <a:cubicBezTo>
                    <a:pt x="77977" y="45373"/>
                    <a:pt x="77941" y="45337"/>
                    <a:pt x="77869" y="45337"/>
                  </a:cubicBezTo>
                  <a:cubicBezTo>
                    <a:pt x="77689" y="45228"/>
                    <a:pt x="77545" y="45120"/>
                    <a:pt x="77436" y="45012"/>
                  </a:cubicBezTo>
                  <a:lnTo>
                    <a:pt x="77292" y="44868"/>
                  </a:lnTo>
                  <a:cubicBezTo>
                    <a:pt x="77184" y="44796"/>
                    <a:pt x="77040" y="44723"/>
                    <a:pt x="76895" y="44687"/>
                  </a:cubicBezTo>
                  <a:cubicBezTo>
                    <a:pt x="76607" y="44687"/>
                    <a:pt x="76607" y="45156"/>
                    <a:pt x="76571" y="45481"/>
                  </a:cubicBezTo>
                  <a:lnTo>
                    <a:pt x="76571" y="45625"/>
                  </a:lnTo>
                  <a:cubicBezTo>
                    <a:pt x="76535" y="46058"/>
                    <a:pt x="76535" y="46455"/>
                    <a:pt x="76499" y="46887"/>
                  </a:cubicBezTo>
                  <a:cubicBezTo>
                    <a:pt x="76499" y="47501"/>
                    <a:pt x="76463" y="48150"/>
                    <a:pt x="76390" y="48763"/>
                  </a:cubicBezTo>
                  <a:lnTo>
                    <a:pt x="76390" y="48907"/>
                  </a:lnTo>
                  <a:cubicBezTo>
                    <a:pt x="76354" y="49232"/>
                    <a:pt x="76318" y="49773"/>
                    <a:pt x="76030" y="49845"/>
                  </a:cubicBezTo>
                  <a:lnTo>
                    <a:pt x="75958" y="49845"/>
                  </a:lnTo>
                  <a:cubicBezTo>
                    <a:pt x="75777" y="49809"/>
                    <a:pt x="75633" y="49737"/>
                    <a:pt x="75525" y="49629"/>
                  </a:cubicBezTo>
                  <a:cubicBezTo>
                    <a:pt x="75417" y="49520"/>
                    <a:pt x="75272" y="49448"/>
                    <a:pt x="75128" y="49448"/>
                  </a:cubicBezTo>
                  <a:cubicBezTo>
                    <a:pt x="74912" y="49448"/>
                    <a:pt x="74839" y="49701"/>
                    <a:pt x="74803" y="49953"/>
                  </a:cubicBezTo>
                  <a:cubicBezTo>
                    <a:pt x="74695" y="50602"/>
                    <a:pt x="74659" y="51288"/>
                    <a:pt x="74623" y="51937"/>
                  </a:cubicBezTo>
                  <a:cubicBezTo>
                    <a:pt x="74587" y="52370"/>
                    <a:pt x="74551" y="52839"/>
                    <a:pt x="74515" y="53271"/>
                  </a:cubicBezTo>
                  <a:lnTo>
                    <a:pt x="74515" y="53524"/>
                  </a:lnTo>
                  <a:cubicBezTo>
                    <a:pt x="74479" y="53957"/>
                    <a:pt x="74443" y="54678"/>
                    <a:pt x="74046" y="54750"/>
                  </a:cubicBezTo>
                  <a:lnTo>
                    <a:pt x="74010" y="54750"/>
                  </a:lnTo>
                  <a:cubicBezTo>
                    <a:pt x="73866" y="54750"/>
                    <a:pt x="73721" y="54678"/>
                    <a:pt x="73613" y="54570"/>
                  </a:cubicBezTo>
                  <a:cubicBezTo>
                    <a:pt x="73541" y="54462"/>
                    <a:pt x="73397" y="54426"/>
                    <a:pt x="73289" y="54426"/>
                  </a:cubicBezTo>
                  <a:cubicBezTo>
                    <a:pt x="73036" y="54426"/>
                    <a:pt x="73036" y="54750"/>
                    <a:pt x="73000" y="55039"/>
                  </a:cubicBezTo>
                  <a:lnTo>
                    <a:pt x="73000" y="55327"/>
                  </a:lnTo>
                  <a:cubicBezTo>
                    <a:pt x="72964" y="55868"/>
                    <a:pt x="72964" y="56445"/>
                    <a:pt x="72964" y="56986"/>
                  </a:cubicBezTo>
                  <a:cubicBezTo>
                    <a:pt x="72964" y="57527"/>
                    <a:pt x="72964" y="58032"/>
                    <a:pt x="72928" y="58537"/>
                  </a:cubicBezTo>
                  <a:lnTo>
                    <a:pt x="72928" y="58717"/>
                  </a:lnTo>
                  <a:cubicBezTo>
                    <a:pt x="72928" y="59078"/>
                    <a:pt x="72928" y="59655"/>
                    <a:pt x="72639" y="59836"/>
                  </a:cubicBezTo>
                  <a:cubicBezTo>
                    <a:pt x="72603" y="59872"/>
                    <a:pt x="72567" y="59872"/>
                    <a:pt x="72531" y="59872"/>
                  </a:cubicBezTo>
                  <a:cubicBezTo>
                    <a:pt x="72351" y="59836"/>
                    <a:pt x="72207" y="59763"/>
                    <a:pt x="72062" y="59655"/>
                  </a:cubicBezTo>
                  <a:cubicBezTo>
                    <a:pt x="71954" y="59547"/>
                    <a:pt x="71810" y="59475"/>
                    <a:pt x="71666" y="59439"/>
                  </a:cubicBezTo>
                  <a:cubicBezTo>
                    <a:pt x="71449" y="59439"/>
                    <a:pt x="71413" y="59727"/>
                    <a:pt x="71413" y="59836"/>
                  </a:cubicBezTo>
                  <a:cubicBezTo>
                    <a:pt x="71305" y="60773"/>
                    <a:pt x="71269" y="61711"/>
                    <a:pt x="71341" y="62685"/>
                  </a:cubicBezTo>
                  <a:lnTo>
                    <a:pt x="71341" y="63370"/>
                  </a:lnTo>
                  <a:cubicBezTo>
                    <a:pt x="71341" y="63478"/>
                    <a:pt x="71341" y="63659"/>
                    <a:pt x="71377" y="63839"/>
                  </a:cubicBezTo>
                  <a:cubicBezTo>
                    <a:pt x="71413" y="64452"/>
                    <a:pt x="71485" y="65390"/>
                    <a:pt x="71197" y="65678"/>
                  </a:cubicBezTo>
                  <a:cubicBezTo>
                    <a:pt x="71161" y="65715"/>
                    <a:pt x="71089" y="65751"/>
                    <a:pt x="71052" y="65751"/>
                  </a:cubicBezTo>
                  <a:cubicBezTo>
                    <a:pt x="70872" y="65751"/>
                    <a:pt x="70656" y="65534"/>
                    <a:pt x="70511" y="65390"/>
                  </a:cubicBezTo>
                  <a:lnTo>
                    <a:pt x="70403" y="65246"/>
                  </a:lnTo>
                  <a:cubicBezTo>
                    <a:pt x="70367" y="65246"/>
                    <a:pt x="70331" y="65210"/>
                    <a:pt x="70295" y="65210"/>
                  </a:cubicBezTo>
                  <a:cubicBezTo>
                    <a:pt x="70259" y="65210"/>
                    <a:pt x="70223" y="65246"/>
                    <a:pt x="70223" y="65282"/>
                  </a:cubicBezTo>
                  <a:cubicBezTo>
                    <a:pt x="70187" y="65318"/>
                    <a:pt x="70079" y="65426"/>
                    <a:pt x="70259" y="66508"/>
                  </a:cubicBezTo>
                  <a:cubicBezTo>
                    <a:pt x="70295" y="66797"/>
                    <a:pt x="70331" y="67085"/>
                    <a:pt x="70367" y="67374"/>
                  </a:cubicBezTo>
                  <a:lnTo>
                    <a:pt x="70475" y="68023"/>
                  </a:lnTo>
                  <a:cubicBezTo>
                    <a:pt x="70475" y="68167"/>
                    <a:pt x="70511" y="68347"/>
                    <a:pt x="70548" y="68492"/>
                  </a:cubicBezTo>
                  <a:cubicBezTo>
                    <a:pt x="70692" y="68997"/>
                    <a:pt x="70728" y="69502"/>
                    <a:pt x="70656" y="70007"/>
                  </a:cubicBezTo>
                  <a:cubicBezTo>
                    <a:pt x="70620" y="70223"/>
                    <a:pt x="70511" y="70331"/>
                    <a:pt x="70367" y="70331"/>
                  </a:cubicBezTo>
                  <a:cubicBezTo>
                    <a:pt x="70223" y="70331"/>
                    <a:pt x="70079" y="70295"/>
                    <a:pt x="69970" y="70187"/>
                  </a:cubicBezTo>
                  <a:cubicBezTo>
                    <a:pt x="69862" y="70079"/>
                    <a:pt x="69754" y="70043"/>
                    <a:pt x="69610" y="70007"/>
                  </a:cubicBezTo>
                  <a:cubicBezTo>
                    <a:pt x="69574" y="70007"/>
                    <a:pt x="69502" y="70043"/>
                    <a:pt x="69465" y="70079"/>
                  </a:cubicBezTo>
                  <a:cubicBezTo>
                    <a:pt x="69393" y="70187"/>
                    <a:pt x="69357" y="70367"/>
                    <a:pt x="69393" y="70511"/>
                  </a:cubicBezTo>
                  <a:cubicBezTo>
                    <a:pt x="69393" y="70980"/>
                    <a:pt x="69465" y="71449"/>
                    <a:pt x="69502" y="71846"/>
                  </a:cubicBezTo>
                  <a:cubicBezTo>
                    <a:pt x="69502" y="71918"/>
                    <a:pt x="69538" y="72098"/>
                    <a:pt x="69574" y="72279"/>
                  </a:cubicBezTo>
                  <a:cubicBezTo>
                    <a:pt x="69754" y="73144"/>
                    <a:pt x="70079" y="74984"/>
                    <a:pt x="69646" y="75525"/>
                  </a:cubicBezTo>
                  <a:cubicBezTo>
                    <a:pt x="69574" y="75597"/>
                    <a:pt x="69465" y="75669"/>
                    <a:pt x="69357" y="75669"/>
                  </a:cubicBezTo>
                  <a:cubicBezTo>
                    <a:pt x="69285" y="75633"/>
                    <a:pt x="69213" y="75633"/>
                    <a:pt x="69141" y="75597"/>
                  </a:cubicBezTo>
                  <a:cubicBezTo>
                    <a:pt x="69105" y="75561"/>
                    <a:pt x="69033" y="75525"/>
                    <a:pt x="68997" y="75525"/>
                  </a:cubicBezTo>
                  <a:lnTo>
                    <a:pt x="68924" y="75525"/>
                  </a:lnTo>
                  <a:cubicBezTo>
                    <a:pt x="68672" y="75525"/>
                    <a:pt x="68636" y="76030"/>
                    <a:pt x="68636" y="76390"/>
                  </a:cubicBezTo>
                  <a:cubicBezTo>
                    <a:pt x="68600" y="76787"/>
                    <a:pt x="68636" y="77292"/>
                    <a:pt x="68636" y="77941"/>
                  </a:cubicBezTo>
                  <a:lnTo>
                    <a:pt x="68636" y="78735"/>
                  </a:lnTo>
                  <a:cubicBezTo>
                    <a:pt x="68708" y="79528"/>
                    <a:pt x="68708" y="80358"/>
                    <a:pt x="68636" y="81151"/>
                  </a:cubicBezTo>
                  <a:cubicBezTo>
                    <a:pt x="68600" y="81584"/>
                    <a:pt x="68564" y="81909"/>
                    <a:pt x="68275" y="81909"/>
                  </a:cubicBezTo>
                  <a:lnTo>
                    <a:pt x="67987" y="81909"/>
                  </a:lnTo>
                  <a:cubicBezTo>
                    <a:pt x="67554" y="81909"/>
                    <a:pt x="67482" y="82486"/>
                    <a:pt x="67446" y="82919"/>
                  </a:cubicBezTo>
                  <a:cubicBezTo>
                    <a:pt x="67446" y="83063"/>
                    <a:pt x="67410" y="83171"/>
                    <a:pt x="67410" y="83243"/>
                  </a:cubicBezTo>
                  <a:cubicBezTo>
                    <a:pt x="67229" y="83964"/>
                    <a:pt x="67049" y="84794"/>
                    <a:pt x="66833" y="85624"/>
                  </a:cubicBezTo>
                  <a:cubicBezTo>
                    <a:pt x="66147" y="88581"/>
                    <a:pt x="65101" y="91430"/>
                    <a:pt x="63695" y="94135"/>
                  </a:cubicBezTo>
                  <a:lnTo>
                    <a:pt x="63659" y="94208"/>
                  </a:lnTo>
                  <a:lnTo>
                    <a:pt x="63550" y="94208"/>
                  </a:lnTo>
                  <a:cubicBezTo>
                    <a:pt x="63514" y="94208"/>
                    <a:pt x="63514" y="94171"/>
                    <a:pt x="63478" y="94135"/>
                  </a:cubicBezTo>
                  <a:cubicBezTo>
                    <a:pt x="63442" y="91791"/>
                    <a:pt x="63587" y="89483"/>
                    <a:pt x="63947" y="87211"/>
                  </a:cubicBezTo>
                  <a:cubicBezTo>
                    <a:pt x="64344" y="84650"/>
                    <a:pt x="64885" y="82053"/>
                    <a:pt x="65426" y="79564"/>
                  </a:cubicBezTo>
                  <a:cubicBezTo>
                    <a:pt x="65606" y="78699"/>
                    <a:pt x="65787" y="77797"/>
                    <a:pt x="65967" y="76931"/>
                  </a:cubicBezTo>
                  <a:cubicBezTo>
                    <a:pt x="65967" y="76859"/>
                    <a:pt x="66003" y="76751"/>
                    <a:pt x="66003" y="76679"/>
                  </a:cubicBezTo>
                  <a:lnTo>
                    <a:pt x="66003" y="76571"/>
                  </a:lnTo>
                  <a:cubicBezTo>
                    <a:pt x="66003" y="76535"/>
                    <a:pt x="66003" y="76535"/>
                    <a:pt x="65967" y="76499"/>
                  </a:cubicBezTo>
                  <a:lnTo>
                    <a:pt x="65931" y="76499"/>
                  </a:lnTo>
                  <a:cubicBezTo>
                    <a:pt x="65931" y="76499"/>
                    <a:pt x="65895" y="76499"/>
                    <a:pt x="65895" y="76535"/>
                  </a:cubicBezTo>
                  <a:lnTo>
                    <a:pt x="65859" y="76571"/>
                  </a:lnTo>
                  <a:lnTo>
                    <a:pt x="65715" y="76751"/>
                  </a:lnTo>
                  <a:lnTo>
                    <a:pt x="65606" y="76895"/>
                  </a:lnTo>
                  <a:cubicBezTo>
                    <a:pt x="65534" y="77040"/>
                    <a:pt x="65426" y="77148"/>
                    <a:pt x="65282" y="77292"/>
                  </a:cubicBezTo>
                  <a:cubicBezTo>
                    <a:pt x="65210" y="77364"/>
                    <a:pt x="65137" y="77436"/>
                    <a:pt x="65029" y="77436"/>
                  </a:cubicBezTo>
                  <a:cubicBezTo>
                    <a:pt x="64957" y="77436"/>
                    <a:pt x="64921" y="77400"/>
                    <a:pt x="64885" y="77364"/>
                  </a:cubicBezTo>
                  <a:cubicBezTo>
                    <a:pt x="64741" y="77148"/>
                    <a:pt x="64921" y="76643"/>
                    <a:pt x="65029" y="76318"/>
                  </a:cubicBezTo>
                  <a:cubicBezTo>
                    <a:pt x="65065" y="76246"/>
                    <a:pt x="65065" y="76210"/>
                    <a:pt x="65101" y="76138"/>
                  </a:cubicBezTo>
                  <a:cubicBezTo>
                    <a:pt x="65354" y="75381"/>
                    <a:pt x="65606" y="74587"/>
                    <a:pt x="65859" y="73794"/>
                  </a:cubicBezTo>
                  <a:lnTo>
                    <a:pt x="66075" y="73108"/>
                  </a:lnTo>
                  <a:cubicBezTo>
                    <a:pt x="66328" y="72351"/>
                    <a:pt x="66616" y="71557"/>
                    <a:pt x="66833" y="70800"/>
                  </a:cubicBezTo>
                  <a:lnTo>
                    <a:pt x="66869" y="70656"/>
                  </a:lnTo>
                  <a:cubicBezTo>
                    <a:pt x="66941" y="70403"/>
                    <a:pt x="67049" y="70151"/>
                    <a:pt x="67085" y="69898"/>
                  </a:cubicBezTo>
                  <a:cubicBezTo>
                    <a:pt x="67121" y="69826"/>
                    <a:pt x="67121" y="69754"/>
                    <a:pt x="67157" y="69718"/>
                  </a:cubicBezTo>
                  <a:cubicBezTo>
                    <a:pt x="67193" y="69610"/>
                    <a:pt x="67193" y="69574"/>
                    <a:pt x="67157" y="69502"/>
                  </a:cubicBezTo>
                  <a:lnTo>
                    <a:pt x="67085" y="69502"/>
                  </a:lnTo>
                  <a:cubicBezTo>
                    <a:pt x="67049" y="69502"/>
                    <a:pt x="67013" y="69502"/>
                    <a:pt x="66869" y="69646"/>
                  </a:cubicBezTo>
                  <a:lnTo>
                    <a:pt x="66797" y="69718"/>
                  </a:lnTo>
                  <a:cubicBezTo>
                    <a:pt x="66039" y="70584"/>
                    <a:pt x="65715" y="70764"/>
                    <a:pt x="65570" y="70764"/>
                  </a:cubicBezTo>
                  <a:lnTo>
                    <a:pt x="65498" y="70764"/>
                  </a:lnTo>
                  <a:cubicBezTo>
                    <a:pt x="65462" y="70728"/>
                    <a:pt x="65462" y="70656"/>
                    <a:pt x="65462" y="70548"/>
                  </a:cubicBezTo>
                  <a:cubicBezTo>
                    <a:pt x="65462" y="69465"/>
                    <a:pt x="65895" y="68311"/>
                    <a:pt x="66292" y="67193"/>
                  </a:cubicBezTo>
                  <a:cubicBezTo>
                    <a:pt x="66472" y="66797"/>
                    <a:pt x="66616" y="66364"/>
                    <a:pt x="66760" y="66003"/>
                  </a:cubicBezTo>
                  <a:lnTo>
                    <a:pt x="66905" y="65534"/>
                  </a:lnTo>
                  <a:cubicBezTo>
                    <a:pt x="67121" y="64849"/>
                    <a:pt x="67338" y="64091"/>
                    <a:pt x="67518" y="63370"/>
                  </a:cubicBezTo>
                  <a:cubicBezTo>
                    <a:pt x="67590" y="63009"/>
                    <a:pt x="67590" y="62937"/>
                    <a:pt x="67518" y="62901"/>
                  </a:cubicBezTo>
                  <a:cubicBezTo>
                    <a:pt x="67518" y="62865"/>
                    <a:pt x="67482" y="62865"/>
                    <a:pt x="67446" y="62865"/>
                  </a:cubicBezTo>
                  <a:cubicBezTo>
                    <a:pt x="67338" y="62865"/>
                    <a:pt x="67229" y="62973"/>
                    <a:pt x="67013" y="63190"/>
                  </a:cubicBezTo>
                  <a:cubicBezTo>
                    <a:pt x="66905" y="63334"/>
                    <a:pt x="66797" y="63442"/>
                    <a:pt x="66688" y="63550"/>
                  </a:cubicBezTo>
                  <a:cubicBezTo>
                    <a:pt x="66616" y="63623"/>
                    <a:pt x="66472" y="63695"/>
                    <a:pt x="66364" y="63695"/>
                  </a:cubicBezTo>
                  <a:cubicBezTo>
                    <a:pt x="66328" y="63695"/>
                    <a:pt x="66292" y="63695"/>
                    <a:pt x="66256" y="63659"/>
                  </a:cubicBezTo>
                  <a:cubicBezTo>
                    <a:pt x="66111" y="63478"/>
                    <a:pt x="66147" y="62937"/>
                    <a:pt x="66328" y="62144"/>
                  </a:cubicBezTo>
                  <a:cubicBezTo>
                    <a:pt x="66472" y="61531"/>
                    <a:pt x="66616" y="60918"/>
                    <a:pt x="66760" y="60341"/>
                  </a:cubicBezTo>
                  <a:cubicBezTo>
                    <a:pt x="66869" y="59872"/>
                    <a:pt x="67013" y="59475"/>
                    <a:pt x="67085" y="59042"/>
                  </a:cubicBezTo>
                  <a:lnTo>
                    <a:pt x="67121" y="58898"/>
                  </a:lnTo>
                  <a:cubicBezTo>
                    <a:pt x="67229" y="58537"/>
                    <a:pt x="67301" y="58140"/>
                    <a:pt x="67374" y="57744"/>
                  </a:cubicBezTo>
                  <a:lnTo>
                    <a:pt x="67374" y="57672"/>
                  </a:lnTo>
                  <a:cubicBezTo>
                    <a:pt x="67446" y="57383"/>
                    <a:pt x="67482" y="57131"/>
                    <a:pt x="67374" y="56950"/>
                  </a:cubicBezTo>
                  <a:cubicBezTo>
                    <a:pt x="67285" y="56891"/>
                    <a:pt x="67173" y="56832"/>
                    <a:pt x="67076" y="56832"/>
                  </a:cubicBezTo>
                  <a:cubicBezTo>
                    <a:pt x="67054" y="56832"/>
                    <a:pt x="67033" y="56835"/>
                    <a:pt x="67013" y="56842"/>
                  </a:cubicBezTo>
                  <a:lnTo>
                    <a:pt x="66760" y="56842"/>
                  </a:lnTo>
                  <a:cubicBezTo>
                    <a:pt x="66652" y="56878"/>
                    <a:pt x="66508" y="56878"/>
                    <a:pt x="66400" y="56878"/>
                  </a:cubicBezTo>
                  <a:cubicBezTo>
                    <a:pt x="66371" y="56888"/>
                    <a:pt x="66342" y="56892"/>
                    <a:pt x="66314" y="56892"/>
                  </a:cubicBezTo>
                  <a:cubicBezTo>
                    <a:pt x="66236" y="56892"/>
                    <a:pt x="66164" y="56859"/>
                    <a:pt x="66111" y="56806"/>
                  </a:cubicBezTo>
                  <a:cubicBezTo>
                    <a:pt x="66039" y="56734"/>
                    <a:pt x="66039" y="56626"/>
                    <a:pt x="66039" y="56553"/>
                  </a:cubicBezTo>
                  <a:cubicBezTo>
                    <a:pt x="66075" y="55832"/>
                    <a:pt x="66183" y="55111"/>
                    <a:pt x="66364" y="54426"/>
                  </a:cubicBezTo>
                  <a:lnTo>
                    <a:pt x="66436" y="54065"/>
                  </a:lnTo>
                  <a:cubicBezTo>
                    <a:pt x="66508" y="53812"/>
                    <a:pt x="66544" y="53560"/>
                    <a:pt x="66616" y="53307"/>
                  </a:cubicBezTo>
                  <a:cubicBezTo>
                    <a:pt x="66869" y="52550"/>
                    <a:pt x="66977" y="51720"/>
                    <a:pt x="66977" y="50927"/>
                  </a:cubicBezTo>
                  <a:cubicBezTo>
                    <a:pt x="66977" y="50891"/>
                    <a:pt x="66941" y="50819"/>
                    <a:pt x="66869" y="50819"/>
                  </a:cubicBezTo>
                  <a:cubicBezTo>
                    <a:pt x="66580" y="50891"/>
                    <a:pt x="66328" y="50963"/>
                    <a:pt x="66075" y="51107"/>
                  </a:cubicBezTo>
                  <a:cubicBezTo>
                    <a:pt x="65859" y="51216"/>
                    <a:pt x="65606" y="51288"/>
                    <a:pt x="65354" y="51360"/>
                  </a:cubicBezTo>
                  <a:cubicBezTo>
                    <a:pt x="65246" y="51324"/>
                    <a:pt x="65174" y="51252"/>
                    <a:pt x="65137" y="51179"/>
                  </a:cubicBezTo>
                  <a:cubicBezTo>
                    <a:pt x="64849" y="50566"/>
                    <a:pt x="65462" y="48763"/>
                    <a:pt x="65787" y="47897"/>
                  </a:cubicBezTo>
                  <a:cubicBezTo>
                    <a:pt x="65859" y="47717"/>
                    <a:pt x="65895" y="47537"/>
                    <a:pt x="65931" y="47465"/>
                  </a:cubicBezTo>
                  <a:lnTo>
                    <a:pt x="66003" y="47248"/>
                  </a:lnTo>
                  <a:cubicBezTo>
                    <a:pt x="66147" y="46779"/>
                    <a:pt x="66256" y="46310"/>
                    <a:pt x="66328" y="45805"/>
                  </a:cubicBezTo>
                  <a:cubicBezTo>
                    <a:pt x="66364" y="45481"/>
                    <a:pt x="66364" y="45264"/>
                    <a:pt x="66256" y="45156"/>
                  </a:cubicBezTo>
                  <a:cubicBezTo>
                    <a:pt x="66219" y="45120"/>
                    <a:pt x="66183" y="45084"/>
                    <a:pt x="66111" y="45084"/>
                  </a:cubicBezTo>
                  <a:cubicBezTo>
                    <a:pt x="65967" y="45120"/>
                    <a:pt x="65823" y="45156"/>
                    <a:pt x="65751" y="45264"/>
                  </a:cubicBezTo>
                  <a:cubicBezTo>
                    <a:pt x="65678" y="45301"/>
                    <a:pt x="65606" y="45373"/>
                    <a:pt x="65570" y="45409"/>
                  </a:cubicBezTo>
                  <a:cubicBezTo>
                    <a:pt x="65354" y="45625"/>
                    <a:pt x="65065" y="45769"/>
                    <a:pt x="64777" y="45842"/>
                  </a:cubicBezTo>
                  <a:lnTo>
                    <a:pt x="64669" y="45842"/>
                  </a:lnTo>
                  <a:cubicBezTo>
                    <a:pt x="64596" y="45805"/>
                    <a:pt x="64524" y="45769"/>
                    <a:pt x="64488" y="45733"/>
                  </a:cubicBezTo>
                  <a:cubicBezTo>
                    <a:pt x="64200" y="45192"/>
                    <a:pt x="64705" y="43425"/>
                    <a:pt x="64921" y="42740"/>
                  </a:cubicBezTo>
                  <a:cubicBezTo>
                    <a:pt x="64957" y="42668"/>
                    <a:pt x="64993" y="42559"/>
                    <a:pt x="64993" y="42451"/>
                  </a:cubicBezTo>
                  <a:cubicBezTo>
                    <a:pt x="65065" y="42271"/>
                    <a:pt x="65101" y="42054"/>
                    <a:pt x="65174" y="41802"/>
                  </a:cubicBezTo>
                  <a:cubicBezTo>
                    <a:pt x="65390" y="41189"/>
                    <a:pt x="65534" y="40504"/>
                    <a:pt x="65498" y="39818"/>
                  </a:cubicBezTo>
                  <a:cubicBezTo>
                    <a:pt x="65498" y="39710"/>
                    <a:pt x="65390" y="39638"/>
                    <a:pt x="65282" y="39638"/>
                  </a:cubicBezTo>
                  <a:cubicBezTo>
                    <a:pt x="64993" y="39710"/>
                    <a:pt x="64705" y="39782"/>
                    <a:pt x="64452" y="39927"/>
                  </a:cubicBezTo>
                  <a:cubicBezTo>
                    <a:pt x="64236" y="40035"/>
                    <a:pt x="64019" y="40107"/>
                    <a:pt x="63803" y="40179"/>
                  </a:cubicBezTo>
                  <a:cubicBezTo>
                    <a:pt x="63695" y="40179"/>
                    <a:pt x="63623" y="40107"/>
                    <a:pt x="63587" y="40035"/>
                  </a:cubicBezTo>
                  <a:cubicBezTo>
                    <a:pt x="63190" y="39530"/>
                    <a:pt x="63623" y="37690"/>
                    <a:pt x="63767" y="37005"/>
                  </a:cubicBezTo>
                  <a:cubicBezTo>
                    <a:pt x="63803" y="36861"/>
                    <a:pt x="63839" y="36753"/>
                    <a:pt x="63839" y="36717"/>
                  </a:cubicBezTo>
                  <a:lnTo>
                    <a:pt x="63911" y="36392"/>
                  </a:lnTo>
                  <a:cubicBezTo>
                    <a:pt x="63983" y="35887"/>
                    <a:pt x="64091" y="35382"/>
                    <a:pt x="64164" y="34841"/>
                  </a:cubicBezTo>
                  <a:cubicBezTo>
                    <a:pt x="64200" y="34553"/>
                    <a:pt x="64164" y="34264"/>
                    <a:pt x="64055" y="34012"/>
                  </a:cubicBezTo>
                  <a:cubicBezTo>
                    <a:pt x="64019" y="33975"/>
                    <a:pt x="63983" y="33939"/>
                    <a:pt x="63911" y="33939"/>
                  </a:cubicBezTo>
                  <a:cubicBezTo>
                    <a:pt x="63839" y="33975"/>
                    <a:pt x="63767" y="33975"/>
                    <a:pt x="63695" y="34048"/>
                  </a:cubicBezTo>
                  <a:lnTo>
                    <a:pt x="63587" y="34120"/>
                  </a:lnTo>
                  <a:cubicBezTo>
                    <a:pt x="63406" y="34264"/>
                    <a:pt x="63226" y="34372"/>
                    <a:pt x="62973" y="34408"/>
                  </a:cubicBezTo>
                  <a:cubicBezTo>
                    <a:pt x="62901" y="34408"/>
                    <a:pt x="62829" y="34372"/>
                    <a:pt x="62757" y="34336"/>
                  </a:cubicBezTo>
                  <a:cubicBezTo>
                    <a:pt x="62432" y="34012"/>
                    <a:pt x="62541" y="33146"/>
                    <a:pt x="62577" y="32569"/>
                  </a:cubicBezTo>
                  <a:cubicBezTo>
                    <a:pt x="62577" y="32461"/>
                    <a:pt x="62613" y="32316"/>
                    <a:pt x="62613" y="32244"/>
                  </a:cubicBezTo>
                  <a:cubicBezTo>
                    <a:pt x="62613" y="31992"/>
                    <a:pt x="62649" y="31739"/>
                    <a:pt x="62685" y="31451"/>
                  </a:cubicBezTo>
                  <a:cubicBezTo>
                    <a:pt x="62829" y="30693"/>
                    <a:pt x="62793" y="29900"/>
                    <a:pt x="62649" y="29142"/>
                  </a:cubicBezTo>
                  <a:cubicBezTo>
                    <a:pt x="62649" y="29070"/>
                    <a:pt x="62577" y="29034"/>
                    <a:pt x="62505" y="29034"/>
                  </a:cubicBezTo>
                  <a:cubicBezTo>
                    <a:pt x="62360" y="29070"/>
                    <a:pt x="62180" y="29142"/>
                    <a:pt x="62072" y="29215"/>
                  </a:cubicBezTo>
                  <a:cubicBezTo>
                    <a:pt x="61855" y="29323"/>
                    <a:pt x="61675" y="29395"/>
                    <a:pt x="61459" y="29431"/>
                  </a:cubicBezTo>
                  <a:cubicBezTo>
                    <a:pt x="61386" y="29431"/>
                    <a:pt x="61314" y="29395"/>
                    <a:pt x="61278" y="29359"/>
                  </a:cubicBezTo>
                  <a:cubicBezTo>
                    <a:pt x="60990" y="28890"/>
                    <a:pt x="61026" y="28133"/>
                    <a:pt x="61062" y="27555"/>
                  </a:cubicBezTo>
                  <a:cubicBezTo>
                    <a:pt x="61062" y="27411"/>
                    <a:pt x="61062" y="27267"/>
                    <a:pt x="61098" y="27159"/>
                  </a:cubicBezTo>
                  <a:lnTo>
                    <a:pt x="61098" y="26762"/>
                  </a:lnTo>
                  <a:cubicBezTo>
                    <a:pt x="61134" y="26257"/>
                    <a:pt x="61134" y="25788"/>
                    <a:pt x="61098" y="25283"/>
                  </a:cubicBezTo>
                  <a:cubicBezTo>
                    <a:pt x="61062" y="24742"/>
                    <a:pt x="60882" y="24562"/>
                    <a:pt x="60485" y="24562"/>
                  </a:cubicBezTo>
                  <a:lnTo>
                    <a:pt x="60232" y="24562"/>
                  </a:lnTo>
                  <a:cubicBezTo>
                    <a:pt x="59872" y="24562"/>
                    <a:pt x="59763" y="23805"/>
                    <a:pt x="59763" y="23516"/>
                  </a:cubicBezTo>
                  <a:lnTo>
                    <a:pt x="59763" y="23444"/>
                  </a:lnTo>
                  <a:cubicBezTo>
                    <a:pt x="59763" y="23300"/>
                    <a:pt x="59763" y="23119"/>
                    <a:pt x="59727" y="22903"/>
                  </a:cubicBezTo>
                  <a:cubicBezTo>
                    <a:pt x="59691" y="21929"/>
                    <a:pt x="59619" y="20486"/>
                    <a:pt x="58970" y="20486"/>
                  </a:cubicBezTo>
                  <a:cubicBezTo>
                    <a:pt x="58898" y="20486"/>
                    <a:pt x="58826" y="20486"/>
                    <a:pt x="58754" y="20522"/>
                  </a:cubicBezTo>
                  <a:cubicBezTo>
                    <a:pt x="58717" y="20558"/>
                    <a:pt x="58645" y="20558"/>
                    <a:pt x="58609" y="20558"/>
                  </a:cubicBezTo>
                  <a:cubicBezTo>
                    <a:pt x="58357" y="20558"/>
                    <a:pt x="58213" y="20198"/>
                    <a:pt x="58176" y="19981"/>
                  </a:cubicBezTo>
                  <a:cubicBezTo>
                    <a:pt x="58068" y="19440"/>
                    <a:pt x="58032" y="18899"/>
                    <a:pt x="57996" y="18358"/>
                  </a:cubicBezTo>
                  <a:cubicBezTo>
                    <a:pt x="57960" y="17853"/>
                    <a:pt x="57924" y="17312"/>
                    <a:pt x="57816" y="16807"/>
                  </a:cubicBezTo>
                  <a:cubicBezTo>
                    <a:pt x="57744" y="16411"/>
                    <a:pt x="57527" y="16086"/>
                    <a:pt x="57167" y="15906"/>
                  </a:cubicBezTo>
                  <a:lnTo>
                    <a:pt x="56986" y="15798"/>
                  </a:lnTo>
                  <a:cubicBezTo>
                    <a:pt x="56842" y="15617"/>
                    <a:pt x="56734" y="15365"/>
                    <a:pt x="56698" y="15112"/>
                  </a:cubicBezTo>
                  <a:lnTo>
                    <a:pt x="56698" y="15040"/>
                  </a:lnTo>
                  <a:cubicBezTo>
                    <a:pt x="56517" y="14427"/>
                    <a:pt x="56409" y="13778"/>
                    <a:pt x="56337" y="13165"/>
                  </a:cubicBezTo>
                  <a:cubicBezTo>
                    <a:pt x="56229" y="12479"/>
                    <a:pt x="56085" y="11794"/>
                    <a:pt x="55904" y="11109"/>
                  </a:cubicBezTo>
                  <a:lnTo>
                    <a:pt x="55868" y="10892"/>
                  </a:lnTo>
                  <a:cubicBezTo>
                    <a:pt x="55471" y="9450"/>
                    <a:pt x="55039" y="7935"/>
                    <a:pt x="54786" y="6420"/>
                  </a:cubicBezTo>
                  <a:cubicBezTo>
                    <a:pt x="54606" y="5410"/>
                    <a:pt x="54534" y="4400"/>
                    <a:pt x="54425" y="3427"/>
                  </a:cubicBezTo>
                  <a:cubicBezTo>
                    <a:pt x="54389" y="2813"/>
                    <a:pt x="54317" y="2164"/>
                    <a:pt x="54245" y="1515"/>
                  </a:cubicBezTo>
                  <a:cubicBezTo>
                    <a:pt x="54209" y="1010"/>
                    <a:pt x="53848" y="0"/>
                    <a:pt x="53343" y="0"/>
                  </a:cubicBez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5656490" y="1716957"/>
              <a:ext cx="2145419" cy="2338339"/>
            </a:xfrm>
            <a:custGeom>
              <a:rect b="b" l="l" r="r" t="t"/>
              <a:pathLst>
                <a:path extrusionOk="0" h="126141" w="115734">
                  <a:moveTo>
                    <a:pt x="53938" y="437"/>
                  </a:moveTo>
                  <a:cubicBezTo>
                    <a:pt x="54386" y="437"/>
                    <a:pt x="54727" y="1419"/>
                    <a:pt x="54780" y="1920"/>
                  </a:cubicBezTo>
                  <a:cubicBezTo>
                    <a:pt x="54996" y="3543"/>
                    <a:pt x="55033" y="5202"/>
                    <a:pt x="55321" y="6825"/>
                  </a:cubicBezTo>
                  <a:cubicBezTo>
                    <a:pt x="55610" y="8484"/>
                    <a:pt x="56042" y="9963"/>
                    <a:pt x="56475" y="11514"/>
                  </a:cubicBezTo>
                  <a:cubicBezTo>
                    <a:pt x="56800" y="12776"/>
                    <a:pt x="56908" y="14147"/>
                    <a:pt x="57233" y="15445"/>
                  </a:cubicBezTo>
                  <a:cubicBezTo>
                    <a:pt x="57269" y="15734"/>
                    <a:pt x="57377" y="15986"/>
                    <a:pt x="57593" y="16239"/>
                  </a:cubicBezTo>
                  <a:cubicBezTo>
                    <a:pt x="57954" y="16527"/>
                    <a:pt x="58279" y="16672"/>
                    <a:pt x="58387" y="17177"/>
                  </a:cubicBezTo>
                  <a:cubicBezTo>
                    <a:pt x="58567" y="18223"/>
                    <a:pt x="58531" y="19305"/>
                    <a:pt x="58711" y="20350"/>
                  </a:cubicBezTo>
                  <a:cubicBezTo>
                    <a:pt x="58772" y="20625"/>
                    <a:pt x="58911" y="21004"/>
                    <a:pt x="59215" y="21004"/>
                  </a:cubicBezTo>
                  <a:cubicBezTo>
                    <a:pt x="59270" y="21004"/>
                    <a:pt x="59330" y="20991"/>
                    <a:pt x="59397" y="20964"/>
                  </a:cubicBezTo>
                  <a:cubicBezTo>
                    <a:pt x="59472" y="20926"/>
                    <a:pt x="59540" y="20909"/>
                    <a:pt x="59602" y="20909"/>
                  </a:cubicBezTo>
                  <a:cubicBezTo>
                    <a:pt x="60318" y="20909"/>
                    <a:pt x="60232" y="23216"/>
                    <a:pt x="60298" y="23813"/>
                  </a:cubicBezTo>
                  <a:cubicBezTo>
                    <a:pt x="60334" y="24061"/>
                    <a:pt x="60369" y="25004"/>
                    <a:pt x="60848" y="25004"/>
                  </a:cubicBezTo>
                  <a:cubicBezTo>
                    <a:pt x="60857" y="25004"/>
                    <a:pt x="60866" y="25004"/>
                    <a:pt x="60875" y="25003"/>
                  </a:cubicBezTo>
                  <a:cubicBezTo>
                    <a:pt x="60969" y="24991"/>
                    <a:pt x="61052" y="24984"/>
                    <a:pt x="61125" y="24984"/>
                  </a:cubicBezTo>
                  <a:cubicBezTo>
                    <a:pt x="61475" y="24984"/>
                    <a:pt x="61603" y="25145"/>
                    <a:pt x="61633" y="25652"/>
                  </a:cubicBezTo>
                  <a:cubicBezTo>
                    <a:pt x="61669" y="26265"/>
                    <a:pt x="61669" y="26879"/>
                    <a:pt x="61597" y="27492"/>
                  </a:cubicBezTo>
                  <a:cubicBezTo>
                    <a:pt x="61597" y="28177"/>
                    <a:pt x="61416" y="29151"/>
                    <a:pt x="61813" y="29728"/>
                  </a:cubicBezTo>
                  <a:cubicBezTo>
                    <a:pt x="61862" y="29812"/>
                    <a:pt x="61940" y="29844"/>
                    <a:pt x="62036" y="29844"/>
                  </a:cubicBezTo>
                  <a:cubicBezTo>
                    <a:pt x="62366" y="29844"/>
                    <a:pt x="62898" y="29455"/>
                    <a:pt x="63103" y="29455"/>
                  </a:cubicBezTo>
                  <a:cubicBezTo>
                    <a:pt x="63145" y="29455"/>
                    <a:pt x="63174" y="29472"/>
                    <a:pt x="63184" y="29512"/>
                  </a:cubicBezTo>
                  <a:cubicBezTo>
                    <a:pt x="63436" y="30449"/>
                    <a:pt x="63184" y="31639"/>
                    <a:pt x="63148" y="32577"/>
                  </a:cubicBezTo>
                  <a:cubicBezTo>
                    <a:pt x="63112" y="33082"/>
                    <a:pt x="62895" y="34308"/>
                    <a:pt x="63292" y="34705"/>
                  </a:cubicBezTo>
                  <a:cubicBezTo>
                    <a:pt x="63381" y="34794"/>
                    <a:pt x="63478" y="34829"/>
                    <a:pt x="63577" y="34829"/>
                  </a:cubicBezTo>
                  <a:cubicBezTo>
                    <a:pt x="63840" y="34829"/>
                    <a:pt x="64118" y="34584"/>
                    <a:pt x="64302" y="34453"/>
                  </a:cubicBezTo>
                  <a:cubicBezTo>
                    <a:pt x="64384" y="34394"/>
                    <a:pt x="64451" y="34369"/>
                    <a:pt x="64503" y="34369"/>
                  </a:cubicBezTo>
                  <a:cubicBezTo>
                    <a:pt x="64773" y="34369"/>
                    <a:pt x="64693" y="35029"/>
                    <a:pt x="64662" y="35210"/>
                  </a:cubicBezTo>
                  <a:cubicBezTo>
                    <a:pt x="64590" y="35823"/>
                    <a:pt x="64482" y="36436"/>
                    <a:pt x="64374" y="37050"/>
                  </a:cubicBezTo>
                  <a:cubicBezTo>
                    <a:pt x="64302" y="37482"/>
                    <a:pt x="63436" y="40512"/>
                    <a:pt x="64374" y="40584"/>
                  </a:cubicBezTo>
                  <a:cubicBezTo>
                    <a:pt x="64631" y="40584"/>
                    <a:pt x="65479" y="40062"/>
                    <a:pt x="65854" y="40062"/>
                  </a:cubicBezTo>
                  <a:cubicBezTo>
                    <a:pt x="65952" y="40062"/>
                    <a:pt x="66018" y="40098"/>
                    <a:pt x="66033" y="40187"/>
                  </a:cubicBezTo>
                  <a:cubicBezTo>
                    <a:pt x="66105" y="40981"/>
                    <a:pt x="65708" y="42027"/>
                    <a:pt x="65528" y="42784"/>
                  </a:cubicBezTo>
                  <a:cubicBezTo>
                    <a:pt x="65420" y="43181"/>
                    <a:pt x="64410" y="46066"/>
                    <a:pt x="65240" y="46247"/>
                  </a:cubicBezTo>
                  <a:cubicBezTo>
                    <a:pt x="65286" y="46258"/>
                    <a:pt x="65332" y="46264"/>
                    <a:pt x="65377" y="46264"/>
                  </a:cubicBezTo>
                  <a:cubicBezTo>
                    <a:pt x="65750" y="46264"/>
                    <a:pt x="66068" y="45895"/>
                    <a:pt x="66358" y="45670"/>
                  </a:cubicBezTo>
                  <a:cubicBezTo>
                    <a:pt x="66505" y="45564"/>
                    <a:pt x="66613" y="45517"/>
                    <a:pt x="66689" y="45517"/>
                  </a:cubicBezTo>
                  <a:cubicBezTo>
                    <a:pt x="66874" y="45517"/>
                    <a:pt x="66878" y="45792"/>
                    <a:pt x="66827" y="46175"/>
                  </a:cubicBezTo>
                  <a:cubicBezTo>
                    <a:pt x="66754" y="46716"/>
                    <a:pt x="66610" y="47257"/>
                    <a:pt x="66430" y="47798"/>
                  </a:cubicBezTo>
                  <a:cubicBezTo>
                    <a:pt x="66286" y="48339"/>
                    <a:pt x="64987" y="51512"/>
                    <a:pt x="65925" y="51765"/>
                  </a:cubicBezTo>
                  <a:cubicBezTo>
                    <a:pt x="65930" y="51766"/>
                    <a:pt x="65936" y="51766"/>
                    <a:pt x="65943" y="51766"/>
                  </a:cubicBezTo>
                  <a:cubicBezTo>
                    <a:pt x="66171" y="51766"/>
                    <a:pt x="67154" y="51255"/>
                    <a:pt x="67436" y="51255"/>
                  </a:cubicBezTo>
                  <a:cubicBezTo>
                    <a:pt x="67480" y="51255"/>
                    <a:pt x="67507" y="51268"/>
                    <a:pt x="67512" y="51296"/>
                  </a:cubicBezTo>
                  <a:cubicBezTo>
                    <a:pt x="67548" y="52306"/>
                    <a:pt x="67151" y="53460"/>
                    <a:pt x="66971" y="54434"/>
                  </a:cubicBezTo>
                  <a:cubicBezTo>
                    <a:pt x="66754" y="55227"/>
                    <a:pt x="66610" y="56021"/>
                    <a:pt x="66574" y="56814"/>
                  </a:cubicBezTo>
                  <a:cubicBezTo>
                    <a:pt x="66574" y="57141"/>
                    <a:pt x="66770" y="57226"/>
                    <a:pt x="67006" y="57226"/>
                  </a:cubicBezTo>
                  <a:cubicBezTo>
                    <a:pt x="67135" y="57226"/>
                    <a:pt x="67276" y="57201"/>
                    <a:pt x="67404" y="57175"/>
                  </a:cubicBezTo>
                  <a:cubicBezTo>
                    <a:pt x="67479" y="57164"/>
                    <a:pt x="67546" y="57158"/>
                    <a:pt x="67604" y="57158"/>
                  </a:cubicBezTo>
                  <a:cubicBezTo>
                    <a:pt x="68102" y="57158"/>
                    <a:pt x="68005" y="57553"/>
                    <a:pt x="67909" y="58005"/>
                  </a:cubicBezTo>
                  <a:cubicBezTo>
                    <a:pt x="67836" y="58473"/>
                    <a:pt x="67728" y="58870"/>
                    <a:pt x="67620" y="59303"/>
                  </a:cubicBezTo>
                  <a:cubicBezTo>
                    <a:pt x="67368" y="60349"/>
                    <a:pt x="67079" y="61359"/>
                    <a:pt x="66863" y="62405"/>
                  </a:cubicBezTo>
                  <a:cubicBezTo>
                    <a:pt x="66773" y="62732"/>
                    <a:pt x="66487" y="64044"/>
                    <a:pt x="66939" y="64044"/>
                  </a:cubicBezTo>
                  <a:cubicBezTo>
                    <a:pt x="67034" y="64044"/>
                    <a:pt x="67162" y="63986"/>
                    <a:pt x="67331" y="63847"/>
                  </a:cubicBezTo>
                  <a:cubicBezTo>
                    <a:pt x="67572" y="63655"/>
                    <a:pt x="67892" y="63190"/>
                    <a:pt x="68015" y="63190"/>
                  </a:cubicBezTo>
                  <a:cubicBezTo>
                    <a:pt x="68077" y="63190"/>
                    <a:pt x="68089" y="63306"/>
                    <a:pt x="68017" y="63631"/>
                  </a:cubicBezTo>
                  <a:cubicBezTo>
                    <a:pt x="67836" y="64533"/>
                    <a:pt x="67548" y="65398"/>
                    <a:pt x="67259" y="66264"/>
                  </a:cubicBezTo>
                  <a:cubicBezTo>
                    <a:pt x="66790" y="67671"/>
                    <a:pt x="65997" y="69330"/>
                    <a:pt x="65961" y="70844"/>
                  </a:cubicBezTo>
                  <a:cubicBezTo>
                    <a:pt x="65961" y="71060"/>
                    <a:pt x="66032" y="71145"/>
                    <a:pt x="66143" y="71145"/>
                  </a:cubicBezTo>
                  <a:cubicBezTo>
                    <a:pt x="66535" y="71145"/>
                    <a:pt x="67428" y="70099"/>
                    <a:pt x="67512" y="70015"/>
                  </a:cubicBezTo>
                  <a:cubicBezTo>
                    <a:pt x="67614" y="69900"/>
                    <a:pt x="67662" y="69853"/>
                    <a:pt x="67680" y="69853"/>
                  </a:cubicBezTo>
                  <a:cubicBezTo>
                    <a:pt x="67712" y="69853"/>
                    <a:pt x="67643" y="70009"/>
                    <a:pt x="67620" y="70195"/>
                  </a:cubicBezTo>
                  <a:cubicBezTo>
                    <a:pt x="67548" y="70484"/>
                    <a:pt x="67440" y="70772"/>
                    <a:pt x="67368" y="71097"/>
                  </a:cubicBezTo>
                  <a:cubicBezTo>
                    <a:pt x="67043" y="72035"/>
                    <a:pt x="66718" y="72972"/>
                    <a:pt x="66430" y="73946"/>
                  </a:cubicBezTo>
                  <a:cubicBezTo>
                    <a:pt x="66141" y="74776"/>
                    <a:pt x="65853" y="75605"/>
                    <a:pt x="65600" y="76435"/>
                  </a:cubicBezTo>
                  <a:cubicBezTo>
                    <a:pt x="65528" y="76723"/>
                    <a:pt x="65240" y="77409"/>
                    <a:pt x="65420" y="77697"/>
                  </a:cubicBezTo>
                  <a:cubicBezTo>
                    <a:pt x="65472" y="77789"/>
                    <a:pt x="65534" y="77823"/>
                    <a:pt x="65599" y="77823"/>
                  </a:cubicBezTo>
                  <a:cubicBezTo>
                    <a:pt x="65712" y="77823"/>
                    <a:pt x="65833" y="77717"/>
                    <a:pt x="65925" y="77625"/>
                  </a:cubicBezTo>
                  <a:cubicBezTo>
                    <a:pt x="66069" y="77481"/>
                    <a:pt x="66213" y="77300"/>
                    <a:pt x="66358" y="77120"/>
                  </a:cubicBezTo>
                  <a:cubicBezTo>
                    <a:pt x="66394" y="77012"/>
                    <a:pt x="66466" y="76976"/>
                    <a:pt x="66538" y="76868"/>
                  </a:cubicBezTo>
                  <a:lnTo>
                    <a:pt x="66538" y="76868"/>
                  </a:lnTo>
                  <a:cubicBezTo>
                    <a:pt x="66502" y="77012"/>
                    <a:pt x="66502" y="77120"/>
                    <a:pt x="66466" y="77228"/>
                  </a:cubicBezTo>
                  <a:cubicBezTo>
                    <a:pt x="65745" y="80655"/>
                    <a:pt x="64951" y="84045"/>
                    <a:pt x="64446" y="87507"/>
                  </a:cubicBezTo>
                  <a:cubicBezTo>
                    <a:pt x="64085" y="89780"/>
                    <a:pt x="63941" y="92124"/>
                    <a:pt x="63977" y="94432"/>
                  </a:cubicBezTo>
                  <a:cubicBezTo>
                    <a:pt x="63977" y="94432"/>
                    <a:pt x="63977" y="94432"/>
                    <a:pt x="63977" y="94468"/>
                  </a:cubicBezTo>
                  <a:cubicBezTo>
                    <a:pt x="64013" y="94504"/>
                    <a:pt x="64013" y="94504"/>
                    <a:pt x="64049" y="94541"/>
                  </a:cubicBezTo>
                  <a:lnTo>
                    <a:pt x="64085" y="94541"/>
                  </a:lnTo>
                  <a:cubicBezTo>
                    <a:pt x="64103" y="94559"/>
                    <a:pt x="64130" y="94568"/>
                    <a:pt x="64158" y="94568"/>
                  </a:cubicBezTo>
                  <a:cubicBezTo>
                    <a:pt x="64185" y="94568"/>
                    <a:pt x="64212" y="94559"/>
                    <a:pt x="64230" y="94541"/>
                  </a:cubicBezTo>
                  <a:cubicBezTo>
                    <a:pt x="64266" y="94504"/>
                    <a:pt x="64266" y="94504"/>
                    <a:pt x="64302" y="94468"/>
                  </a:cubicBezTo>
                  <a:cubicBezTo>
                    <a:pt x="65672" y="91763"/>
                    <a:pt x="66754" y="88878"/>
                    <a:pt x="67440" y="85921"/>
                  </a:cubicBezTo>
                  <a:cubicBezTo>
                    <a:pt x="67656" y="85127"/>
                    <a:pt x="67836" y="84334"/>
                    <a:pt x="67981" y="83540"/>
                  </a:cubicBezTo>
                  <a:cubicBezTo>
                    <a:pt x="68082" y="83137"/>
                    <a:pt x="68057" y="82263"/>
                    <a:pt x="68521" y="82263"/>
                  </a:cubicBezTo>
                  <a:cubicBezTo>
                    <a:pt x="68554" y="82263"/>
                    <a:pt x="68591" y="82268"/>
                    <a:pt x="68630" y="82278"/>
                  </a:cubicBezTo>
                  <a:cubicBezTo>
                    <a:pt x="68688" y="82293"/>
                    <a:pt x="68740" y="82300"/>
                    <a:pt x="68787" y="82300"/>
                  </a:cubicBezTo>
                  <a:cubicBezTo>
                    <a:pt x="69179" y="82300"/>
                    <a:pt x="69211" y="81802"/>
                    <a:pt x="69243" y="81448"/>
                  </a:cubicBezTo>
                  <a:cubicBezTo>
                    <a:pt x="69315" y="80402"/>
                    <a:pt x="69315" y="79320"/>
                    <a:pt x="69243" y="78238"/>
                  </a:cubicBezTo>
                  <a:lnTo>
                    <a:pt x="69243" y="76723"/>
                  </a:lnTo>
                  <a:cubicBezTo>
                    <a:pt x="69243" y="76586"/>
                    <a:pt x="69243" y="75925"/>
                    <a:pt x="69492" y="75925"/>
                  </a:cubicBezTo>
                  <a:cubicBezTo>
                    <a:pt x="69505" y="75925"/>
                    <a:pt x="69518" y="75926"/>
                    <a:pt x="69532" y="75930"/>
                  </a:cubicBezTo>
                  <a:cubicBezTo>
                    <a:pt x="69640" y="75966"/>
                    <a:pt x="69784" y="76038"/>
                    <a:pt x="69928" y="76038"/>
                  </a:cubicBezTo>
                  <a:cubicBezTo>
                    <a:pt x="70974" y="76002"/>
                    <a:pt x="70217" y="72720"/>
                    <a:pt x="70145" y="72143"/>
                  </a:cubicBezTo>
                  <a:cubicBezTo>
                    <a:pt x="70073" y="71710"/>
                    <a:pt x="70036" y="71277"/>
                    <a:pt x="70036" y="70808"/>
                  </a:cubicBezTo>
                  <a:cubicBezTo>
                    <a:pt x="70014" y="70540"/>
                    <a:pt x="70061" y="70411"/>
                    <a:pt x="70177" y="70411"/>
                  </a:cubicBezTo>
                  <a:cubicBezTo>
                    <a:pt x="70248" y="70411"/>
                    <a:pt x="70346" y="70460"/>
                    <a:pt x="70469" y="70556"/>
                  </a:cubicBezTo>
                  <a:cubicBezTo>
                    <a:pt x="70622" y="70678"/>
                    <a:pt x="70756" y="70742"/>
                    <a:pt x="70867" y="70742"/>
                  </a:cubicBezTo>
                  <a:cubicBezTo>
                    <a:pt x="71018" y="70742"/>
                    <a:pt x="71128" y="70625"/>
                    <a:pt x="71191" y="70376"/>
                  </a:cubicBezTo>
                  <a:cubicBezTo>
                    <a:pt x="71335" y="69762"/>
                    <a:pt x="71082" y="68933"/>
                    <a:pt x="71010" y="68320"/>
                  </a:cubicBezTo>
                  <a:cubicBezTo>
                    <a:pt x="70938" y="67851"/>
                    <a:pt x="70866" y="67346"/>
                    <a:pt x="70794" y="66841"/>
                  </a:cubicBezTo>
                  <a:cubicBezTo>
                    <a:pt x="70794" y="66742"/>
                    <a:pt x="70583" y="65619"/>
                    <a:pt x="70767" y="65619"/>
                  </a:cubicBezTo>
                  <a:cubicBezTo>
                    <a:pt x="70784" y="65619"/>
                    <a:pt x="70805" y="65629"/>
                    <a:pt x="70830" y="65651"/>
                  </a:cubicBezTo>
                  <a:cubicBezTo>
                    <a:pt x="70946" y="65738"/>
                    <a:pt x="71271" y="66127"/>
                    <a:pt x="71526" y="66127"/>
                  </a:cubicBezTo>
                  <a:cubicBezTo>
                    <a:pt x="71588" y="66127"/>
                    <a:pt x="71646" y="66104"/>
                    <a:pt x="71696" y="66048"/>
                  </a:cubicBezTo>
                  <a:cubicBezTo>
                    <a:pt x="72128" y="65651"/>
                    <a:pt x="71876" y="64244"/>
                    <a:pt x="71876" y="63703"/>
                  </a:cubicBezTo>
                  <a:cubicBezTo>
                    <a:pt x="71804" y="62549"/>
                    <a:pt x="71804" y="61359"/>
                    <a:pt x="71948" y="60169"/>
                  </a:cubicBezTo>
                  <a:cubicBezTo>
                    <a:pt x="71978" y="59931"/>
                    <a:pt x="72046" y="59848"/>
                    <a:pt x="72137" y="59848"/>
                  </a:cubicBezTo>
                  <a:cubicBezTo>
                    <a:pt x="72346" y="59848"/>
                    <a:pt x="72679" y="60277"/>
                    <a:pt x="72968" y="60277"/>
                  </a:cubicBezTo>
                  <a:cubicBezTo>
                    <a:pt x="73014" y="60277"/>
                    <a:pt x="73059" y="60266"/>
                    <a:pt x="73102" y="60241"/>
                  </a:cubicBezTo>
                  <a:cubicBezTo>
                    <a:pt x="73535" y="59988"/>
                    <a:pt x="73427" y="59231"/>
                    <a:pt x="73463" y="58870"/>
                  </a:cubicBezTo>
                  <a:cubicBezTo>
                    <a:pt x="73499" y="57824"/>
                    <a:pt x="73463" y="56742"/>
                    <a:pt x="73499" y="55660"/>
                  </a:cubicBezTo>
                  <a:cubicBezTo>
                    <a:pt x="73526" y="55336"/>
                    <a:pt x="73512" y="54991"/>
                    <a:pt x="73732" y="54991"/>
                  </a:cubicBezTo>
                  <a:cubicBezTo>
                    <a:pt x="73806" y="54991"/>
                    <a:pt x="73905" y="55029"/>
                    <a:pt x="74040" y="55119"/>
                  </a:cubicBezTo>
                  <a:cubicBezTo>
                    <a:pt x="74137" y="55216"/>
                    <a:pt x="74291" y="55341"/>
                    <a:pt x="74451" y="55341"/>
                  </a:cubicBezTo>
                  <a:cubicBezTo>
                    <a:pt x="74470" y="55341"/>
                    <a:pt x="74490" y="55339"/>
                    <a:pt x="74509" y="55336"/>
                  </a:cubicBezTo>
                  <a:cubicBezTo>
                    <a:pt x="75014" y="55191"/>
                    <a:pt x="74978" y="54181"/>
                    <a:pt x="75014" y="53785"/>
                  </a:cubicBezTo>
                  <a:cubicBezTo>
                    <a:pt x="75158" y="52667"/>
                    <a:pt x="75158" y="51549"/>
                    <a:pt x="75338" y="50430"/>
                  </a:cubicBezTo>
                  <a:cubicBezTo>
                    <a:pt x="75396" y="50086"/>
                    <a:pt x="75483" y="49972"/>
                    <a:pt x="75592" y="49972"/>
                  </a:cubicBezTo>
                  <a:cubicBezTo>
                    <a:pt x="75805" y="49972"/>
                    <a:pt x="76103" y="50407"/>
                    <a:pt x="76434" y="50407"/>
                  </a:cubicBezTo>
                  <a:cubicBezTo>
                    <a:pt x="76465" y="50407"/>
                    <a:pt x="76497" y="50403"/>
                    <a:pt x="76529" y="50394"/>
                  </a:cubicBezTo>
                  <a:cubicBezTo>
                    <a:pt x="76889" y="50286"/>
                    <a:pt x="76889" y="49565"/>
                    <a:pt x="76925" y="49240"/>
                  </a:cubicBezTo>
                  <a:cubicBezTo>
                    <a:pt x="77034" y="48194"/>
                    <a:pt x="77034" y="47148"/>
                    <a:pt x="77106" y="46102"/>
                  </a:cubicBezTo>
                  <a:cubicBezTo>
                    <a:pt x="77133" y="45746"/>
                    <a:pt x="77119" y="45245"/>
                    <a:pt x="77379" y="45245"/>
                  </a:cubicBezTo>
                  <a:cubicBezTo>
                    <a:pt x="77461" y="45245"/>
                    <a:pt x="77571" y="45296"/>
                    <a:pt x="77719" y="45417"/>
                  </a:cubicBezTo>
                  <a:cubicBezTo>
                    <a:pt x="77899" y="45597"/>
                    <a:pt x="78116" y="45742"/>
                    <a:pt x="78332" y="45850"/>
                  </a:cubicBezTo>
                  <a:cubicBezTo>
                    <a:pt x="78414" y="45888"/>
                    <a:pt x="78485" y="45905"/>
                    <a:pt x="78546" y="45905"/>
                  </a:cubicBezTo>
                  <a:cubicBezTo>
                    <a:pt x="78838" y="45905"/>
                    <a:pt x="78922" y="45528"/>
                    <a:pt x="78981" y="45201"/>
                  </a:cubicBezTo>
                  <a:cubicBezTo>
                    <a:pt x="79053" y="44263"/>
                    <a:pt x="79053" y="43325"/>
                    <a:pt x="78981" y="42424"/>
                  </a:cubicBezTo>
                  <a:lnTo>
                    <a:pt x="78981" y="40981"/>
                  </a:lnTo>
                  <a:cubicBezTo>
                    <a:pt x="78981" y="40887"/>
                    <a:pt x="79008" y="40203"/>
                    <a:pt x="79294" y="40203"/>
                  </a:cubicBezTo>
                  <a:cubicBezTo>
                    <a:pt x="79339" y="40203"/>
                    <a:pt x="79391" y="40220"/>
                    <a:pt x="79450" y="40260"/>
                  </a:cubicBezTo>
                  <a:cubicBezTo>
                    <a:pt x="79594" y="40332"/>
                    <a:pt x="79739" y="40476"/>
                    <a:pt x="79919" y="40584"/>
                  </a:cubicBezTo>
                  <a:cubicBezTo>
                    <a:pt x="80015" y="40646"/>
                    <a:pt x="80102" y="40674"/>
                    <a:pt x="80182" y="40674"/>
                  </a:cubicBezTo>
                  <a:cubicBezTo>
                    <a:pt x="80936" y="40674"/>
                    <a:pt x="80968" y="38133"/>
                    <a:pt x="81001" y="37807"/>
                  </a:cubicBezTo>
                  <a:cubicBezTo>
                    <a:pt x="81037" y="36869"/>
                    <a:pt x="81181" y="35968"/>
                    <a:pt x="81362" y="35066"/>
                  </a:cubicBezTo>
                  <a:cubicBezTo>
                    <a:pt x="81378" y="35022"/>
                    <a:pt x="81405" y="35003"/>
                    <a:pt x="81438" y="35003"/>
                  </a:cubicBezTo>
                  <a:cubicBezTo>
                    <a:pt x="81623" y="35003"/>
                    <a:pt x="82016" y="35582"/>
                    <a:pt x="82047" y="35643"/>
                  </a:cubicBezTo>
                  <a:cubicBezTo>
                    <a:pt x="82191" y="35787"/>
                    <a:pt x="82371" y="35895"/>
                    <a:pt x="82552" y="35931"/>
                  </a:cubicBezTo>
                  <a:cubicBezTo>
                    <a:pt x="83309" y="35931"/>
                    <a:pt x="83165" y="32541"/>
                    <a:pt x="83201" y="32108"/>
                  </a:cubicBezTo>
                  <a:cubicBezTo>
                    <a:pt x="83201" y="31712"/>
                    <a:pt x="83237" y="31315"/>
                    <a:pt x="83345" y="30918"/>
                  </a:cubicBezTo>
                  <a:cubicBezTo>
                    <a:pt x="83350" y="30892"/>
                    <a:pt x="83368" y="30881"/>
                    <a:pt x="83395" y="30881"/>
                  </a:cubicBezTo>
                  <a:cubicBezTo>
                    <a:pt x="83556" y="30881"/>
                    <a:pt x="84046" y="31279"/>
                    <a:pt x="84139" y="31279"/>
                  </a:cubicBezTo>
                  <a:cubicBezTo>
                    <a:pt x="84194" y="31293"/>
                    <a:pt x="84244" y="31300"/>
                    <a:pt x="84290" y="31300"/>
                  </a:cubicBezTo>
                  <a:cubicBezTo>
                    <a:pt x="84694" y="31300"/>
                    <a:pt x="84756" y="30766"/>
                    <a:pt x="84788" y="30377"/>
                  </a:cubicBezTo>
                  <a:cubicBezTo>
                    <a:pt x="84932" y="29439"/>
                    <a:pt x="84824" y="28466"/>
                    <a:pt x="85076" y="27564"/>
                  </a:cubicBezTo>
                  <a:cubicBezTo>
                    <a:pt x="85078" y="27558"/>
                    <a:pt x="85083" y="27555"/>
                    <a:pt x="85089" y="27555"/>
                  </a:cubicBezTo>
                  <a:cubicBezTo>
                    <a:pt x="85184" y="27555"/>
                    <a:pt x="85734" y="28137"/>
                    <a:pt x="86048" y="28137"/>
                  </a:cubicBezTo>
                  <a:cubicBezTo>
                    <a:pt x="86107" y="28137"/>
                    <a:pt x="86157" y="28117"/>
                    <a:pt x="86195" y="28069"/>
                  </a:cubicBezTo>
                  <a:cubicBezTo>
                    <a:pt x="86555" y="27672"/>
                    <a:pt x="86519" y="26915"/>
                    <a:pt x="86519" y="26410"/>
                  </a:cubicBezTo>
                  <a:cubicBezTo>
                    <a:pt x="86555" y="25905"/>
                    <a:pt x="86591" y="25400"/>
                    <a:pt x="86663" y="24895"/>
                  </a:cubicBezTo>
                  <a:cubicBezTo>
                    <a:pt x="86711" y="24543"/>
                    <a:pt x="86852" y="24454"/>
                    <a:pt x="87027" y="24454"/>
                  </a:cubicBezTo>
                  <a:cubicBezTo>
                    <a:pt x="87209" y="24454"/>
                    <a:pt x="87429" y="24549"/>
                    <a:pt x="87624" y="24549"/>
                  </a:cubicBezTo>
                  <a:cubicBezTo>
                    <a:pt x="87666" y="24549"/>
                    <a:pt x="87707" y="24545"/>
                    <a:pt x="87745" y="24534"/>
                  </a:cubicBezTo>
                  <a:cubicBezTo>
                    <a:pt x="88323" y="24354"/>
                    <a:pt x="88467" y="23380"/>
                    <a:pt x="88611" y="22911"/>
                  </a:cubicBezTo>
                  <a:cubicBezTo>
                    <a:pt x="88972" y="21613"/>
                    <a:pt x="89188" y="20459"/>
                    <a:pt x="89946" y="19305"/>
                  </a:cubicBezTo>
                  <a:cubicBezTo>
                    <a:pt x="90378" y="18619"/>
                    <a:pt x="90847" y="17898"/>
                    <a:pt x="91316" y="17213"/>
                  </a:cubicBezTo>
                  <a:cubicBezTo>
                    <a:pt x="91561" y="16862"/>
                    <a:pt x="91807" y="16512"/>
                    <a:pt x="92019" y="16162"/>
                  </a:cubicBezTo>
                  <a:lnTo>
                    <a:pt x="92019" y="16162"/>
                  </a:lnTo>
                  <a:cubicBezTo>
                    <a:pt x="92018" y="16162"/>
                    <a:pt x="92018" y="16163"/>
                    <a:pt x="92018" y="16163"/>
                  </a:cubicBezTo>
                  <a:cubicBezTo>
                    <a:pt x="92026" y="16163"/>
                    <a:pt x="92636" y="15277"/>
                    <a:pt x="92948" y="15277"/>
                  </a:cubicBezTo>
                  <a:cubicBezTo>
                    <a:pt x="93034" y="15277"/>
                    <a:pt x="93098" y="15344"/>
                    <a:pt x="93119" y="15517"/>
                  </a:cubicBezTo>
                  <a:cubicBezTo>
                    <a:pt x="93119" y="16095"/>
                    <a:pt x="93047" y="16708"/>
                    <a:pt x="92903" y="17285"/>
                  </a:cubicBezTo>
                  <a:cubicBezTo>
                    <a:pt x="92723" y="18186"/>
                    <a:pt x="92578" y="19088"/>
                    <a:pt x="92434" y="19990"/>
                  </a:cubicBezTo>
                  <a:cubicBezTo>
                    <a:pt x="92254" y="21144"/>
                    <a:pt x="92254" y="22442"/>
                    <a:pt x="91857" y="23524"/>
                  </a:cubicBezTo>
                  <a:cubicBezTo>
                    <a:pt x="91496" y="24534"/>
                    <a:pt x="90955" y="25472"/>
                    <a:pt x="90595" y="26482"/>
                  </a:cubicBezTo>
                  <a:cubicBezTo>
                    <a:pt x="90450" y="26915"/>
                    <a:pt x="90342" y="27384"/>
                    <a:pt x="90775" y="27672"/>
                  </a:cubicBezTo>
                  <a:cubicBezTo>
                    <a:pt x="91352" y="28033"/>
                    <a:pt x="91424" y="28357"/>
                    <a:pt x="90991" y="28898"/>
                  </a:cubicBezTo>
                  <a:cubicBezTo>
                    <a:pt x="90667" y="29295"/>
                    <a:pt x="90342" y="29656"/>
                    <a:pt x="90090" y="30053"/>
                  </a:cubicBezTo>
                  <a:cubicBezTo>
                    <a:pt x="89909" y="30269"/>
                    <a:pt x="89693" y="30738"/>
                    <a:pt x="90090" y="30918"/>
                  </a:cubicBezTo>
                  <a:cubicBezTo>
                    <a:pt x="90270" y="30990"/>
                    <a:pt x="91100" y="30954"/>
                    <a:pt x="91064" y="31243"/>
                  </a:cubicBezTo>
                  <a:cubicBezTo>
                    <a:pt x="90883" y="31820"/>
                    <a:pt x="90667" y="32325"/>
                    <a:pt x="90378" y="32830"/>
                  </a:cubicBezTo>
                  <a:cubicBezTo>
                    <a:pt x="90198" y="33190"/>
                    <a:pt x="89657" y="34020"/>
                    <a:pt x="89873" y="34417"/>
                  </a:cubicBezTo>
                  <a:cubicBezTo>
                    <a:pt x="89963" y="34536"/>
                    <a:pt x="90053" y="34606"/>
                    <a:pt x="90163" y="34606"/>
                  </a:cubicBezTo>
                  <a:cubicBezTo>
                    <a:pt x="90186" y="34606"/>
                    <a:pt x="90209" y="34603"/>
                    <a:pt x="90234" y="34597"/>
                  </a:cubicBezTo>
                  <a:cubicBezTo>
                    <a:pt x="90281" y="34592"/>
                    <a:pt x="90324" y="34590"/>
                    <a:pt x="90362" y="34590"/>
                  </a:cubicBezTo>
                  <a:cubicBezTo>
                    <a:pt x="90923" y="34590"/>
                    <a:pt x="90691" y="35058"/>
                    <a:pt x="90523" y="35463"/>
                  </a:cubicBezTo>
                  <a:cubicBezTo>
                    <a:pt x="90234" y="36220"/>
                    <a:pt x="88431" y="38853"/>
                    <a:pt x="89909" y="39250"/>
                  </a:cubicBezTo>
                  <a:cubicBezTo>
                    <a:pt x="91532" y="39719"/>
                    <a:pt x="88142" y="42856"/>
                    <a:pt x="88864" y="43830"/>
                  </a:cubicBezTo>
                  <a:cubicBezTo>
                    <a:pt x="88967" y="43968"/>
                    <a:pt x="89139" y="43996"/>
                    <a:pt x="89315" y="43996"/>
                  </a:cubicBezTo>
                  <a:cubicBezTo>
                    <a:pt x="89437" y="43996"/>
                    <a:pt x="89561" y="43982"/>
                    <a:pt x="89664" y="43982"/>
                  </a:cubicBezTo>
                  <a:cubicBezTo>
                    <a:pt x="89879" y="43982"/>
                    <a:pt x="90004" y="44042"/>
                    <a:pt x="89837" y="44407"/>
                  </a:cubicBezTo>
                  <a:cubicBezTo>
                    <a:pt x="89405" y="45345"/>
                    <a:pt x="88827" y="46211"/>
                    <a:pt x="88359" y="47112"/>
                  </a:cubicBezTo>
                  <a:cubicBezTo>
                    <a:pt x="87926" y="47942"/>
                    <a:pt x="86880" y="49745"/>
                    <a:pt x="88539" y="49817"/>
                  </a:cubicBezTo>
                  <a:cubicBezTo>
                    <a:pt x="88737" y="49817"/>
                    <a:pt x="88891" y="49763"/>
                    <a:pt x="88967" y="49763"/>
                  </a:cubicBezTo>
                  <a:cubicBezTo>
                    <a:pt x="89044" y="49763"/>
                    <a:pt x="89044" y="49817"/>
                    <a:pt x="88936" y="50034"/>
                  </a:cubicBezTo>
                  <a:cubicBezTo>
                    <a:pt x="88683" y="50467"/>
                    <a:pt x="88395" y="50899"/>
                    <a:pt x="88070" y="51296"/>
                  </a:cubicBezTo>
                  <a:cubicBezTo>
                    <a:pt x="87421" y="52090"/>
                    <a:pt x="86772" y="52847"/>
                    <a:pt x="86231" y="53676"/>
                  </a:cubicBezTo>
                  <a:cubicBezTo>
                    <a:pt x="86014" y="53965"/>
                    <a:pt x="85726" y="54434"/>
                    <a:pt x="86086" y="54722"/>
                  </a:cubicBezTo>
                  <a:cubicBezTo>
                    <a:pt x="86186" y="54800"/>
                    <a:pt x="86405" y="54816"/>
                    <a:pt x="86654" y="54816"/>
                  </a:cubicBezTo>
                  <a:cubicBezTo>
                    <a:pt x="86835" y="54816"/>
                    <a:pt x="87031" y="54808"/>
                    <a:pt x="87210" y="54808"/>
                  </a:cubicBezTo>
                  <a:cubicBezTo>
                    <a:pt x="87587" y="54808"/>
                    <a:pt x="87883" y="54846"/>
                    <a:pt x="87782" y="55083"/>
                  </a:cubicBezTo>
                  <a:cubicBezTo>
                    <a:pt x="87060" y="56778"/>
                    <a:pt x="85545" y="58041"/>
                    <a:pt x="84752" y="59700"/>
                  </a:cubicBezTo>
                  <a:cubicBezTo>
                    <a:pt x="84644" y="59952"/>
                    <a:pt x="84572" y="60385"/>
                    <a:pt x="84896" y="60493"/>
                  </a:cubicBezTo>
                  <a:cubicBezTo>
                    <a:pt x="85022" y="60511"/>
                    <a:pt x="85149" y="60520"/>
                    <a:pt x="85270" y="60520"/>
                  </a:cubicBezTo>
                  <a:cubicBezTo>
                    <a:pt x="85392" y="60520"/>
                    <a:pt x="85509" y="60511"/>
                    <a:pt x="85617" y="60493"/>
                  </a:cubicBezTo>
                  <a:cubicBezTo>
                    <a:pt x="85668" y="60487"/>
                    <a:pt x="85712" y="60484"/>
                    <a:pt x="85752" y="60484"/>
                  </a:cubicBezTo>
                  <a:cubicBezTo>
                    <a:pt x="86366" y="60484"/>
                    <a:pt x="85749" y="61234"/>
                    <a:pt x="85545" y="61539"/>
                  </a:cubicBezTo>
                  <a:cubicBezTo>
                    <a:pt x="85293" y="61864"/>
                    <a:pt x="82480" y="64821"/>
                    <a:pt x="83417" y="65110"/>
                  </a:cubicBezTo>
                  <a:cubicBezTo>
                    <a:pt x="83598" y="65146"/>
                    <a:pt x="84319" y="65146"/>
                    <a:pt x="84211" y="65398"/>
                  </a:cubicBezTo>
                  <a:cubicBezTo>
                    <a:pt x="83994" y="65831"/>
                    <a:pt x="83706" y="66192"/>
                    <a:pt x="83381" y="66552"/>
                  </a:cubicBezTo>
                  <a:cubicBezTo>
                    <a:pt x="82660" y="67382"/>
                    <a:pt x="81867" y="68175"/>
                    <a:pt x="81181" y="69077"/>
                  </a:cubicBezTo>
                  <a:cubicBezTo>
                    <a:pt x="81037" y="69257"/>
                    <a:pt x="80532" y="69835"/>
                    <a:pt x="80784" y="70087"/>
                  </a:cubicBezTo>
                  <a:cubicBezTo>
                    <a:pt x="81289" y="70592"/>
                    <a:pt x="82371" y="69907"/>
                    <a:pt x="81470" y="70989"/>
                  </a:cubicBezTo>
                  <a:cubicBezTo>
                    <a:pt x="81145" y="71385"/>
                    <a:pt x="77935" y="74090"/>
                    <a:pt x="78584" y="74559"/>
                  </a:cubicBezTo>
                  <a:cubicBezTo>
                    <a:pt x="78837" y="74704"/>
                    <a:pt x="79089" y="74776"/>
                    <a:pt x="79342" y="74812"/>
                  </a:cubicBezTo>
                  <a:cubicBezTo>
                    <a:pt x="79630" y="74884"/>
                    <a:pt x="78584" y="75930"/>
                    <a:pt x="78476" y="76002"/>
                  </a:cubicBezTo>
                  <a:cubicBezTo>
                    <a:pt x="77647" y="76832"/>
                    <a:pt x="76745" y="77589"/>
                    <a:pt x="75951" y="78455"/>
                  </a:cubicBezTo>
                  <a:cubicBezTo>
                    <a:pt x="75663" y="78779"/>
                    <a:pt x="75122" y="79356"/>
                    <a:pt x="75410" y="79825"/>
                  </a:cubicBezTo>
                  <a:cubicBezTo>
                    <a:pt x="75663" y="80258"/>
                    <a:pt x="75915" y="80619"/>
                    <a:pt x="75447" y="81160"/>
                  </a:cubicBezTo>
                  <a:cubicBezTo>
                    <a:pt x="74906" y="81773"/>
                    <a:pt x="74292" y="82350"/>
                    <a:pt x="73643" y="82891"/>
                  </a:cubicBezTo>
                  <a:cubicBezTo>
                    <a:pt x="73102" y="83396"/>
                    <a:pt x="71804" y="84225"/>
                    <a:pt x="71660" y="85055"/>
                  </a:cubicBezTo>
                  <a:cubicBezTo>
                    <a:pt x="71623" y="85235"/>
                    <a:pt x="71660" y="85416"/>
                    <a:pt x="71732" y="85596"/>
                  </a:cubicBezTo>
                  <a:cubicBezTo>
                    <a:pt x="71984" y="86281"/>
                    <a:pt x="71046" y="87111"/>
                    <a:pt x="70614" y="87616"/>
                  </a:cubicBezTo>
                  <a:cubicBezTo>
                    <a:pt x="68666" y="89996"/>
                    <a:pt x="66574" y="92304"/>
                    <a:pt x="64879" y="94901"/>
                  </a:cubicBezTo>
                  <a:cubicBezTo>
                    <a:pt x="64843" y="94937"/>
                    <a:pt x="64843" y="95045"/>
                    <a:pt x="64915" y="95082"/>
                  </a:cubicBezTo>
                  <a:cubicBezTo>
                    <a:pt x="64936" y="95124"/>
                    <a:pt x="64982" y="95141"/>
                    <a:pt x="65024" y="95141"/>
                  </a:cubicBezTo>
                  <a:cubicBezTo>
                    <a:pt x="65053" y="95141"/>
                    <a:pt x="65080" y="95133"/>
                    <a:pt x="65095" y="95118"/>
                  </a:cubicBezTo>
                  <a:cubicBezTo>
                    <a:pt x="67620" y="93422"/>
                    <a:pt x="69928" y="91403"/>
                    <a:pt x="71948" y="89094"/>
                  </a:cubicBezTo>
                  <a:cubicBezTo>
                    <a:pt x="72525" y="88481"/>
                    <a:pt x="73066" y="87868"/>
                    <a:pt x="73607" y="87255"/>
                  </a:cubicBezTo>
                  <a:cubicBezTo>
                    <a:pt x="73800" y="87038"/>
                    <a:pt x="73977" y="86723"/>
                    <a:pt x="74073" y="86723"/>
                  </a:cubicBezTo>
                  <a:cubicBezTo>
                    <a:pt x="74121" y="86723"/>
                    <a:pt x="74148" y="86800"/>
                    <a:pt x="74148" y="87003"/>
                  </a:cubicBezTo>
                  <a:cubicBezTo>
                    <a:pt x="74148" y="87255"/>
                    <a:pt x="74148" y="87688"/>
                    <a:pt x="74473" y="87688"/>
                  </a:cubicBezTo>
                  <a:cubicBezTo>
                    <a:pt x="75266" y="87688"/>
                    <a:pt x="76096" y="85307"/>
                    <a:pt x="76384" y="84838"/>
                  </a:cubicBezTo>
                  <a:cubicBezTo>
                    <a:pt x="76781" y="84081"/>
                    <a:pt x="77142" y="83324"/>
                    <a:pt x="77575" y="82602"/>
                  </a:cubicBezTo>
                  <a:cubicBezTo>
                    <a:pt x="77683" y="82386"/>
                    <a:pt x="77791" y="82206"/>
                    <a:pt x="77899" y="82025"/>
                  </a:cubicBezTo>
                  <a:cubicBezTo>
                    <a:pt x="77974" y="81913"/>
                    <a:pt x="78037" y="81868"/>
                    <a:pt x="78091" y="81868"/>
                  </a:cubicBezTo>
                  <a:cubicBezTo>
                    <a:pt x="78244" y="81868"/>
                    <a:pt x="78324" y="82226"/>
                    <a:pt x="78404" y="82386"/>
                  </a:cubicBezTo>
                  <a:cubicBezTo>
                    <a:pt x="78479" y="82520"/>
                    <a:pt x="78567" y="82578"/>
                    <a:pt x="78663" y="82578"/>
                  </a:cubicBezTo>
                  <a:cubicBezTo>
                    <a:pt x="79209" y="82578"/>
                    <a:pt x="80002" y="80705"/>
                    <a:pt x="80063" y="80583"/>
                  </a:cubicBezTo>
                  <a:cubicBezTo>
                    <a:pt x="80460" y="79717"/>
                    <a:pt x="80857" y="78887"/>
                    <a:pt x="81289" y="78022"/>
                  </a:cubicBezTo>
                  <a:cubicBezTo>
                    <a:pt x="81434" y="77769"/>
                    <a:pt x="81614" y="77517"/>
                    <a:pt x="81830" y="77300"/>
                  </a:cubicBezTo>
                  <a:cubicBezTo>
                    <a:pt x="81858" y="77251"/>
                    <a:pt x="81887" y="77230"/>
                    <a:pt x="81919" y="77230"/>
                  </a:cubicBezTo>
                  <a:cubicBezTo>
                    <a:pt x="82093" y="77230"/>
                    <a:pt x="82310" y="77894"/>
                    <a:pt x="82371" y="77986"/>
                  </a:cubicBezTo>
                  <a:cubicBezTo>
                    <a:pt x="82472" y="78112"/>
                    <a:pt x="82574" y="78167"/>
                    <a:pt x="82675" y="78167"/>
                  </a:cubicBezTo>
                  <a:cubicBezTo>
                    <a:pt x="83293" y="78167"/>
                    <a:pt x="83870" y="76101"/>
                    <a:pt x="83994" y="75822"/>
                  </a:cubicBezTo>
                  <a:cubicBezTo>
                    <a:pt x="84094" y="75556"/>
                    <a:pt x="84716" y="73540"/>
                    <a:pt x="85151" y="73540"/>
                  </a:cubicBezTo>
                  <a:cubicBezTo>
                    <a:pt x="85188" y="73540"/>
                    <a:pt x="85223" y="73555"/>
                    <a:pt x="85257" y="73586"/>
                  </a:cubicBezTo>
                  <a:cubicBezTo>
                    <a:pt x="85518" y="73823"/>
                    <a:pt x="85685" y="74013"/>
                    <a:pt x="85902" y="74013"/>
                  </a:cubicBezTo>
                  <a:cubicBezTo>
                    <a:pt x="86016" y="74013"/>
                    <a:pt x="86142" y="73962"/>
                    <a:pt x="86303" y="73838"/>
                  </a:cubicBezTo>
                  <a:cubicBezTo>
                    <a:pt x="86844" y="73369"/>
                    <a:pt x="87132" y="72251"/>
                    <a:pt x="87385" y="71602"/>
                  </a:cubicBezTo>
                  <a:cubicBezTo>
                    <a:pt x="87565" y="71205"/>
                    <a:pt x="87782" y="70772"/>
                    <a:pt x="87998" y="70376"/>
                  </a:cubicBezTo>
                  <a:cubicBezTo>
                    <a:pt x="88070" y="70250"/>
                    <a:pt x="88139" y="70200"/>
                    <a:pt x="88206" y="70200"/>
                  </a:cubicBezTo>
                  <a:cubicBezTo>
                    <a:pt x="88408" y="70200"/>
                    <a:pt x="88584" y="70655"/>
                    <a:pt x="88719" y="70844"/>
                  </a:cubicBezTo>
                  <a:cubicBezTo>
                    <a:pt x="88792" y="70938"/>
                    <a:pt x="88877" y="70980"/>
                    <a:pt x="88970" y="70980"/>
                  </a:cubicBezTo>
                  <a:cubicBezTo>
                    <a:pt x="89701" y="70980"/>
                    <a:pt x="90940" y="68395"/>
                    <a:pt x="91100" y="68139"/>
                  </a:cubicBezTo>
                  <a:cubicBezTo>
                    <a:pt x="91352" y="67707"/>
                    <a:pt x="91605" y="67310"/>
                    <a:pt x="91929" y="66913"/>
                  </a:cubicBezTo>
                  <a:cubicBezTo>
                    <a:pt x="91984" y="66838"/>
                    <a:pt x="92033" y="66807"/>
                    <a:pt x="92078" y="66807"/>
                  </a:cubicBezTo>
                  <a:cubicBezTo>
                    <a:pt x="92271" y="66807"/>
                    <a:pt x="92382" y="67387"/>
                    <a:pt x="92470" y="67562"/>
                  </a:cubicBezTo>
                  <a:cubicBezTo>
                    <a:pt x="92553" y="67769"/>
                    <a:pt x="92683" y="67869"/>
                    <a:pt x="92827" y="67869"/>
                  </a:cubicBezTo>
                  <a:cubicBezTo>
                    <a:pt x="92934" y="67869"/>
                    <a:pt x="93048" y="67814"/>
                    <a:pt x="93156" y="67707"/>
                  </a:cubicBezTo>
                  <a:cubicBezTo>
                    <a:pt x="93769" y="67166"/>
                    <a:pt x="94093" y="66192"/>
                    <a:pt x="94454" y="65507"/>
                  </a:cubicBezTo>
                  <a:cubicBezTo>
                    <a:pt x="94670" y="65074"/>
                    <a:pt x="94923" y="64677"/>
                    <a:pt x="95211" y="64280"/>
                  </a:cubicBezTo>
                  <a:cubicBezTo>
                    <a:pt x="95228" y="64263"/>
                    <a:pt x="95247" y="64256"/>
                    <a:pt x="95267" y="64256"/>
                  </a:cubicBezTo>
                  <a:cubicBezTo>
                    <a:pt x="95463" y="64256"/>
                    <a:pt x="95795" y="64976"/>
                    <a:pt x="95861" y="65074"/>
                  </a:cubicBezTo>
                  <a:cubicBezTo>
                    <a:pt x="95914" y="65141"/>
                    <a:pt x="95980" y="65171"/>
                    <a:pt x="96054" y="65171"/>
                  </a:cubicBezTo>
                  <a:cubicBezTo>
                    <a:pt x="96779" y="65171"/>
                    <a:pt x="98369" y="62266"/>
                    <a:pt x="98566" y="61972"/>
                  </a:cubicBezTo>
                  <a:cubicBezTo>
                    <a:pt x="98630" y="61875"/>
                    <a:pt x="99326" y="60917"/>
                    <a:pt x="99527" y="60917"/>
                  </a:cubicBezTo>
                  <a:cubicBezTo>
                    <a:pt x="99551" y="60917"/>
                    <a:pt x="99568" y="60931"/>
                    <a:pt x="99575" y="60962"/>
                  </a:cubicBezTo>
                  <a:cubicBezTo>
                    <a:pt x="99612" y="61215"/>
                    <a:pt x="99684" y="61467"/>
                    <a:pt x="99756" y="61719"/>
                  </a:cubicBezTo>
                  <a:cubicBezTo>
                    <a:pt x="99843" y="61865"/>
                    <a:pt x="99948" y="61923"/>
                    <a:pt x="100059" y="61923"/>
                  </a:cubicBezTo>
                  <a:cubicBezTo>
                    <a:pt x="100223" y="61923"/>
                    <a:pt x="100399" y="61798"/>
                    <a:pt x="100549" y="61647"/>
                  </a:cubicBezTo>
                  <a:cubicBezTo>
                    <a:pt x="101126" y="61034"/>
                    <a:pt x="101667" y="60349"/>
                    <a:pt x="102100" y="59592"/>
                  </a:cubicBezTo>
                  <a:cubicBezTo>
                    <a:pt x="102425" y="59195"/>
                    <a:pt x="102713" y="58762"/>
                    <a:pt x="103074" y="58401"/>
                  </a:cubicBezTo>
                  <a:cubicBezTo>
                    <a:pt x="103254" y="58209"/>
                    <a:pt x="103387" y="58145"/>
                    <a:pt x="103500" y="58145"/>
                  </a:cubicBezTo>
                  <a:cubicBezTo>
                    <a:pt x="103727" y="58145"/>
                    <a:pt x="103879" y="58401"/>
                    <a:pt x="104192" y="58401"/>
                  </a:cubicBezTo>
                  <a:cubicBezTo>
                    <a:pt x="104207" y="58402"/>
                    <a:pt x="104222" y="58402"/>
                    <a:pt x="104237" y="58402"/>
                  </a:cubicBezTo>
                  <a:cubicBezTo>
                    <a:pt x="104932" y="58402"/>
                    <a:pt x="105355" y="57598"/>
                    <a:pt x="105743" y="57139"/>
                  </a:cubicBezTo>
                  <a:cubicBezTo>
                    <a:pt x="106717" y="56021"/>
                    <a:pt x="108340" y="55588"/>
                    <a:pt x="109746" y="55155"/>
                  </a:cubicBezTo>
                  <a:cubicBezTo>
                    <a:pt x="111059" y="54707"/>
                    <a:pt x="112428" y="54458"/>
                    <a:pt x="113804" y="54458"/>
                  </a:cubicBezTo>
                  <a:cubicBezTo>
                    <a:pt x="113978" y="54458"/>
                    <a:pt x="114152" y="54462"/>
                    <a:pt x="114327" y="54470"/>
                  </a:cubicBezTo>
                  <a:cubicBezTo>
                    <a:pt x="115625" y="54542"/>
                    <a:pt x="113750" y="55552"/>
                    <a:pt x="113389" y="55732"/>
                  </a:cubicBezTo>
                  <a:cubicBezTo>
                    <a:pt x="111009" y="56886"/>
                    <a:pt x="108845" y="58473"/>
                    <a:pt x="107005" y="60385"/>
                  </a:cubicBezTo>
                  <a:cubicBezTo>
                    <a:pt x="106356" y="61034"/>
                    <a:pt x="105743" y="61719"/>
                    <a:pt x="105130" y="62405"/>
                  </a:cubicBezTo>
                  <a:cubicBezTo>
                    <a:pt x="104949" y="62657"/>
                    <a:pt x="104372" y="63126"/>
                    <a:pt x="104481" y="63523"/>
                  </a:cubicBezTo>
                  <a:cubicBezTo>
                    <a:pt x="104589" y="63883"/>
                    <a:pt x="105202" y="63920"/>
                    <a:pt x="105490" y="64028"/>
                  </a:cubicBezTo>
                  <a:cubicBezTo>
                    <a:pt x="106140" y="64208"/>
                    <a:pt x="104553" y="65290"/>
                    <a:pt x="104481" y="65362"/>
                  </a:cubicBezTo>
                  <a:cubicBezTo>
                    <a:pt x="104048" y="65687"/>
                    <a:pt x="103543" y="65975"/>
                    <a:pt x="103110" y="66372"/>
                  </a:cubicBezTo>
                  <a:cubicBezTo>
                    <a:pt x="102930" y="66480"/>
                    <a:pt x="102172" y="67057"/>
                    <a:pt x="102533" y="67346"/>
                  </a:cubicBezTo>
                  <a:cubicBezTo>
                    <a:pt x="102713" y="67490"/>
                    <a:pt x="102930" y="67598"/>
                    <a:pt x="103146" y="67634"/>
                  </a:cubicBezTo>
                  <a:cubicBezTo>
                    <a:pt x="103687" y="67851"/>
                    <a:pt x="102533" y="68753"/>
                    <a:pt x="102389" y="68861"/>
                  </a:cubicBezTo>
                  <a:cubicBezTo>
                    <a:pt x="102028" y="69185"/>
                    <a:pt x="99034" y="71277"/>
                    <a:pt x="99684" y="71926"/>
                  </a:cubicBezTo>
                  <a:cubicBezTo>
                    <a:pt x="99828" y="72071"/>
                    <a:pt x="100008" y="72143"/>
                    <a:pt x="100189" y="72179"/>
                  </a:cubicBezTo>
                  <a:cubicBezTo>
                    <a:pt x="100838" y="72395"/>
                    <a:pt x="100116" y="72900"/>
                    <a:pt x="99900" y="73081"/>
                  </a:cubicBezTo>
                  <a:cubicBezTo>
                    <a:pt x="98998" y="73838"/>
                    <a:pt x="97952" y="74451"/>
                    <a:pt x="97015" y="75173"/>
                  </a:cubicBezTo>
                  <a:cubicBezTo>
                    <a:pt x="96654" y="75461"/>
                    <a:pt x="96113" y="75786"/>
                    <a:pt x="96077" y="76291"/>
                  </a:cubicBezTo>
                  <a:cubicBezTo>
                    <a:pt x="96005" y="76723"/>
                    <a:pt x="96943" y="76868"/>
                    <a:pt x="97159" y="76976"/>
                  </a:cubicBezTo>
                  <a:cubicBezTo>
                    <a:pt x="97520" y="77156"/>
                    <a:pt x="95356" y="78202"/>
                    <a:pt x="95211" y="78274"/>
                  </a:cubicBezTo>
                  <a:cubicBezTo>
                    <a:pt x="94346" y="78635"/>
                    <a:pt x="93480" y="79032"/>
                    <a:pt x="92651" y="79464"/>
                  </a:cubicBezTo>
                  <a:cubicBezTo>
                    <a:pt x="91460" y="80186"/>
                    <a:pt x="93372" y="80366"/>
                    <a:pt x="93841" y="80438"/>
                  </a:cubicBezTo>
                  <a:cubicBezTo>
                    <a:pt x="94382" y="80547"/>
                    <a:pt x="93841" y="80691"/>
                    <a:pt x="93588" y="80835"/>
                  </a:cubicBezTo>
                  <a:cubicBezTo>
                    <a:pt x="93083" y="81088"/>
                    <a:pt x="92578" y="81340"/>
                    <a:pt x="92037" y="81520"/>
                  </a:cubicBezTo>
                  <a:cubicBezTo>
                    <a:pt x="91064" y="81917"/>
                    <a:pt x="90090" y="82278"/>
                    <a:pt x="89152" y="82747"/>
                  </a:cubicBezTo>
                  <a:cubicBezTo>
                    <a:pt x="88900" y="82855"/>
                    <a:pt x="88395" y="83071"/>
                    <a:pt x="88611" y="83432"/>
                  </a:cubicBezTo>
                  <a:cubicBezTo>
                    <a:pt x="88791" y="83793"/>
                    <a:pt x="90162" y="83756"/>
                    <a:pt x="89405" y="84117"/>
                  </a:cubicBezTo>
                  <a:cubicBezTo>
                    <a:pt x="88431" y="84550"/>
                    <a:pt x="87421" y="84911"/>
                    <a:pt x="86375" y="85199"/>
                  </a:cubicBezTo>
                  <a:cubicBezTo>
                    <a:pt x="85690" y="85452"/>
                    <a:pt x="84716" y="85668"/>
                    <a:pt x="84139" y="86101"/>
                  </a:cubicBezTo>
                  <a:cubicBezTo>
                    <a:pt x="83886" y="86317"/>
                    <a:pt x="83778" y="86570"/>
                    <a:pt x="84103" y="86786"/>
                  </a:cubicBezTo>
                  <a:cubicBezTo>
                    <a:pt x="84283" y="86894"/>
                    <a:pt x="84824" y="87111"/>
                    <a:pt x="84463" y="87291"/>
                  </a:cubicBezTo>
                  <a:cubicBezTo>
                    <a:pt x="83958" y="87507"/>
                    <a:pt x="83417" y="87688"/>
                    <a:pt x="82876" y="87796"/>
                  </a:cubicBezTo>
                  <a:cubicBezTo>
                    <a:pt x="81830" y="88048"/>
                    <a:pt x="80784" y="88229"/>
                    <a:pt x="79739" y="88517"/>
                  </a:cubicBezTo>
                  <a:cubicBezTo>
                    <a:pt x="79486" y="88589"/>
                    <a:pt x="78404" y="88770"/>
                    <a:pt x="78404" y="89203"/>
                  </a:cubicBezTo>
                  <a:cubicBezTo>
                    <a:pt x="78404" y="89455"/>
                    <a:pt x="79198" y="90104"/>
                    <a:pt x="79089" y="90140"/>
                  </a:cubicBezTo>
                  <a:cubicBezTo>
                    <a:pt x="77755" y="91006"/>
                    <a:pt x="75988" y="91511"/>
                    <a:pt x="74473" y="92052"/>
                  </a:cubicBezTo>
                  <a:cubicBezTo>
                    <a:pt x="72273" y="92809"/>
                    <a:pt x="70073" y="93711"/>
                    <a:pt x="67981" y="94685"/>
                  </a:cubicBezTo>
                  <a:cubicBezTo>
                    <a:pt x="67945" y="94685"/>
                    <a:pt x="67909" y="94721"/>
                    <a:pt x="67909" y="94721"/>
                  </a:cubicBezTo>
                  <a:cubicBezTo>
                    <a:pt x="67872" y="94793"/>
                    <a:pt x="67909" y="94901"/>
                    <a:pt x="67981" y="94937"/>
                  </a:cubicBezTo>
                  <a:lnTo>
                    <a:pt x="68089" y="94937"/>
                  </a:lnTo>
                  <a:cubicBezTo>
                    <a:pt x="71010" y="94396"/>
                    <a:pt x="73896" y="93675"/>
                    <a:pt x="76709" y="92773"/>
                  </a:cubicBezTo>
                  <a:cubicBezTo>
                    <a:pt x="76945" y="92689"/>
                    <a:pt x="77095" y="92628"/>
                    <a:pt x="77220" y="92628"/>
                  </a:cubicBezTo>
                  <a:cubicBezTo>
                    <a:pt x="77363" y="92628"/>
                    <a:pt x="77474" y="92707"/>
                    <a:pt x="77647" y="92918"/>
                  </a:cubicBezTo>
                  <a:cubicBezTo>
                    <a:pt x="77719" y="93026"/>
                    <a:pt x="77827" y="93062"/>
                    <a:pt x="77935" y="93062"/>
                  </a:cubicBezTo>
                  <a:cubicBezTo>
                    <a:pt x="78873" y="92881"/>
                    <a:pt x="79775" y="92088"/>
                    <a:pt x="80568" y="91583"/>
                  </a:cubicBezTo>
                  <a:cubicBezTo>
                    <a:pt x="80684" y="91525"/>
                    <a:pt x="81287" y="91142"/>
                    <a:pt x="81503" y="91142"/>
                  </a:cubicBezTo>
                  <a:cubicBezTo>
                    <a:pt x="81556" y="91142"/>
                    <a:pt x="81585" y="91165"/>
                    <a:pt x="81578" y="91222"/>
                  </a:cubicBezTo>
                  <a:cubicBezTo>
                    <a:pt x="81578" y="91331"/>
                    <a:pt x="81578" y="91475"/>
                    <a:pt x="81650" y="91547"/>
                  </a:cubicBezTo>
                  <a:cubicBezTo>
                    <a:pt x="81726" y="91590"/>
                    <a:pt x="81820" y="91609"/>
                    <a:pt x="81925" y="91609"/>
                  </a:cubicBezTo>
                  <a:cubicBezTo>
                    <a:pt x="82518" y="91609"/>
                    <a:pt x="83488" y="91009"/>
                    <a:pt x="83886" y="90826"/>
                  </a:cubicBezTo>
                  <a:cubicBezTo>
                    <a:pt x="84896" y="90357"/>
                    <a:pt x="85906" y="89996"/>
                    <a:pt x="86988" y="89708"/>
                  </a:cubicBezTo>
                  <a:cubicBezTo>
                    <a:pt x="87122" y="89673"/>
                    <a:pt x="87227" y="89657"/>
                    <a:pt x="87310" y="89657"/>
                  </a:cubicBezTo>
                  <a:cubicBezTo>
                    <a:pt x="87741" y="89657"/>
                    <a:pt x="87587" y="90067"/>
                    <a:pt x="87890" y="90249"/>
                  </a:cubicBezTo>
                  <a:cubicBezTo>
                    <a:pt x="88104" y="90382"/>
                    <a:pt x="88338" y="90457"/>
                    <a:pt x="88591" y="90457"/>
                  </a:cubicBezTo>
                  <a:cubicBezTo>
                    <a:pt x="88680" y="90457"/>
                    <a:pt x="88770" y="90448"/>
                    <a:pt x="88864" y="90429"/>
                  </a:cubicBezTo>
                  <a:cubicBezTo>
                    <a:pt x="89801" y="90357"/>
                    <a:pt x="90703" y="90104"/>
                    <a:pt x="91641" y="89924"/>
                  </a:cubicBezTo>
                  <a:cubicBezTo>
                    <a:pt x="92026" y="89875"/>
                    <a:pt x="92413" y="89850"/>
                    <a:pt x="92801" y="89850"/>
                  </a:cubicBezTo>
                  <a:cubicBezTo>
                    <a:pt x="93831" y="89850"/>
                    <a:pt x="94865" y="90026"/>
                    <a:pt x="95861" y="90393"/>
                  </a:cubicBezTo>
                  <a:cubicBezTo>
                    <a:pt x="96618" y="90609"/>
                    <a:pt x="97375" y="90934"/>
                    <a:pt x="98097" y="91295"/>
                  </a:cubicBezTo>
                  <a:cubicBezTo>
                    <a:pt x="98504" y="91464"/>
                    <a:pt x="99647" y="92242"/>
                    <a:pt x="98846" y="92242"/>
                  </a:cubicBezTo>
                  <a:cubicBezTo>
                    <a:pt x="98796" y="92242"/>
                    <a:pt x="98739" y="92239"/>
                    <a:pt x="98674" y="92232"/>
                  </a:cubicBezTo>
                  <a:cubicBezTo>
                    <a:pt x="97542" y="92145"/>
                    <a:pt x="96550" y="91848"/>
                    <a:pt x="95435" y="91848"/>
                  </a:cubicBezTo>
                  <a:cubicBezTo>
                    <a:pt x="95165" y="91848"/>
                    <a:pt x="94887" y="91865"/>
                    <a:pt x="94598" y="91908"/>
                  </a:cubicBezTo>
                  <a:cubicBezTo>
                    <a:pt x="93408" y="92124"/>
                    <a:pt x="92218" y="92449"/>
                    <a:pt x="91064" y="92881"/>
                  </a:cubicBezTo>
                  <a:cubicBezTo>
                    <a:pt x="90523" y="93062"/>
                    <a:pt x="89188" y="93026"/>
                    <a:pt x="88864" y="93567"/>
                  </a:cubicBezTo>
                  <a:cubicBezTo>
                    <a:pt x="88683" y="93855"/>
                    <a:pt x="88719" y="94036"/>
                    <a:pt x="88359" y="94252"/>
                  </a:cubicBezTo>
                  <a:cubicBezTo>
                    <a:pt x="87673" y="94649"/>
                    <a:pt x="86700" y="94829"/>
                    <a:pt x="85942" y="95118"/>
                  </a:cubicBezTo>
                  <a:cubicBezTo>
                    <a:pt x="85040" y="95442"/>
                    <a:pt x="83958" y="95442"/>
                    <a:pt x="82985" y="95586"/>
                  </a:cubicBezTo>
                  <a:cubicBezTo>
                    <a:pt x="82480" y="95659"/>
                    <a:pt x="81181" y="95623"/>
                    <a:pt x="80821" y="96091"/>
                  </a:cubicBezTo>
                  <a:cubicBezTo>
                    <a:pt x="80712" y="96200"/>
                    <a:pt x="80604" y="96344"/>
                    <a:pt x="80676" y="96488"/>
                  </a:cubicBezTo>
                  <a:cubicBezTo>
                    <a:pt x="80893" y="97065"/>
                    <a:pt x="80424" y="97210"/>
                    <a:pt x="79919" y="97282"/>
                  </a:cubicBezTo>
                  <a:cubicBezTo>
                    <a:pt x="78657" y="97426"/>
                    <a:pt x="77394" y="97498"/>
                    <a:pt x="76132" y="97498"/>
                  </a:cubicBezTo>
                  <a:cubicBezTo>
                    <a:pt x="75941" y="97498"/>
                    <a:pt x="75642" y="97485"/>
                    <a:pt x="75318" y="97485"/>
                  </a:cubicBezTo>
                  <a:cubicBezTo>
                    <a:pt x="74724" y="97485"/>
                    <a:pt x="74044" y="97530"/>
                    <a:pt x="73787" y="97787"/>
                  </a:cubicBezTo>
                  <a:cubicBezTo>
                    <a:pt x="73463" y="98147"/>
                    <a:pt x="73751" y="98508"/>
                    <a:pt x="73968" y="98869"/>
                  </a:cubicBezTo>
                  <a:cubicBezTo>
                    <a:pt x="74033" y="98985"/>
                    <a:pt x="73855" y="99023"/>
                    <a:pt x="73597" y="99023"/>
                  </a:cubicBezTo>
                  <a:cubicBezTo>
                    <a:pt x="73138" y="99023"/>
                    <a:pt x="72427" y="98905"/>
                    <a:pt x="72381" y="98905"/>
                  </a:cubicBezTo>
                  <a:cubicBezTo>
                    <a:pt x="71732" y="98760"/>
                    <a:pt x="71119" y="98580"/>
                    <a:pt x="70469" y="98400"/>
                  </a:cubicBezTo>
                  <a:cubicBezTo>
                    <a:pt x="70135" y="98328"/>
                    <a:pt x="69547" y="98114"/>
                    <a:pt x="69052" y="98114"/>
                  </a:cubicBezTo>
                  <a:cubicBezTo>
                    <a:pt x="68800" y="98114"/>
                    <a:pt x="68572" y="98169"/>
                    <a:pt x="68413" y="98328"/>
                  </a:cubicBezTo>
                  <a:cubicBezTo>
                    <a:pt x="68223" y="98531"/>
                    <a:pt x="68028" y="98607"/>
                    <a:pt x="67824" y="98607"/>
                  </a:cubicBezTo>
                  <a:cubicBezTo>
                    <a:pt x="67486" y="98607"/>
                    <a:pt x="67123" y="98399"/>
                    <a:pt x="66718" y="98219"/>
                  </a:cubicBezTo>
                  <a:cubicBezTo>
                    <a:pt x="65817" y="97787"/>
                    <a:pt x="65023" y="97246"/>
                    <a:pt x="64266" y="96596"/>
                  </a:cubicBezTo>
                  <a:cubicBezTo>
                    <a:pt x="64245" y="96554"/>
                    <a:pt x="64211" y="96537"/>
                    <a:pt x="64172" y="96537"/>
                  </a:cubicBezTo>
                  <a:cubicBezTo>
                    <a:pt x="64145" y="96537"/>
                    <a:pt x="64115" y="96545"/>
                    <a:pt x="64085" y="96560"/>
                  </a:cubicBezTo>
                  <a:lnTo>
                    <a:pt x="64049" y="96560"/>
                  </a:lnTo>
                  <a:cubicBezTo>
                    <a:pt x="63977" y="96596"/>
                    <a:pt x="63941" y="96669"/>
                    <a:pt x="63977" y="96741"/>
                  </a:cubicBezTo>
                  <a:cubicBezTo>
                    <a:pt x="64807" y="101465"/>
                    <a:pt x="64338" y="106371"/>
                    <a:pt x="63689" y="111095"/>
                  </a:cubicBezTo>
                  <a:cubicBezTo>
                    <a:pt x="63039" y="115784"/>
                    <a:pt x="62030" y="120401"/>
                    <a:pt x="60623" y="124909"/>
                  </a:cubicBezTo>
                  <a:cubicBezTo>
                    <a:pt x="60427" y="125433"/>
                    <a:pt x="59933" y="125749"/>
                    <a:pt x="59412" y="125749"/>
                  </a:cubicBezTo>
                  <a:cubicBezTo>
                    <a:pt x="59359" y="125749"/>
                    <a:pt x="59306" y="125745"/>
                    <a:pt x="59252" y="125739"/>
                  </a:cubicBezTo>
                  <a:cubicBezTo>
                    <a:pt x="58170" y="125703"/>
                    <a:pt x="58423" y="124729"/>
                    <a:pt x="58639" y="124043"/>
                  </a:cubicBezTo>
                  <a:cubicBezTo>
                    <a:pt x="59072" y="122817"/>
                    <a:pt x="59505" y="121591"/>
                    <a:pt x="59866" y="120365"/>
                  </a:cubicBezTo>
                  <a:cubicBezTo>
                    <a:pt x="60695" y="117804"/>
                    <a:pt x="61416" y="115171"/>
                    <a:pt x="61994" y="112466"/>
                  </a:cubicBezTo>
                  <a:cubicBezTo>
                    <a:pt x="63039" y="107308"/>
                    <a:pt x="63580" y="101970"/>
                    <a:pt x="62715" y="96741"/>
                  </a:cubicBezTo>
                  <a:cubicBezTo>
                    <a:pt x="62715" y="96705"/>
                    <a:pt x="62643" y="96669"/>
                    <a:pt x="62607" y="96632"/>
                  </a:cubicBezTo>
                  <a:lnTo>
                    <a:pt x="62462" y="96632"/>
                  </a:lnTo>
                  <a:cubicBezTo>
                    <a:pt x="61236" y="97426"/>
                    <a:pt x="59938" y="98147"/>
                    <a:pt x="58567" y="98760"/>
                  </a:cubicBezTo>
                  <a:cubicBezTo>
                    <a:pt x="57702" y="99157"/>
                    <a:pt x="56802" y="99481"/>
                    <a:pt x="55937" y="99841"/>
                  </a:cubicBezTo>
                  <a:lnTo>
                    <a:pt x="55937" y="99841"/>
                  </a:lnTo>
                  <a:cubicBezTo>
                    <a:pt x="56116" y="99764"/>
                    <a:pt x="56259" y="99048"/>
                    <a:pt x="56331" y="98869"/>
                  </a:cubicBezTo>
                  <a:cubicBezTo>
                    <a:pt x="56490" y="98445"/>
                    <a:pt x="56369" y="98292"/>
                    <a:pt x="56110" y="98292"/>
                  </a:cubicBezTo>
                  <a:cubicBezTo>
                    <a:pt x="55487" y="98292"/>
                    <a:pt x="54072" y="99174"/>
                    <a:pt x="53842" y="99301"/>
                  </a:cubicBezTo>
                  <a:cubicBezTo>
                    <a:pt x="52832" y="99842"/>
                    <a:pt x="51859" y="100419"/>
                    <a:pt x="50849" y="100960"/>
                  </a:cubicBezTo>
                  <a:cubicBezTo>
                    <a:pt x="50380" y="101177"/>
                    <a:pt x="49911" y="101393"/>
                    <a:pt x="49442" y="101538"/>
                  </a:cubicBezTo>
                  <a:cubicBezTo>
                    <a:pt x="49418" y="101544"/>
                    <a:pt x="49397" y="101547"/>
                    <a:pt x="49378" y="101547"/>
                  </a:cubicBezTo>
                  <a:cubicBezTo>
                    <a:pt x="49092" y="101547"/>
                    <a:pt x="49444" y="100803"/>
                    <a:pt x="49478" y="100600"/>
                  </a:cubicBezTo>
                  <a:cubicBezTo>
                    <a:pt x="49533" y="100328"/>
                    <a:pt x="49325" y="100224"/>
                    <a:pt x="48977" y="100224"/>
                  </a:cubicBezTo>
                  <a:cubicBezTo>
                    <a:pt x="47939" y="100224"/>
                    <a:pt x="45655" y="101141"/>
                    <a:pt x="45331" y="101249"/>
                  </a:cubicBezTo>
                  <a:cubicBezTo>
                    <a:pt x="44753" y="101429"/>
                    <a:pt x="44176" y="101538"/>
                    <a:pt x="43563" y="101574"/>
                  </a:cubicBezTo>
                  <a:cubicBezTo>
                    <a:pt x="43275" y="101574"/>
                    <a:pt x="43888" y="100924"/>
                    <a:pt x="43924" y="100888"/>
                  </a:cubicBezTo>
                  <a:cubicBezTo>
                    <a:pt x="44140" y="100528"/>
                    <a:pt x="44032" y="100275"/>
                    <a:pt x="43635" y="100203"/>
                  </a:cubicBezTo>
                  <a:cubicBezTo>
                    <a:pt x="43416" y="100172"/>
                    <a:pt x="43195" y="100159"/>
                    <a:pt x="42974" y="100159"/>
                  </a:cubicBezTo>
                  <a:cubicBezTo>
                    <a:pt x="41702" y="100159"/>
                    <a:pt x="40406" y="100591"/>
                    <a:pt x="39147" y="100591"/>
                  </a:cubicBezTo>
                  <a:cubicBezTo>
                    <a:pt x="38825" y="100591"/>
                    <a:pt x="38505" y="100563"/>
                    <a:pt x="38189" y="100492"/>
                  </a:cubicBezTo>
                  <a:cubicBezTo>
                    <a:pt x="37720" y="100383"/>
                    <a:pt x="38406" y="99842"/>
                    <a:pt x="38261" y="99518"/>
                  </a:cubicBezTo>
                  <a:cubicBezTo>
                    <a:pt x="38189" y="99337"/>
                    <a:pt x="37865" y="99301"/>
                    <a:pt x="37720" y="99265"/>
                  </a:cubicBezTo>
                  <a:cubicBezTo>
                    <a:pt x="36927" y="99121"/>
                    <a:pt x="36169" y="99049"/>
                    <a:pt x="35376" y="98905"/>
                  </a:cubicBezTo>
                  <a:cubicBezTo>
                    <a:pt x="32779" y="98400"/>
                    <a:pt x="30182" y="97714"/>
                    <a:pt x="27585" y="97173"/>
                  </a:cubicBezTo>
                  <a:cubicBezTo>
                    <a:pt x="27261" y="97101"/>
                    <a:pt x="25710" y="96957"/>
                    <a:pt x="26503" y="96488"/>
                  </a:cubicBezTo>
                  <a:cubicBezTo>
                    <a:pt x="27658" y="95803"/>
                    <a:pt x="29064" y="95623"/>
                    <a:pt x="30363" y="95550"/>
                  </a:cubicBezTo>
                  <a:cubicBezTo>
                    <a:pt x="31697" y="95478"/>
                    <a:pt x="32851" y="95478"/>
                    <a:pt x="34114" y="95442"/>
                  </a:cubicBezTo>
                  <a:cubicBezTo>
                    <a:pt x="34265" y="95442"/>
                    <a:pt x="34531" y="95463"/>
                    <a:pt x="34817" y="95463"/>
                  </a:cubicBezTo>
                  <a:cubicBezTo>
                    <a:pt x="35281" y="95463"/>
                    <a:pt x="35797" y="95408"/>
                    <a:pt x="35953" y="95118"/>
                  </a:cubicBezTo>
                  <a:cubicBezTo>
                    <a:pt x="35989" y="94973"/>
                    <a:pt x="35953" y="94829"/>
                    <a:pt x="35881" y="94685"/>
                  </a:cubicBezTo>
                  <a:cubicBezTo>
                    <a:pt x="35756" y="94450"/>
                    <a:pt x="35882" y="94378"/>
                    <a:pt x="36095" y="94378"/>
                  </a:cubicBezTo>
                  <a:cubicBezTo>
                    <a:pt x="36372" y="94378"/>
                    <a:pt x="36795" y="94500"/>
                    <a:pt x="36999" y="94541"/>
                  </a:cubicBezTo>
                  <a:cubicBezTo>
                    <a:pt x="37937" y="94721"/>
                    <a:pt x="38874" y="94973"/>
                    <a:pt x="39812" y="95118"/>
                  </a:cubicBezTo>
                  <a:cubicBezTo>
                    <a:pt x="39864" y="95124"/>
                    <a:pt x="39923" y="95128"/>
                    <a:pt x="39986" y="95128"/>
                  </a:cubicBezTo>
                  <a:cubicBezTo>
                    <a:pt x="40273" y="95128"/>
                    <a:pt x="40622" y="95040"/>
                    <a:pt x="40534" y="94685"/>
                  </a:cubicBezTo>
                  <a:cubicBezTo>
                    <a:pt x="40452" y="94360"/>
                    <a:pt x="40452" y="94198"/>
                    <a:pt x="40686" y="94198"/>
                  </a:cubicBezTo>
                  <a:cubicBezTo>
                    <a:pt x="40764" y="94198"/>
                    <a:pt x="40867" y="94216"/>
                    <a:pt x="41002" y="94252"/>
                  </a:cubicBezTo>
                  <a:cubicBezTo>
                    <a:pt x="41543" y="94432"/>
                    <a:pt x="42048" y="94649"/>
                    <a:pt x="42553" y="94901"/>
                  </a:cubicBezTo>
                  <a:cubicBezTo>
                    <a:pt x="42791" y="94980"/>
                    <a:pt x="44131" y="95678"/>
                    <a:pt x="44789" y="95678"/>
                  </a:cubicBezTo>
                  <a:cubicBezTo>
                    <a:pt x="45030" y="95678"/>
                    <a:pt x="45179" y="95585"/>
                    <a:pt x="45150" y="95334"/>
                  </a:cubicBezTo>
                  <a:cubicBezTo>
                    <a:pt x="45042" y="95082"/>
                    <a:pt x="44934" y="94829"/>
                    <a:pt x="44717" y="94649"/>
                  </a:cubicBezTo>
                  <a:cubicBezTo>
                    <a:pt x="44612" y="94509"/>
                    <a:pt x="44541" y="94335"/>
                    <a:pt x="44471" y="94193"/>
                  </a:cubicBezTo>
                  <a:lnTo>
                    <a:pt x="44471" y="94193"/>
                  </a:lnTo>
                  <a:cubicBezTo>
                    <a:pt x="44537" y="94291"/>
                    <a:pt x="44940" y="94326"/>
                    <a:pt x="45078" y="94360"/>
                  </a:cubicBezTo>
                  <a:cubicBezTo>
                    <a:pt x="46088" y="94577"/>
                    <a:pt x="47098" y="94937"/>
                    <a:pt x="48108" y="95190"/>
                  </a:cubicBezTo>
                  <a:cubicBezTo>
                    <a:pt x="48244" y="95212"/>
                    <a:pt x="48622" y="95349"/>
                    <a:pt x="48911" y="95349"/>
                  </a:cubicBezTo>
                  <a:cubicBezTo>
                    <a:pt x="49082" y="95349"/>
                    <a:pt x="49222" y="95301"/>
                    <a:pt x="49262" y="95154"/>
                  </a:cubicBezTo>
                  <a:cubicBezTo>
                    <a:pt x="49334" y="94901"/>
                    <a:pt x="49045" y="94685"/>
                    <a:pt x="49406" y="94685"/>
                  </a:cubicBezTo>
                  <a:cubicBezTo>
                    <a:pt x="50200" y="94721"/>
                    <a:pt x="50957" y="94829"/>
                    <a:pt x="51750" y="94937"/>
                  </a:cubicBezTo>
                  <a:cubicBezTo>
                    <a:pt x="53983" y="95177"/>
                    <a:pt x="56275" y="95455"/>
                    <a:pt x="58538" y="95455"/>
                  </a:cubicBezTo>
                  <a:cubicBezTo>
                    <a:pt x="59346" y="95455"/>
                    <a:pt x="60151" y="95419"/>
                    <a:pt x="60948" y="95334"/>
                  </a:cubicBezTo>
                  <a:cubicBezTo>
                    <a:pt x="60984" y="95334"/>
                    <a:pt x="61020" y="95298"/>
                    <a:pt x="61020" y="95298"/>
                  </a:cubicBezTo>
                  <a:cubicBezTo>
                    <a:pt x="61092" y="95226"/>
                    <a:pt x="61092" y="95154"/>
                    <a:pt x="61020" y="95082"/>
                  </a:cubicBezTo>
                  <a:cubicBezTo>
                    <a:pt x="61020" y="95045"/>
                    <a:pt x="60984" y="95045"/>
                    <a:pt x="60948" y="95045"/>
                  </a:cubicBezTo>
                  <a:cubicBezTo>
                    <a:pt x="59721" y="94468"/>
                    <a:pt x="58459" y="94036"/>
                    <a:pt x="57161" y="93747"/>
                  </a:cubicBezTo>
                  <a:cubicBezTo>
                    <a:pt x="56439" y="93567"/>
                    <a:pt x="55718" y="93422"/>
                    <a:pt x="54996" y="93278"/>
                  </a:cubicBezTo>
                  <a:cubicBezTo>
                    <a:pt x="54419" y="93134"/>
                    <a:pt x="52869" y="93098"/>
                    <a:pt x="52472" y="92557"/>
                  </a:cubicBezTo>
                  <a:cubicBezTo>
                    <a:pt x="52003" y="91944"/>
                    <a:pt x="51318" y="91908"/>
                    <a:pt x="50524" y="91799"/>
                  </a:cubicBezTo>
                  <a:cubicBezTo>
                    <a:pt x="49298" y="91619"/>
                    <a:pt x="48036" y="91547"/>
                    <a:pt x="46809" y="91258"/>
                  </a:cubicBezTo>
                  <a:cubicBezTo>
                    <a:pt x="46449" y="91186"/>
                    <a:pt x="46737" y="91150"/>
                    <a:pt x="46954" y="91042"/>
                  </a:cubicBezTo>
                  <a:cubicBezTo>
                    <a:pt x="47134" y="90898"/>
                    <a:pt x="47206" y="90862"/>
                    <a:pt x="47350" y="90790"/>
                  </a:cubicBezTo>
                  <a:cubicBezTo>
                    <a:pt x="47458" y="90717"/>
                    <a:pt x="47531" y="90609"/>
                    <a:pt x="47567" y="90465"/>
                  </a:cubicBezTo>
                  <a:cubicBezTo>
                    <a:pt x="47675" y="90068"/>
                    <a:pt x="46809" y="90032"/>
                    <a:pt x="46629" y="90032"/>
                  </a:cubicBezTo>
                  <a:cubicBezTo>
                    <a:pt x="45583" y="89888"/>
                    <a:pt x="44537" y="89888"/>
                    <a:pt x="43527" y="89816"/>
                  </a:cubicBezTo>
                  <a:cubicBezTo>
                    <a:pt x="42986" y="89780"/>
                    <a:pt x="42445" y="89744"/>
                    <a:pt x="41904" y="89671"/>
                  </a:cubicBezTo>
                  <a:cubicBezTo>
                    <a:pt x="41183" y="89563"/>
                    <a:pt x="41616" y="89347"/>
                    <a:pt x="41976" y="89022"/>
                  </a:cubicBezTo>
                  <a:cubicBezTo>
                    <a:pt x="43166" y="88121"/>
                    <a:pt x="41291" y="88012"/>
                    <a:pt x="40678" y="87976"/>
                  </a:cubicBezTo>
                  <a:cubicBezTo>
                    <a:pt x="39704" y="87940"/>
                    <a:pt x="38694" y="87940"/>
                    <a:pt x="37684" y="87868"/>
                  </a:cubicBezTo>
                  <a:cubicBezTo>
                    <a:pt x="37288" y="87832"/>
                    <a:pt x="36891" y="87796"/>
                    <a:pt x="36494" y="87724"/>
                  </a:cubicBezTo>
                  <a:cubicBezTo>
                    <a:pt x="36783" y="87507"/>
                    <a:pt x="37071" y="87291"/>
                    <a:pt x="37396" y="87111"/>
                  </a:cubicBezTo>
                  <a:cubicBezTo>
                    <a:pt x="38297" y="86642"/>
                    <a:pt x="38514" y="86137"/>
                    <a:pt x="37360" y="85993"/>
                  </a:cubicBezTo>
                  <a:cubicBezTo>
                    <a:pt x="36458" y="85884"/>
                    <a:pt x="35520" y="85921"/>
                    <a:pt x="34583" y="85884"/>
                  </a:cubicBezTo>
                  <a:cubicBezTo>
                    <a:pt x="34150" y="85884"/>
                    <a:pt x="33681" y="85884"/>
                    <a:pt x="33212" y="85848"/>
                  </a:cubicBezTo>
                  <a:cubicBezTo>
                    <a:pt x="32743" y="85812"/>
                    <a:pt x="32094" y="85812"/>
                    <a:pt x="32743" y="85343"/>
                  </a:cubicBezTo>
                  <a:cubicBezTo>
                    <a:pt x="33537" y="84838"/>
                    <a:pt x="34402" y="84153"/>
                    <a:pt x="32959" y="83901"/>
                  </a:cubicBezTo>
                  <a:cubicBezTo>
                    <a:pt x="32094" y="83793"/>
                    <a:pt x="31228" y="83756"/>
                    <a:pt x="30363" y="83684"/>
                  </a:cubicBezTo>
                  <a:cubicBezTo>
                    <a:pt x="29930" y="83684"/>
                    <a:pt x="29461" y="83612"/>
                    <a:pt x="29028" y="83504"/>
                  </a:cubicBezTo>
                  <a:cubicBezTo>
                    <a:pt x="28343" y="83360"/>
                    <a:pt x="29353" y="82891"/>
                    <a:pt x="29569" y="82783"/>
                  </a:cubicBezTo>
                  <a:cubicBezTo>
                    <a:pt x="30904" y="82061"/>
                    <a:pt x="29353" y="81484"/>
                    <a:pt x="28595" y="81232"/>
                  </a:cubicBezTo>
                  <a:cubicBezTo>
                    <a:pt x="27622" y="80907"/>
                    <a:pt x="26612" y="80655"/>
                    <a:pt x="25602" y="80330"/>
                  </a:cubicBezTo>
                  <a:cubicBezTo>
                    <a:pt x="25169" y="80186"/>
                    <a:pt x="24700" y="80042"/>
                    <a:pt x="24267" y="79825"/>
                  </a:cubicBezTo>
                  <a:cubicBezTo>
                    <a:pt x="23690" y="79573"/>
                    <a:pt x="24339" y="79428"/>
                    <a:pt x="24664" y="79284"/>
                  </a:cubicBezTo>
                  <a:cubicBezTo>
                    <a:pt x="25205" y="79104"/>
                    <a:pt x="26936" y="78599"/>
                    <a:pt x="25710" y="77986"/>
                  </a:cubicBezTo>
                  <a:cubicBezTo>
                    <a:pt x="24087" y="77192"/>
                    <a:pt x="22103" y="77084"/>
                    <a:pt x="20408" y="76507"/>
                  </a:cubicBezTo>
                  <a:cubicBezTo>
                    <a:pt x="18965" y="76002"/>
                    <a:pt x="22031" y="75497"/>
                    <a:pt x="20661" y="74812"/>
                  </a:cubicBezTo>
                  <a:cubicBezTo>
                    <a:pt x="19146" y="74018"/>
                    <a:pt x="17487" y="73622"/>
                    <a:pt x="15972" y="72864"/>
                  </a:cubicBezTo>
                  <a:cubicBezTo>
                    <a:pt x="15431" y="72612"/>
                    <a:pt x="16621" y="72035"/>
                    <a:pt x="16837" y="71746"/>
                  </a:cubicBezTo>
                  <a:cubicBezTo>
                    <a:pt x="17126" y="71349"/>
                    <a:pt x="16296" y="70989"/>
                    <a:pt x="16080" y="70881"/>
                  </a:cubicBezTo>
                  <a:cubicBezTo>
                    <a:pt x="15178" y="70484"/>
                    <a:pt x="14241" y="70123"/>
                    <a:pt x="13303" y="69835"/>
                  </a:cubicBezTo>
                  <a:cubicBezTo>
                    <a:pt x="12726" y="69654"/>
                    <a:pt x="12185" y="69438"/>
                    <a:pt x="11608" y="69185"/>
                  </a:cubicBezTo>
                  <a:cubicBezTo>
                    <a:pt x="11211" y="69041"/>
                    <a:pt x="10598" y="68861"/>
                    <a:pt x="11355" y="68789"/>
                  </a:cubicBezTo>
                  <a:cubicBezTo>
                    <a:pt x="12113" y="68680"/>
                    <a:pt x="13014" y="68572"/>
                    <a:pt x="12077" y="67923"/>
                  </a:cubicBezTo>
                  <a:cubicBezTo>
                    <a:pt x="10742" y="66949"/>
                    <a:pt x="9336" y="66048"/>
                    <a:pt x="7965" y="65110"/>
                  </a:cubicBezTo>
                  <a:cubicBezTo>
                    <a:pt x="6306" y="64028"/>
                    <a:pt x="4683" y="62910"/>
                    <a:pt x="3096" y="61756"/>
                  </a:cubicBezTo>
                  <a:cubicBezTo>
                    <a:pt x="2447" y="61287"/>
                    <a:pt x="1797" y="60746"/>
                    <a:pt x="1220" y="60205"/>
                  </a:cubicBezTo>
                  <a:cubicBezTo>
                    <a:pt x="1059" y="60043"/>
                    <a:pt x="405" y="59534"/>
                    <a:pt x="686" y="59534"/>
                  </a:cubicBezTo>
                  <a:cubicBezTo>
                    <a:pt x="719" y="59534"/>
                    <a:pt x="764" y="59540"/>
                    <a:pt x="824" y="59555"/>
                  </a:cubicBezTo>
                  <a:cubicBezTo>
                    <a:pt x="1473" y="59736"/>
                    <a:pt x="2122" y="59952"/>
                    <a:pt x="2771" y="60205"/>
                  </a:cubicBezTo>
                  <a:cubicBezTo>
                    <a:pt x="6162" y="61467"/>
                    <a:pt x="9552" y="62693"/>
                    <a:pt x="12978" y="63811"/>
                  </a:cubicBezTo>
                  <a:lnTo>
                    <a:pt x="15467" y="64641"/>
                  </a:lnTo>
                  <a:cubicBezTo>
                    <a:pt x="15641" y="64699"/>
                    <a:pt x="16071" y="64943"/>
                    <a:pt x="16364" y="64943"/>
                  </a:cubicBezTo>
                  <a:cubicBezTo>
                    <a:pt x="16436" y="64943"/>
                    <a:pt x="16499" y="64929"/>
                    <a:pt x="16549" y="64893"/>
                  </a:cubicBezTo>
                  <a:cubicBezTo>
                    <a:pt x="16909" y="64683"/>
                    <a:pt x="16720" y="63924"/>
                    <a:pt x="16999" y="63924"/>
                  </a:cubicBezTo>
                  <a:cubicBezTo>
                    <a:pt x="17056" y="63924"/>
                    <a:pt x="17131" y="63955"/>
                    <a:pt x="17234" y="64028"/>
                  </a:cubicBezTo>
                  <a:cubicBezTo>
                    <a:pt x="17956" y="64605"/>
                    <a:pt x="18677" y="65182"/>
                    <a:pt x="19326" y="65831"/>
                  </a:cubicBezTo>
                  <a:cubicBezTo>
                    <a:pt x="19795" y="66336"/>
                    <a:pt x="20336" y="66769"/>
                    <a:pt x="20913" y="67093"/>
                  </a:cubicBezTo>
                  <a:cubicBezTo>
                    <a:pt x="21001" y="67148"/>
                    <a:pt x="21091" y="67173"/>
                    <a:pt x="21178" y="67173"/>
                  </a:cubicBezTo>
                  <a:cubicBezTo>
                    <a:pt x="21375" y="67173"/>
                    <a:pt x="21548" y="67042"/>
                    <a:pt x="21598" y="66841"/>
                  </a:cubicBezTo>
                  <a:cubicBezTo>
                    <a:pt x="21634" y="66625"/>
                    <a:pt x="21634" y="66408"/>
                    <a:pt x="21562" y="66228"/>
                  </a:cubicBezTo>
                  <a:cubicBezTo>
                    <a:pt x="21502" y="65925"/>
                    <a:pt x="21571" y="65818"/>
                    <a:pt x="21701" y="65818"/>
                  </a:cubicBezTo>
                  <a:cubicBezTo>
                    <a:pt x="21958" y="65818"/>
                    <a:pt x="22453" y="66240"/>
                    <a:pt x="22644" y="66408"/>
                  </a:cubicBezTo>
                  <a:cubicBezTo>
                    <a:pt x="23546" y="67130"/>
                    <a:pt x="24303" y="67995"/>
                    <a:pt x="25133" y="68789"/>
                  </a:cubicBezTo>
                  <a:cubicBezTo>
                    <a:pt x="25356" y="69012"/>
                    <a:pt x="26057" y="69769"/>
                    <a:pt x="26516" y="69769"/>
                  </a:cubicBezTo>
                  <a:cubicBezTo>
                    <a:pt x="26577" y="69769"/>
                    <a:pt x="26633" y="69756"/>
                    <a:pt x="26684" y="69726"/>
                  </a:cubicBezTo>
                  <a:cubicBezTo>
                    <a:pt x="27091" y="69509"/>
                    <a:pt x="26988" y="68864"/>
                    <a:pt x="27295" y="68864"/>
                  </a:cubicBezTo>
                  <a:cubicBezTo>
                    <a:pt x="27396" y="68864"/>
                    <a:pt x="27542" y="68934"/>
                    <a:pt x="27766" y="69113"/>
                  </a:cubicBezTo>
                  <a:cubicBezTo>
                    <a:pt x="28631" y="69835"/>
                    <a:pt x="29353" y="70592"/>
                    <a:pt x="30146" y="71313"/>
                  </a:cubicBezTo>
                  <a:cubicBezTo>
                    <a:pt x="30443" y="71610"/>
                    <a:pt x="31264" y="72448"/>
                    <a:pt x="31717" y="72448"/>
                  </a:cubicBezTo>
                  <a:cubicBezTo>
                    <a:pt x="31925" y="72448"/>
                    <a:pt x="32056" y="72271"/>
                    <a:pt x="32022" y="71782"/>
                  </a:cubicBezTo>
                  <a:cubicBezTo>
                    <a:pt x="32001" y="71578"/>
                    <a:pt x="32050" y="71501"/>
                    <a:pt x="32136" y="71501"/>
                  </a:cubicBezTo>
                  <a:cubicBezTo>
                    <a:pt x="32355" y="71501"/>
                    <a:pt x="32814" y="71998"/>
                    <a:pt x="32996" y="72179"/>
                  </a:cubicBezTo>
                  <a:cubicBezTo>
                    <a:pt x="33464" y="72576"/>
                    <a:pt x="33825" y="73081"/>
                    <a:pt x="34258" y="73513"/>
                  </a:cubicBezTo>
                  <a:cubicBezTo>
                    <a:pt x="34490" y="73779"/>
                    <a:pt x="35302" y="74837"/>
                    <a:pt x="35824" y="74837"/>
                  </a:cubicBezTo>
                  <a:cubicBezTo>
                    <a:pt x="35869" y="74837"/>
                    <a:pt x="35912" y="74829"/>
                    <a:pt x="35953" y="74812"/>
                  </a:cubicBezTo>
                  <a:cubicBezTo>
                    <a:pt x="36169" y="74704"/>
                    <a:pt x="36242" y="74523"/>
                    <a:pt x="36314" y="74307"/>
                  </a:cubicBezTo>
                  <a:cubicBezTo>
                    <a:pt x="36372" y="74175"/>
                    <a:pt x="36454" y="74122"/>
                    <a:pt x="36549" y="74122"/>
                  </a:cubicBezTo>
                  <a:cubicBezTo>
                    <a:pt x="36869" y="74122"/>
                    <a:pt x="37329" y="74717"/>
                    <a:pt x="37468" y="74884"/>
                  </a:cubicBezTo>
                  <a:cubicBezTo>
                    <a:pt x="38297" y="75786"/>
                    <a:pt x="38947" y="76796"/>
                    <a:pt x="39740" y="77697"/>
                  </a:cubicBezTo>
                  <a:cubicBezTo>
                    <a:pt x="39852" y="77810"/>
                    <a:pt x="40161" y="78206"/>
                    <a:pt x="40412" y="78206"/>
                  </a:cubicBezTo>
                  <a:cubicBezTo>
                    <a:pt x="40483" y="78206"/>
                    <a:pt x="40550" y="78174"/>
                    <a:pt x="40606" y="78094"/>
                  </a:cubicBezTo>
                  <a:cubicBezTo>
                    <a:pt x="40750" y="77878"/>
                    <a:pt x="40822" y="77625"/>
                    <a:pt x="40858" y="77373"/>
                  </a:cubicBezTo>
                  <a:cubicBezTo>
                    <a:pt x="41255" y="77733"/>
                    <a:pt x="41580" y="78094"/>
                    <a:pt x="41904" y="78527"/>
                  </a:cubicBezTo>
                  <a:cubicBezTo>
                    <a:pt x="42589" y="79464"/>
                    <a:pt x="43275" y="80835"/>
                    <a:pt x="44248" y="81520"/>
                  </a:cubicBezTo>
                  <a:cubicBezTo>
                    <a:pt x="44293" y="81547"/>
                    <a:pt x="44337" y="81558"/>
                    <a:pt x="44379" y="81558"/>
                  </a:cubicBezTo>
                  <a:cubicBezTo>
                    <a:pt x="44510" y="81558"/>
                    <a:pt x="44627" y="81449"/>
                    <a:pt x="44681" y="81340"/>
                  </a:cubicBezTo>
                  <a:cubicBezTo>
                    <a:pt x="44739" y="81195"/>
                    <a:pt x="44727" y="80838"/>
                    <a:pt x="44853" y="80838"/>
                  </a:cubicBezTo>
                  <a:cubicBezTo>
                    <a:pt x="44883" y="80838"/>
                    <a:pt x="44921" y="80858"/>
                    <a:pt x="44970" y="80907"/>
                  </a:cubicBezTo>
                  <a:cubicBezTo>
                    <a:pt x="45222" y="81160"/>
                    <a:pt x="45475" y="81412"/>
                    <a:pt x="45727" y="81701"/>
                  </a:cubicBezTo>
                  <a:cubicBezTo>
                    <a:pt x="46413" y="82494"/>
                    <a:pt x="47206" y="83829"/>
                    <a:pt x="48216" y="84261"/>
                  </a:cubicBezTo>
                  <a:cubicBezTo>
                    <a:pt x="48241" y="84268"/>
                    <a:pt x="48265" y="84271"/>
                    <a:pt x="48290" y="84271"/>
                  </a:cubicBezTo>
                  <a:cubicBezTo>
                    <a:pt x="48408" y="84271"/>
                    <a:pt x="48517" y="84201"/>
                    <a:pt x="48577" y="84081"/>
                  </a:cubicBezTo>
                  <a:cubicBezTo>
                    <a:pt x="48577" y="84009"/>
                    <a:pt x="48613" y="83684"/>
                    <a:pt x="48613" y="83684"/>
                  </a:cubicBezTo>
                  <a:cubicBezTo>
                    <a:pt x="48829" y="83865"/>
                    <a:pt x="49009" y="84045"/>
                    <a:pt x="49154" y="84261"/>
                  </a:cubicBezTo>
                  <a:cubicBezTo>
                    <a:pt x="50200" y="85488"/>
                    <a:pt x="51029" y="86822"/>
                    <a:pt x="52003" y="88085"/>
                  </a:cubicBezTo>
                  <a:cubicBezTo>
                    <a:pt x="52163" y="88298"/>
                    <a:pt x="52638" y="89023"/>
                    <a:pt x="52962" y="89023"/>
                  </a:cubicBezTo>
                  <a:cubicBezTo>
                    <a:pt x="53077" y="89023"/>
                    <a:pt x="53173" y="88933"/>
                    <a:pt x="53229" y="88698"/>
                  </a:cubicBezTo>
                  <a:cubicBezTo>
                    <a:pt x="53265" y="88553"/>
                    <a:pt x="53265" y="88409"/>
                    <a:pt x="53265" y="88229"/>
                  </a:cubicBezTo>
                  <a:cubicBezTo>
                    <a:pt x="53265" y="88007"/>
                    <a:pt x="53202" y="87701"/>
                    <a:pt x="53319" y="87701"/>
                  </a:cubicBezTo>
                  <a:cubicBezTo>
                    <a:pt x="53354" y="87701"/>
                    <a:pt x="53406" y="87729"/>
                    <a:pt x="53482" y="87796"/>
                  </a:cubicBezTo>
                  <a:cubicBezTo>
                    <a:pt x="54275" y="88589"/>
                    <a:pt x="54996" y="89419"/>
                    <a:pt x="55718" y="90285"/>
                  </a:cubicBezTo>
                  <a:cubicBezTo>
                    <a:pt x="57269" y="92016"/>
                    <a:pt x="59469" y="93278"/>
                    <a:pt x="61380" y="94541"/>
                  </a:cubicBezTo>
                  <a:cubicBezTo>
                    <a:pt x="61410" y="94555"/>
                    <a:pt x="61446" y="94564"/>
                    <a:pt x="61481" y="94564"/>
                  </a:cubicBezTo>
                  <a:cubicBezTo>
                    <a:pt x="61530" y="94564"/>
                    <a:pt x="61576" y="94547"/>
                    <a:pt x="61597" y="94504"/>
                  </a:cubicBezTo>
                  <a:cubicBezTo>
                    <a:pt x="61669" y="94468"/>
                    <a:pt x="61669" y="94396"/>
                    <a:pt x="61633" y="94324"/>
                  </a:cubicBezTo>
                  <a:cubicBezTo>
                    <a:pt x="59721" y="91836"/>
                    <a:pt x="57593" y="89491"/>
                    <a:pt x="55249" y="87363"/>
                  </a:cubicBezTo>
                  <a:cubicBezTo>
                    <a:pt x="54996" y="87111"/>
                    <a:pt x="53590" y="86065"/>
                    <a:pt x="54023" y="85704"/>
                  </a:cubicBezTo>
                  <a:cubicBezTo>
                    <a:pt x="54167" y="85596"/>
                    <a:pt x="54239" y="85416"/>
                    <a:pt x="54239" y="85271"/>
                  </a:cubicBezTo>
                  <a:cubicBezTo>
                    <a:pt x="54239" y="84730"/>
                    <a:pt x="52796" y="84225"/>
                    <a:pt x="52436" y="84081"/>
                  </a:cubicBezTo>
                  <a:cubicBezTo>
                    <a:pt x="52003" y="83829"/>
                    <a:pt x="51534" y="83612"/>
                    <a:pt x="51101" y="83360"/>
                  </a:cubicBezTo>
                  <a:cubicBezTo>
                    <a:pt x="50488" y="83035"/>
                    <a:pt x="50849" y="82566"/>
                    <a:pt x="50741" y="82133"/>
                  </a:cubicBezTo>
                  <a:cubicBezTo>
                    <a:pt x="50524" y="81412"/>
                    <a:pt x="49045" y="81160"/>
                    <a:pt x="48468" y="80907"/>
                  </a:cubicBezTo>
                  <a:cubicBezTo>
                    <a:pt x="47819" y="80619"/>
                    <a:pt x="48613" y="79681"/>
                    <a:pt x="47927" y="79248"/>
                  </a:cubicBezTo>
                  <a:cubicBezTo>
                    <a:pt x="47386" y="78923"/>
                    <a:pt x="44465" y="77986"/>
                    <a:pt x="44826" y="77373"/>
                  </a:cubicBezTo>
                  <a:cubicBezTo>
                    <a:pt x="45114" y="76868"/>
                    <a:pt x="45331" y="76651"/>
                    <a:pt x="44826" y="76218"/>
                  </a:cubicBezTo>
                  <a:cubicBezTo>
                    <a:pt x="43996" y="75533"/>
                    <a:pt x="42914" y="75209"/>
                    <a:pt x="41976" y="74740"/>
                  </a:cubicBezTo>
                  <a:cubicBezTo>
                    <a:pt x="41507" y="74559"/>
                    <a:pt x="41039" y="74271"/>
                    <a:pt x="40642" y="73946"/>
                  </a:cubicBezTo>
                  <a:cubicBezTo>
                    <a:pt x="40642" y="73946"/>
                    <a:pt x="41219" y="73766"/>
                    <a:pt x="41255" y="73730"/>
                  </a:cubicBezTo>
                  <a:cubicBezTo>
                    <a:pt x="41688" y="73477"/>
                    <a:pt x="41399" y="73189"/>
                    <a:pt x="41111" y="72972"/>
                  </a:cubicBezTo>
                  <a:cubicBezTo>
                    <a:pt x="40353" y="72431"/>
                    <a:pt x="39560" y="71926"/>
                    <a:pt x="38730" y="71530"/>
                  </a:cubicBezTo>
                  <a:cubicBezTo>
                    <a:pt x="38261" y="71277"/>
                    <a:pt x="37829" y="71025"/>
                    <a:pt x="37432" y="70736"/>
                  </a:cubicBezTo>
                  <a:cubicBezTo>
                    <a:pt x="36855" y="70412"/>
                    <a:pt x="36783" y="70231"/>
                    <a:pt x="37432" y="70051"/>
                  </a:cubicBezTo>
                  <a:cubicBezTo>
                    <a:pt x="38766" y="69654"/>
                    <a:pt x="36278" y="68356"/>
                    <a:pt x="35989" y="68175"/>
                  </a:cubicBezTo>
                  <a:cubicBezTo>
                    <a:pt x="35124" y="67707"/>
                    <a:pt x="34294" y="67202"/>
                    <a:pt x="33537" y="66589"/>
                  </a:cubicBezTo>
                  <a:cubicBezTo>
                    <a:pt x="33284" y="66372"/>
                    <a:pt x="34619" y="66120"/>
                    <a:pt x="34763" y="65939"/>
                  </a:cubicBezTo>
                  <a:cubicBezTo>
                    <a:pt x="35015" y="65470"/>
                    <a:pt x="33681" y="64749"/>
                    <a:pt x="33428" y="64569"/>
                  </a:cubicBezTo>
                  <a:cubicBezTo>
                    <a:pt x="32310" y="63775"/>
                    <a:pt x="31228" y="62874"/>
                    <a:pt x="30218" y="61936"/>
                  </a:cubicBezTo>
                  <a:cubicBezTo>
                    <a:pt x="29641" y="61323"/>
                    <a:pt x="31156" y="61647"/>
                    <a:pt x="31517" y="61431"/>
                  </a:cubicBezTo>
                  <a:cubicBezTo>
                    <a:pt x="31877" y="61251"/>
                    <a:pt x="31697" y="60890"/>
                    <a:pt x="31481" y="60637"/>
                  </a:cubicBezTo>
                  <a:cubicBezTo>
                    <a:pt x="30254" y="59159"/>
                    <a:pt x="28343" y="58221"/>
                    <a:pt x="27225" y="56598"/>
                  </a:cubicBezTo>
                  <a:cubicBezTo>
                    <a:pt x="27117" y="56490"/>
                    <a:pt x="28559" y="56201"/>
                    <a:pt x="28704" y="56057"/>
                  </a:cubicBezTo>
                  <a:cubicBezTo>
                    <a:pt x="29028" y="55732"/>
                    <a:pt x="28307" y="55155"/>
                    <a:pt x="28163" y="54975"/>
                  </a:cubicBezTo>
                  <a:cubicBezTo>
                    <a:pt x="27405" y="54290"/>
                    <a:pt x="26576" y="53713"/>
                    <a:pt x="25782" y="53063"/>
                  </a:cubicBezTo>
                  <a:cubicBezTo>
                    <a:pt x="25530" y="52847"/>
                    <a:pt x="24772" y="52270"/>
                    <a:pt x="25421" y="52053"/>
                  </a:cubicBezTo>
                  <a:cubicBezTo>
                    <a:pt x="25710" y="51981"/>
                    <a:pt x="26035" y="51873"/>
                    <a:pt x="26323" y="51729"/>
                  </a:cubicBezTo>
                  <a:cubicBezTo>
                    <a:pt x="27153" y="51116"/>
                    <a:pt x="24267" y="48880"/>
                    <a:pt x="23907" y="48555"/>
                  </a:cubicBezTo>
                  <a:cubicBezTo>
                    <a:pt x="23510" y="48230"/>
                    <a:pt x="23149" y="47834"/>
                    <a:pt x="22825" y="47437"/>
                  </a:cubicBezTo>
                  <a:cubicBezTo>
                    <a:pt x="22428" y="46896"/>
                    <a:pt x="23005" y="46860"/>
                    <a:pt x="23366" y="46716"/>
                  </a:cubicBezTo>
                  <a:cubicBezTo>
                    <a:pt x="23798" y="46535"/>
                    <a:pt x="23582" y="46066"/>
                    <a:pt x="23366" y="45778"/>
                  </a:cubicBezTo>
                  <a:cubicBezTo>
                    <a:pt x="22825" y="45056"/>
                    <a:pt x="22175" y="44371"/>
                    <a:pt x="21490" y="43794"/>
                  </a:cubicBezTo>
                  <a:cubicBezTo>
                    <a:pt x="20408" y="42712"/>
                    <a:pt x="19759" y="41846"/>
                    <a:pt x="19579" y="40260"/>
                  </a:cubicBezTo>
                  <a:cubicBezTo>
                    <a:pt x="19506" y="39286"/>
                    <a:pt x="19110" y="38348"/>
                    <a:pt x="18388" y="37699"/>
                  </a:cubicBezTo>
                  <a:cubicBezTo>
                    <a:pt x="17487" y="36833"/>
                    <a:pt x="16333" y="36328"/>
                    <a:pt x="15467" y="35427"/>
                  </a:cubicBezTo>
                  <a:cubicBezTo>
                    <a:pt x="14385" y="34308"/>
                    <a:pt x="13628" y="32794"/>
                    <a:pt x="12762" y="31531"/>
                  </a:cubicBezTo>
                  <a:cubicBezTo>
                    <a:pt x="11788" y="30233"/>
                    <a:pt x="10886" y="28898"/>
                    <a:pt x="10093" y="27528"/>
                  </a:cubicBezTo>
                  <a:cubicBezTo>
                    <a:pt x="9896" y="27190"/>
                    <a:pt x="9676" y="26719"/>
                    <a:pt x="9951" y="26719"/>
                  </a:cubicBezTo>
                  <a:cubicBezTo>
                    <a:pt x="10028" y="26719"/>
                    <a:pt x="10144" y="26756"/>
                    <a:pt x="10309" y="26843"/>
                  </a:cubicBezTo>
                  <a:cubicBezTo>
                    <a:pt x="10850" y="27167"/>
                    <a:pt x="11391" y="27528"/>
                    <a:pt x="11860" y="27925"/>
                  </a:cubicBezTo>
                  <a:cubicBezTo>
                    <a:pt x="13339" y="29043"/>
                    <a:pt x="14854" y="30053"/>
                    <a:pt x="16369" y="31062"/>
                  </a:cubicBezTo>
                  <a:cubicBezTo>
                    <a:pt x="17775" y="32000"/>
                    <a:pt x="19218" y="32938"/>
                    <a:pt x="20625" y="33876"/>
                  </a:cubicBezTo>
                  <a:cubicBezTo>
                    <a:pt x="21598" y="34561"/>
                    <a:pt x="21815" y="36184"/>
                    <a:pt x="22897" y="36689"/>
                  </a:cubicBezTo>
                  <a:cubicBezTo>
                    <a:pt x="23050" y="36770"/>
                    <a:pt x="23194" y="36804"/>
                    <a:pt x="23333" y="36804"/>
                  </a:cubicBezTo>
                  <a:cubicBezTo>
                    <a:pt x="23749" y="36804"/>
                    <a:pt x="24114" y="36500"/>
                    <a:pt x="24520" y="36256"/>
                  </a:cubicBezTo>
                  <a:cubicBezTo>
                    <a:pt x="24592" y="36212"/>
                    <a:pt x="24666" y="36192"/>
                    <a:pt x="24741" y="36192"/>
                  </a:cubicBezTo>
                  <a:cubicBezTo>
                    <a:pt x="25332" y="36192"/>
                    <a:pt x="25955" y="37451"/>
                    <a:pt x="26179" y="37771"/>
                  </a:cubicBezTo>
                  <a:cubicBezTo>
                    <a:pt x="27261" y="39322"/>
                    <a:pt x="28307" y="40945"/>
                    <a:pt x="29461" y="42460"/>
                  </a:cubicBezTo>
                  <a:cubicBezTo>
                    <a:pt x="29807" y="42909"/>
                    <a:pt x="30061" y="43160"/>
                    <a:pt x="30257" y="43160"/>
                  </a:cubicBezTo>
                  <a:cubicBezTo>
                    <a:pt x="30469" y="43160"/>
                    <a:pt x="30611" y="42864"/>
                    <a:pt x="30723" y="42207"/>
                  </a:cubicBezTo>
                  <a:cubicBezTo>
                    <a:pt x="30747" y="42089"/>
                    <a:pt x="30786" y="42041"/>
                    <a:pt x="30834" y="42041"/>
                  </a:cubicBezTo>
                  <a:cubicBezTo>
                    <a:pt x="31006" y="42041"/>
                    <a:pt x="31288" y="42643"/>
                    <a:pt x="31373" y="42784"/>
                  </a:cubicBezTo>
                  <a:cubicBezTo>
                    <a:pt x="31625" y="43253"/>
                    <a:pt x="31841" y="43722"/>
                    <a:pt x="32094" y="44227"/>
                  </a:cubicBezTo>
                  <a:cubicBezTo>
                    <a:pt x="32563" y="45093"/>
                    <a:pt x="32923" y="46138"/>
                    <a:pt x="33573" y="46860"/>
                  </a:cubicBezTo>
                  <a:cubicBezTo>
                    <a:pt x="33700" y="47008"/>
                    <a:pt x="33865" y="47120"/>
                    <a:pt x="34023" y="47120"/>
                  </a:cubicBezTo>
                  <a:cubicBezTo>
                    <a:pt x="34134" y="47120"/>
                    <a:pt x="34241" y="47065"/>
                    <a:pt x="34330" y="46932"/>
                  </a:cubicBezTo>
                  <a:cubicBezTo>
                    <a:pt x="34390" y="46812"/>
                    <a:pt x="34599" y="46196"/>
                    <a:pt x="34813" y="46196"/>
                  </a:cubicBezTo>
                  <a:cubicBezTo>
                    <a:pt x="34856" y="46196"/>
                    <a:pt x="34900" y="46221"/>
                    <a:pt x="34943" y="46283"/>
                  </a:cubicBezTo>
                  <a:cubicBezTo>
                    <a:pt x="35268" y="46788"/>
                    <a:pt x="35484" y="47329"/>
                    <a:pt x="35701" y="47870"/>
                  </a:cubicBezTo>
                  <a:cubicBezTo>
                    <a:pt x="35836" y="48276"/>
                    <a:pt x="36670" y="51191"/>
                    <a:pt x="37398" y="51191"/>
                  </a:cubicBezTo>
                  <a:cubicBezTo>
                    <a:pt x="37446" y="51191"/>
                    <a:pt x="37493" y="51178"/>
                    <a:pt x="37540" y="51152"/>
                  </a:cubicBezTo>
                  <a:cubicBezTo>
                    <a:pt x="37787" y="51028"/>
                    <a:pt x="37954" y="50088"/>
                    <a:pt x="38155" y="50088"/>
                  </a:cubicBezTo>
                  <a:cubicBezTo>
                    <a:pt x="38190" y="50088"/>
                    <a:pt x="38225" y="50115"/>
                    <a:pt x="38261" y="50178"/>
                  </a:cubicBezTo>
                  <a:cubicBezTo>
                    <a:pt x="38838" y="51080"/>
                    <a:pt x="39307" y="52017"/>
                    <a:pt x="39668" y="53027"/>
                  </a:cubicBezTo>
                  <a:cubicBezTo>
                    <a:pt x="39764" y="53220"/>
                    <a:pt x="40859" y="55865"/>
                    <a:pt x="41430" y="55865"/>
                  </a:cubicBezTo>
                  <a:cubicBezTo>
                    <a:pt x="41501" y="55865"/>
                    <a:pt x="41564" y="55824"/>
                    <a:pt x="41616" y="55732"/>
                  </a:cubicBezTo>
                  <a:cubicBezTo>
                    <a:pt x="41724" y="55516"/>
                    <a:pt x="41796" y="55300"/>
                    <a:pt x="41832" y="55047"/>
                  </a:cubicBezTo>
                  <a:cubicBezTo>
                    <a:pt x="41836" y="55039"/>
                    <a:pt x="41841" y="55036"/>
                    <a:pt x="41848" y="55036"/>
                  </a:cubicBezTo>
                  <a:cubicBezTo>
                    <a:pt x="41967" y="55036"/>
                    <a:pt x="42519" y="56209"/>
                    <a:pt x="42553" y="56345"/>
                  </a:cubicBezTo>
                  <a:cubicBezTo>
                    <a:pt x="42878" y="57427"/>
                    <a:pt x="43203" y="58473"/>
                    <a:pt x="43599" y="59519"/>
                  </a:cubicBezTo>
                  <a:cubicBezTo>
                    <a:pt x="43718" y="59756"/>
                    <a:pt x="43860" y="60162"/>
                    <a:pt x="44126" y="60162"/>
                  </a:cubicBezTo>
                  <a:cubicBezTo>
                    <a:pt x="44184" y="60162"/>
                    <a:pt x="44249" y="60142"/>
                    <a:pt x="44321" y="60096"/>
                  </a:cubicBezTo>
                  <a:cubicBezTo>
                    <a:pt x="44501" y="59916"/>
                    <a:pt x="44645" y="59736"/>
                    <a:pt x="44717" y="59519"/>
                  </a:cubicBezTo>
                  <a:cubicBezTo>
                    <a:pt x="44787" y="59402"/>
                    <a:pt x="44852" y="59353"/>
                    <a:pt x="44912" y="59353"/>
                  </a:cubicBezTo>
                  <a:cubicBezTo>
                    <a:pt x="45168" y="59353"/>
                    <a:pt x="45344" y="60217"/>
                    <a:pt x="45403" y="60421"/>
                  </a:cubicBezTo>
                  <a:cubicBezTo>
                    <a:pt x="45763" y="61431"/>
                    <a:pt x="45980" y="62477"/>
                    <a:pt x="46304" y="63523"/>
                  </a:cubicBezTo>
                  <a:cubicBezTo>
                    <a:pt x="46413" y="63811"/>
                    <a:pt x="46629" y="64821"/>
                    <a:pt x="47062" y="64821"/>
                  </a:cubicBezTo>
                  <a:cubicBezTo>
                    <a:pt x="47326" y="64821"/>
                    <a:pt x="47711" y="64005"/>
                    <a:pt x="47857" y="64005"/>
                  </a:cubicBezTo>
                  <a:cubicBezTo>
                    <a:pt x="47871" y="64005"/>
                    <a:pt x="47882" y="64012"/>
                    <a:pt x="47891" y="64028"/>
                  </a:cubicBezTo>
                  <a:cubicBezTo>
                    <a:pt x="48396" y="64966"/>
                    <a:pt x="48540" y="66192"/>
                    <a:pt x="48793" y="67238"/>
                  </a:cubicBezTo>
                  <a:cubicBezTo>
                    <a:pt x="48854" y="67510"/>
                    <a:pt x="49270" y="69790"/>
                    <a:pt x="49786" y="69790"/>
                  </a:cubicBezTo>
                  <a:cubicBezTo>
                    <a:pt x="49885" y="69790"/>
                    <a:pt x="49987" y="69707"/>
                    <a:pt x="50091" y="69510"/>
                  </a:cubicBezTo>
                  <a:cubicBezTo>
                    <a:pt x="50193" y="69341"/>
                    <a:pt x="50421" y="68919"/>
                    <a:pt x="50390" y="68807"/>
                  </a:cubicBezTo>
                  <a:lnTo>
                    <a:pt x="50390" y="68807"/>
                  </a:lnTo>
                  <a:cubicBezTo>
                    <a:pt x="50601" y="69200"/>
                    <a:pt x="50742" y="69661"/>
                    <a:pt x="50813" y="70087"/>
                  </a:cubicBezTo>
                  <a:cubicBezTo>
                    <a:pt x="51101" y="71241"/>
                    <a:pt x="51318" y="72431"/>
                    <a:pt x="51570" y="73586"/>
                  </a:cubicBezTo>
                  <a:cubicBezTo>
                    <a:pt x="51728" y="74216"/>
                    <a:pt x="51943" y="75384"/>
                    <a:pt x="52369" y="75384"/>
                  </a:cubicBezTo>
                  <a:cubicBezTo>
                    <a:pt x="52528" y="75384"/>
                    <a:pt x="52716" y="75222"/>
                    <a:pt x="52941" y="74812"/>
                  </a:cubicBezTo>
                  <a:cubicBezTo>
                    <a:pt x="52972" y="74755"/>
                    <a:pt x="53002" y="74732"/>
                    <a:pt x="53031" y="74732"/>
                  </a:cubicBezTo>
                  <a:cubicBezTo>
                    <a:pt x="53168" y="74732"/>
                    <a:pt x="53272" y="75270"/>
                    <a:pt x="53301" y="75389"/>
                  </a:cubicBezTo>
                  <a:cubicBezTo>
                    <a:pt x="53446" y="75822"/>
                    <a:pt x="53554" y="76255"/>
                    <a:pt x="53662" y="76723"/>
                  </a:cubicBezTo>
                  <a:cubicBezTo>
                    <a:pt x="53951" y="77841"/>
                    <a:pt x="54203" y="78960"/>
                    <a:pt x="54455" y="80078"/>
                  </a:cubicBezTo>
                  <a:cubicBezTo>
                    <a:pt x="54517" y="80233"/>
                    <a:pt x="54926" y="82279"/>
                    <a:pt x="55406" y="82279"/>
                  </a:cubicBezTo>
                  <a:cubicBezTo>
                    <a:pt x="55484" y="82279"/>
                    <a:pt x="55565" y="82224"/>
                    <a:pt x="55646" y="82097"/>
                  </a:cubicBezTo>
                  <a:cubicBezTo>
                    <a:pt x="55718" y="81917"/>
                    <a:pt x="55790" y="81701"/>
                    <a:pt x="55826" y="81520"/>
                  </a:cubicBezTo>
                  <a:cubicBezTo>
                    <a:pt x="55970" y="81881"/>
                    <a:pt x="56115" y="82206"/>
                    <a:pt x="56295" y="82566"/>
                  </a:cubicBezTo>
                  <a:cubicBezTo>
                    <a:pt x="56800" y="83793"/>
                    <a:pt x="57413" y="84983"/>
                    <a:pt x="57990" y="86173"/>
                  </a:cubicBezTo>
                  <a:cubicBezTo>
                    <a:pt x="59505" y="89094"/>
                    <a:pt x="61164" y="91908"/>
                    <a:pt x="63039" y="94613"/>
                  </a:cubicBezTo>
                  <a:lnTo>
                    <a:pt x="63256" y="94937"/>
                  </a:lnTo>
                  <a:cubicBezTo>
                    <a:pt x="63282" y="94990"/>
                    <a:pt x="63328" y="95024"/>
                    <a:pt x="63379" y="95024"/>
                  </a:cubicBezTo>
                  <a:cubicBezTo>
                    <a:pt x="63398" y="95024"/>
                    <a:pt x="63417" y="95019"/>
                    <a:pt x="63436" y="95009"/>
                  </a:cubicBezTo>
                  <a:cubicBezTo>
                    <a:pt x="63544" y="95009"/>
                    <a:pt x="63580" y="94901"/>
                    <a:pt x="63580" y="94829"/>
                  </a:cubicBezTo>
                  <a:cubicBezTo>
                    <a:pt x="63039" y="91439"/>
                    <a:pt x="62138" y="88157"/>
                    <a:pt x="60948" y="84947"/>
                  </a:cubicBezTo>
                  <a:cubicBezTo>
                    <a:pt x="60659" y="84189"/>
                    <a:pt x="60371" y="83432"/>
                    <a:pt x="60082" y="82638"/>
                  </a:cubicBezTo>
                  <a:cubicBezTo>
                    <a:pt x="60012" y="82429"/>
                    <a:pt x="59371" y="81010"/>
                    <a:pt x="59619" y="81010"/>
                  </a:cubicBezTo>
                  <a:cubicBezTo>
                    <a:pt x="59628" y="81010"/>
                    <a:pt x="59638" y="81012"/>
                    <a:pt x="59649" y="81015"/>
                  </a:cubicBezTo>
                  <a:cubicBezTo>
                    <a:pt x="59746" y="81037"/>
                    <a:pt x="59843" y="81052"/>
                    <a:pt x="59931" y="81052"/>
                  </a:cubicBezTo>
                  <a:cubicBezTo>
                    <a:pt x="60136" y="81052"/>
                    <a:pt x="60288" y="80969"/>
                    <a:pt x="60262" y="80691"/>
                  </a:cubicBezTo>
                  <a:cubicBezTo>
                    <a:pt x="60262" y="80078"/>
                    <a:pt x="59613" y="79320"/>
                    <a:pt x="59325" y="78815"/>
                  </a:cubicBezTo>
                  <a:cubicBezTo>
                    <a:pt x="58747" y="77805"/>
                    <a:pt x="58098" y="76832"/>
                    <a:pt x="57557" y="75822"/>
                  </a:cubicBezTo>
                  <a:cubicBezTo>
                    <a:pt x="57377" y="75497"/>
                    <a:pt x="57197" y="75136"/>
                    <a:pt x="57088" y="74776"/>
                  </a:cubicBezTo>
                  <a:lnTo>
                    <a:pt x="57088" y="74776"/>
                  </a:lnTo>
                  <a:cubicBezTo>
                    <a:pt x="57377" y="74848"/>
                    <a:pt x="57629" y="74956"/>
                    <a:pt x="57882" y="75064"/>
                  </a:cubicBezTo>
                  <a:cubicBezTo>
                    <a:pt x="57986" y="75099"/>
                    <a:pt x="58156" y="75150"/>
                    <a:pt x="58309" y="75150"/>
                  </a:cubicBezTo>
                  <a:cubicBezTo>
                    <a:pt x="58475" y="75150"/>
                    <a:pt x="58621" y="75090"/>
                    <a:pt x="58639" y="74884"/>
                  </a:cubicBezTo>
                  <a:cubicBezTo>
                    <a:pt x="58639" y="74379"/>
                    <a:pt x="58206" y="73766"/>
                    <a:pt x="57990" y="73333"/>
                  </a:cubicBezTo>
                  <a:cubicBezTo>
                    <a:pt x="57449" y="72395"/>
                    <a:pt x="56836" y="71458"/>
                    <a:pt x="56259" y="70484"/>
                  </a:cubicBezTo>
                  <a:cubicBezTo>
                    <a:pt x="55754" y="69762"/>
                    <a:pt x="55357" y="68969"/>
                    <a:pt x="55033" y="68139"/>
                  </a:cubicBezTo>
                  <a:lnTo>
                    <a:pt x="55033" y="68139"/>
                  </a:lnTo>
                  <a:cubicBezTo>
                    <a:pt x="55501" y="68464"/>
                    <a:pt x="56042" y="68716"/>
                    <a:pt x="56620" y="68861"/>
                  </a:cubicBezTo>
                  <a:cubicBezTo>
                    <a:pt x="56641" y="68864"/>
                    <a:pt x="56661" y="68866"/>
                    <a:pt x="56679" y="68866"/>
                  </a:cubicBezTo>
                  <a:cubicBezTo>
                    <a:pt x="57399" y="68866"/>
                    <a:pt x="55715" y="66151"/>
                    <a:pt x="55610" y="65975"/>
                  </a:cubicBezTo>
                  <a:cubicBezTo>
                    <a:pt x="55033" y="65110"/>
                    <a:pt x="54528" y="64172"/>
                    <a:pt x="54095" y="63234"/>
                  </a:cubicBezTo>
                  <a:cubicBezTo>
                    <a:pt x="53941" y="62885"/>
                    <a:pt x="54047" y="62790"/>
                    <a:pt x="54255" y="62790"/>
                  </a:cubicBezTo>
                  <a:cubicBezTo>
                    <a:pt x="54504" y="62790"/>
                    <a:pt x="54900" y="62926"/>
                    <a:pt x="55174" y="62926"/>
                  </a:cubicBezTo>
                  <a:cubicBezTo>
                    <a:pt x="55263" y="62926"/>
                    <a:pt x="55339" y="62912"/>
                    <a:pt x="55393" y="62874"/>
                  </a:cubicBezTo>
                  <a:cubicBezTo>
                    <a:pt x="56187" y="62369"/>
                    <a:pt x="54239" y="59808"/>
                    <a:pt x="53951" y="59303"/>
                  </a:cubicBezTo>
                  <a:cubicBezTo>
                    <a:pt x="53734" y="58906"/>
                    <a:pt x="53518" y="58509"/>
                    <a:pt x="53337" y="58113"/>
                  </a:cubicBezTo>
                  <a:cubicBezTo>
                    <a:pt x="53184" y="57761"/>
                    <a:pt x="53257" y="57650"/>
                    <a:pt x="53437" y="57650"/>
                  </a:cubicBezTo>
                  <a:cubicBezTo>
                    <a:pt x="53551" y="57650"/>
                    <a:pt x="53709" y="57696"/>
                    <a:pt x="53878" y="57752"/>
                  </a:cubicBezTo>
                  <a:cubicBezTo>
                    <a:pt x="54033" y="57803"/>
                    <a:pt x="54480" y="58038"/>
                    <a:pt x="54790" y="58038"/>
                  </a:cubicBezTo>
                  <a:cubicBezTo>
                    <a:pt x="54914" y="58038"/>
                    <a:pt x="55017" y="58000"/>
                    <a:pt x="55069" y="57896"/>
                  </a:cubicBezTo>
                  <a:cubicBezTo>
                    <a:pt x="55285" y="57500"/>
                    <a:pt x="54960" y="56995"/>
                    <a:pt x="54780" y="56634"/>
                  </a:cubicBezTo>
                  <a:cubicBezTo>
                    <a:pt x="54347" y="55624"/>
                    <a:pt x="53734" y="54722"/>
                    <a:pt x="53193" y="53749"/>
                  </a:cubicBezTo>
                  <a:cubicBezTo>
                    <a:pt x="52977" y="53352"/>
                    <a:pt x="52796" y="52919"/>
                    <a:pt x="52652" y="52522"/>
                  </a:cubicBezTo>
                  <a:cubicBezTo>
                    <a:pt x="52578" y="52299"/>
                    <a:pt x="52675" y="52230"/>
                    <a:pt x="52828" y="52230"/>
                  </a:cubicBezTo>
                  <a:cubicBezTo>
                    <a:pt x="53045" y="52230"/>
                    <a:pt x="53376" y="52372"/>
                    <a:pt x="53482" y="52414"/>
                  </a:cubicBezTo>
                  <a:cubicBezTo>
                    <a:pt x="53603" y="52445"/>
                    <a:pt x="53770" y="52481"/>
                    <a:pt x="53924" y="52481"/>
                  </a:cubicBezTo>
                  <a:cubicBezTo>
                    <a:pt x="54137" y="52481"/>
                    <a:pt x="54326" y="52412"/>
                    <a:pt x="54347" y="52162"/>
                  </a:cubicBezTo>
                  <a:cubicBezTo>
                    <a:pt x="54347" y="51549"/>
                    <a:pt x="54023" y="50935"/>
                    <a:pt x="53770" y="50394"/>
                  </a:cubicBezTo>
                  <a:cubicBezTo>
                    <a:pt x="53337" y="49385"/>
                    <a:pt x="52796" y="48375"/>
                    <a:pt x="52364" y="47329"/>
                  </a:cubicBezTo>
                  <a:cubicBezTo>
                    <a:pt x="52233" y="47002"/>
                    <a:pt x="52013" y="46556"/>
                    <a:pt x="52430" y="46556"/>
                  </a:cubicBezTo>
                  <a:cubicBezTo>
                    <a:pt x="52473" y="46556"/>
                    <a:pt x="52523" y="46561"/>
                    <a:pt x="52580" y="46571"/>
                  </a:cubicBezTo>
                  <a:cubicBezTo>
                    <a:pt x="52869" y="46643"/>
                    <a:pt x="53157" y="46679"/>
                    <a:pt x="53446" y="46716"/>
                  </a:cubicBezTo>
                  <a:cubicBezTo>
                    <a:pt x="53461" y="46717"/>
                    <a:pt x="53477" y="46718"/>
                    <a:pt x="53492" y="46718"/>
                  </a:cubicBezTo>
                  <a:cubicBezTo>
                    <a:pt x="53881" y="46718"/>
                    <a:pt x="53912" y="46271"/>
                    <a:pt x="53842" y="45958"/>
                  </a:cubicBezTo>
                  <a:cubicBezTo>
                    <a:pt x="53590" y="45129"/>
                    <a:pt x="53229" y="44299"/>
                    <a:pt x="52796" y="43578"/>
                  </a:cubicBezTo>
                  <a:cubicBezTo>
                    <a:pt x="52544" y="43073"/>
                    <a:pt x="52328" y="42568"/>
                    <a:pt x="52111" y="42063"/>
                  </a:cubicBezTo>
                  <a:cubicBezTo>
                    <a:pt x="51982" y="41695"/>
                    <a:pt x="52051" y="41580"/>
                    <a:pt x="52211" y="41580"/>
                  </a:cubicBezTo>
                  <a:cubicBezTo>
                    <a:pt x="52364" y="41580"/>
                    <a:pt x="52603" y="41686"/>
                    <a:pt x="52832" y="41774"/>
                  </a:cubicBezTo>
                  <a:cubicBezTo>
                    <a:pt x="53047" y="41861"/>
                    <a:pt x="53213" y="41899"/>
                    <a:pt x="53340" y="41899"/>
                  </a:cubicBezTo>
                  <a:cubicBezTo>
                    <a:pt x="54114" y="41899"/>
                    <a:pt x="53441" y="40482"/>
                    <a:pt x="53193" y="39863"/>
                  </a:cubicBezTo>
                  <a:cubicBezTo>
                    <a:pt x="52724" y="38925"/>
                    <a:pt x="52328" y="37987"/>
                    <a:pt x="52003" y="37013"/>
                  </a:cubicBezTo>
                  <a:cubicBezTo>
                    <a:pt x="51926" y="36758"/>
                    <a:pt x="52017" y="36688"/>
                    <a:pt x="52180" y="36688"/>
                  </a:cubicBezTo>
                  <a:cubicBezTo>
                    <a:pt x="52379" y="36688"/>
                    <a:pt x="52686" y="36792"/>
                    <a:pt x="52931" y="36792"/>
                  </a:cubicBezTo>
                  <a:cubicBezTo>
                    <a:pt x="53053" y="36792"/>
                    <a:pt x="53159" y="36766"/>
                    <a:pt x="53229" y="36689"/>
                  </a:cubicBezTo>
                  <a:cubicBezTo>
                    <a:pt x="53554" y="36292"/>
                    <a:pt x="53121" y="35427"/>
                    <a:pt x="53013" y="35102"/>
                  </a:cubicBezTo>
                  <a:cubicBezTo>
                    <a:pt x="52688" y="34056"/>
                    <a:pt x="52291" y="33082"/>
                    <a:pt x="52039" y="32036"/>
                  </a:cubicBezTo>
                  <a:cubicBezTo>
                    <a:pt x="51956" y="31691"/>
                    <a:pt x="52069" y="31594"/>
                    <a:pt x="52262" y="31594"/>
                  </a:cubicBezTo>
                  <a:cubicBezTo>
                    <a:pt x="52508" y="31594"/>
                    <a:pt x="52884" y="31751"/>
                    <a:pt x="53151" y="31751"/>
                  </a:cubicBezTo>
                  <a:cubicBezTo>
                    <a:pt x="53222" y="31751"/>
                    <a:pt x="53286" y="31740"/>
                    <a:pt x="53337" y="31712"/>
                  </a:cubicBezTo>
                  <a:cubicBezTo>
                    <a:pt x="53770" y="31459"/>
                    <a:pt x="53337" y="30557"/>
                    <a:pt x="53229" y="30269"/>
                  </a:cubicBezTo>
                  <a:cubicBezTo>
                    <a:pt x="52905" y="29367"/>
                    <a:pt x="52472" y="28466"/>
                    <a:pt x="52183" y="27528"/>
                  </a:cubicBezTo>
                  <a:cubicBezTo>
                    <a:pt x="51931" y="26734"/>
                    <a:pt x="53193" y="27203"/>
                    <a:pt x="53373" y="26518"/>
                  </a:cubicBezTo>
                  <a:cubicBezTo>
                    <a:pt x="53554" y="25869"/>
                    <a:pt x="52832" y="24679"/>
                    <a:pt x="52580" y="24065"/>
                  </a:cubicBezTo>
                  <a:cubicBezTo>
                    <a:pt x="52413" y="23697"/>
                    <a:pt x="51965" y="22676"/>
                    <a:pt x="52624" y="22676"/>
                  </a:cubicBezTo>
                  <a:cubicBezTo>
                    <a:pt x="52675" y="22676"/>
                    <a:pt x="52732" y="22682"/>
                    <a:pt x="52796" y="22695"/>
                  </a:cubicBezTo>
                  <a:cubicBezTo>
                    <a:pt x="52923" y="22731"/>
                    <a:pt x="53049" y="22749"/>
                    <a:pt x="53175" y="22749"/>
                  </a:cubicBezTo>
                  <a:cubicBezTo>
                    <a:pt x="53301" y="22749"/>
                    <a:pt x="53428" y="22731"/>
                    <a:pt x="53554" y="22695"/>
                  </a:cubicBezTo>
                  <a:cubicBezTo>
                    <a:pt x="54492" y="22190"/>
                    <a:pt x="52652" y="19413"/>
                    <a:pt x="52436" y="18800"/>
                  </a:cubicBezTo>
                  <a:cubicBezTo>
                    <a:pt x="51967" y="17718"/>
                    <a:pt x="53085" y="16888"/>
                    <a:pt x="53337" y="15914"/>
                  </a:cubicBezTo>
                  <a:cubicBezTo>
                    <a:pt x="53626" y="14832"/>
                    <a:pt x="53013" y="13353"/>
                    <a:pt x="52724" y="12344"/>
                  </a:cubicBezTo>
                  <a:cubicBezTo>
                    <a:pt x="51931" y="9422"/>
                    <a:pt x="52291" y="5924"/>
                    <a:pt x="52796" y="2966"/>
                  </a:cubicBezTo>
                  <a:cubicBezTo>
                    <a:pt x="52905" y="2245"/>
                    <a:pt x="53085" y="1559"/>
                    <a:pt x="53410" y="910"/>
                  </a:cubicBezTo>
                  <a:cubicBezTo>
                    <a:pt x="53594" y="570"/>
                    <a:pt x="53773" y="437"/>
                    <a:pt x="53938" y="437"/>
                  </a:cubicBezTo>
                  <a:close/>
                  <a:moveTo>
                    <a:pt x="54060" y="1"/>
                  </a:moveTo>
                  <a:cubicBezTo>
                    <a:pt x="53931" y="1"/>
                    <a:pt x="53787" y="48"/>
                    <a:pt x="53626" y="153"/>
                  </a:cubicBezTo>
                  <a:cubicBezTo>
                    <a:pt x="52941" y="586"/>
                    <a:pt x="52724" y="1379"/>
                    <a:pt x="52544" y="2137"/>
                  </a:cubicBezTo>
                  <a:cubicBezTo>
                    <a:pt x="52219" y="3615"/>
                    <a:pt x="52039" y="5130"/>
                    <a:pt x="52003" y="6645"/>
                  </a:cubicBezTo>
                  <a:cubicBezTo>
                    <a:pt x="51895" y="8016"/>
                    <a:pt x="51895" y="9386"/>
                    <a:pt x="52003" y="10757"/>
                  </a:cubicBezTo>
                  <a:cubicBezTo>
                    <a:pt x="52147" y="12091"/>
                    <a:pt x="52688" y="13353"/>
                    <a:pt x="52905" y="14688"/>
                  </a:cubicBezTo>
                  <a:cubicBezTo>
                    <a:pt x="53049" y="15481"/>
                    <a:pt x="52869" y="16275"/>
                    <a:pt x="52364" y="16924"/>
                  </a:cubicBezTo>
                  <a:cubicBezTo>
                    <a:pt x="52147" y="17249"/>
                    <a:pt x="52003" y="17609"/>
                    <a:pt x="51931" y="17970"/>
                  </a:cubicBezTo>
                  <a:cubicBezTo>
                    <a:pt x="51859" y="18764"/>
                    <a:pt x="52328" y="19521"/>
                    <a:pt x="52652" y="20206"/>
                  </a:cubicBezTo>
                  <a:cubicBezTo>
                    <a:pt x="52869" y="20711"/>
                    <a:pt x="53085" y="21180"/>
                    <a:pt x="53301" y="21685"/>
                  </a:cubicBezTo>
                  <a:cubicBezTo>
                    <a:pt x="53483" y="22200"/>
                    <a:pt x="53232" y="22308"/>
                    <a:pt x="52848" y="22308"/>
                  </a:cubicBezTo>
                  <a:cubicBezTo>
                    <a:pt x="52775" y="22308"/>
                    <a:pt x="52697" y="22304"/>
                    <a:pt x="52616" y="22298"/>
                  </a:cubicBezTo>
                  <a:cubicBezTo>
                    <a:pt x="52544" y="22287"/>
                    <a:pt x="52474" y="22281"/>
                    <a:pt x="52407" y="22281"/>
                  </a:cubicBezTo>
                  <a:cubicBezTo>
                    <a:pt x="52045" y="22281"/>
                    <a:pt x="51792" y="22460"/>
                    <a:pt x="51823" y="22947"/>
                  </a:cubicBezTo>
                  <a:cubicBezTo>
                    <a:pt x="51895" y="23849"/>
                    <a:pt x="52508" y="24823"/>
                    <a:pt x="52832" y="25652"/>
                  </a:cubicBezTo>
                  <a:cubicBezTo>
                    <a:pt x="53337" y="27059"/>
                    <a:pt x="51967" y="26157"/>
                    <a:pt x="51787" y="26915"/>
                  </a:cubicBezTo>
                  <a:cubicBezTo>
                    <a:pt x="51606" y="27528"/>
                    <a:pt x="52075" y="28321"/>
                    <a:pt x="52291" y="28862"/>
                  </a:cubicBezTo>
                  <a:cubicBezTo>
                    <a:pt x="52472" y="29331"/>
                    <a:pt x="52688" y="29800"/>
                    <a:pt x="52869" y="30305"/>
                  </a:cubicBezTo>
                  <a:cubicBezTo>
                    <a:pt x="53026" y="30715"/>
                    <a:pt x="53267" y="31318"/>
                    <a:pt x="52818" y="31318"/>
                  </a:cubicBezTo>
                  <a:cubicBezTo>
                    <a:pt x="52753" y="31318"/>
                    <a:pt x="52675" y="31306"/>
                    <a:pt x="52580" y="31279"/>
                  </a:cubicBezTo>
                  <a:cubicBezTo>
                    <a:pt x="52402" y="31225"/>
                    <a:pt x="52254" y="31200"/>
                    <a:pt x="52132" y="31200"/>
                  </a:cubicBezTo>
                  <a:cubicBezTo>
                    <a:pt x="51114" y="31200"/>
                    <a:pt x="51890" y="32915"/>
                    <a:pt x="52147" y="33623"/>
                  </a:cubicBezTo>
                  <a:cubicBezTo>
                    <a:pt x="52291" y="34128"/>
                    <a:pt x="52472" y="34633"/>
                    <a:pt x="52652" y="35102"/>
                  </a:cubicBezTo>
                  <a:cubicBezTo>
                    <a:pt x="52686" y="35239"/>
                    <a:pt x="53109" y="36412"/>
                    <a:pt x="52754" y="36412"/>
                  </a:cubicBezTo>
                  <a:cubicBezTo>
                    <a:pt x="52735" y="36412"/>
                    <a:pt x="52713" y="36408"/>
                    <a:pt x="52688" y="36400"/>
                  </a:cubicBezTo>
                  <a:cubicBezTo>
                    <a:pt x="52549" y="36354"/>
                    <a:pt x="52158" y="36159"/>
                    <a:pt x="51876" y="36159"/>
                  </a:cubicBezTo>
                  <a:cubicBezTo>
                    <a:pt x="51719" y="36159"/>
                    <a:pt x="51596" y="36220"/>
                    <a:pt x="51570" y="36400"/>
                  </a:cubicBezTo>
                  <a:cubicBezTo>
                    <a:pt x="51462" y="36977"/>
                    <a:pt x="51787" y="37554"/>
                    <a:pt x="52003" y="38059"/>
                  </a:cubicBezTo>
                  <a:cubicBezTo>
                    <a:pt x="52508" y="39069"/>
                    <a:pt x="52941" y="40079"/>
                    <a:pt x="53301" y="41125"/>
                  </a:cubicBezTo>
                  <a:cubicBezTo>
                    <a:pt x="53377" y="41353"/>
                    <a:pt x="53309" y="41431"/>
                    <a:pt x="53168" y="41431"/>
                  </a:cubicBezTo>
                  <a:cubicBezTo>
                    <a:pt x="52869" y="41431"/>
                    <a:pt x="52238" y="41080"/>
                    <a:pt x="51961" y="41080"/>
                  </a:cubicBezTo>
                  <a:cubicBezTo>
                    <a:pt x="51936" y="41080"/>
                    <a:pt x="51914" y="41083"/>
                    <a:pt x="51895" y="41089"/>
                  </a:cubicBezTo>
                  <a:cubicBezTo>
                    <a:pt x="51426" y="41233"/>
                    <a:pt x="51642" y="41774"/>
                    <a:pt x="51750" y="42099"/>
                  </a:cubicBezTo>
                  <a:cubicBezTo>
                    <a:pt x="52111" y="42965"/>
                    <a:pt x="52508" y="43794"/>
                    <a:pt x="52941" y="44624"/>
                  </a:cubicBezTo>
                  <a:cubicBezTo>
                    <a:pt x="53157" y="45056"/>
                    <a:pt x="53337" y="45525"/>
                    <a:pt x="53482" y="45994"/>
                  </a:cubicBezTo>
                  <a:cubicBezTo>
                    <a:pt x="53560" y="46245"/>
                    <a:pt x="53434" y="46319"/>
                    <a:pt x="53242" y="46319"/>
                  </a:cubicBezTo>
                  <a:cubicBezTo>
                    <a:pt x="52993" y="46319"/>
                    <a:pt x="52635" y="46195"/>
                    <a:pt x="52472" y="46175"/>
                  </a:cubicBezTo>
                  <a:cubicBezTo>
                    <a:pt x="52409" y="46165"/>
                    <a:pt x="52351" y="46160"/>
                    <a:pt x="52299" y="46160"/>
                  </a:cubicBezTo>
                  <a:cubicBezTo>
                    <a:pt x="51215" y="46160"/>
                    <a:pt x="52374" y="48216"/>
                    <a:pt x="52580" y="48663"/>
                  </a:cubicBezTo>
                  <a:cubicBezTo>
                    <a:pt x="53013" y="49565"/>
                    <a:pt x="53482" y="50503"/>
                    <a:pt x="53842" y="51440"/>
                  </a:cubicBezTo>
                  <a:cubicBezTo>
                    <a:pt x="53998" y="51879"/>
                    <a:pt x="53915" y="52007"/>
                    <a:pt x="53726" y="52007"/>
                  </a:cubicBezTo>
                  <a:cubicBezTo>
                    <a:pt x="53462" y="52007"/>
                    <a:pt x="52990" y="51756"/>
                    <a:pt x="52675" y="51756"/>
                  </a:cubicBezTo>
                  <a:cubicBezTo>
                    <a:pt x="52642" y="51756"/>
                    <a:pt x="52610" y="51759"/>
                    <a:pt x="52580" y="51765"/>
                  </a:cubicBezTo>
                  <a:cubicBezTo>
                    <a:pt x="51498" y="51981"/>
                    <a:pt x="53301" y="54614"/>
                    <a:pt x="53518" y="54975"/>
                  </a:cubicBezTo>
                  <a:cubicBezTo>
                    <a:pt x="54023" y="55768"/>
                    <a:pt x="54455" y="56598"/>
                    <a:pt x="54780" y="57464"/>
                  </a:cubicBezTo>
                  <a:cubicBezTo>
                    <a:pt x="54789" y="57524"/>
                    <a:pt x="54737" y="57548"/>
                    <a:pt x="54652" y="57548"/>
                  </a:cubicBezTo>
                  <a:cubicBezTo>
                    <a:pt x="54385" y="57548"/>
                    <a:pt x="53798" y="57319"/>
                    <a:pt x="53770" y="57319"/>
                  </a:cubicBezTo>
                  <a:cubicBezTo>
                    <a:pt x="53518" y="57211"/>
                    <a:pt x="53265" y="57175"/>
                    <a:pt x="53049" y="57175"/>
                  </a:cubicBezTo>
                  <a:cubicBezTo>
                    <a:pt x="52219" y="57319"/>
                    <a:pt x="54167" y="60277"/>
                    <a:pt x="54311" y="60529"/>
                  </a:cubicBezTo>
                  <a:cubicBezTo>
                    <a:pt x="54511" y="60930"/>
                    <a:pt x="55607" y="62472"/>
                    <a:pt x="54827" y="62472"/>
                  </a:cubicBezTo>
                  <a:cubicBezTo>
                    <a:pt x="54764" y="62472"/>
                    <a:pt x="54689" y="62462"/>
                    <a:pt x="54600" y="62441"/>
                  </a:cubicBezTo>
                  <a:cubicBezTo>
                    <a:pt x="54451" y="62385"/>
                    <a:pt x="54215" y="62310"/>
                    <a:pt x="54007" y="62310"/>
                  </a:cubicBezTo>
                  <a:cubicBezTo>
                    <a:pt x="53813" y="62310"/>
                    <a:pt x="53642" y="62376"/>
                    <a:pt x="53590" y="62585"/>
                  </a:cubicBezTo>
                  <a:cubicBezTo>
                    <a:pt x="53482" y="63018"/>
                    <a:pt x="54023" y="63847"/>
                    <a:pt x="54203" y="64244"/>
                  </a:cubicBezTo>
                  <a:cubicBezTo>
                    <a:pt x="54744" y="65254"/>
                    <a:pt x="55393" y="66192"/>
                    <a:pt x="55934" y="67202"/>
                  </a:cubicBezTo>
                  <a:cubicBezTo>
                    <a:pt x="56187" y="67598"/>
                    <a:pt x="56367" y="67995"/>
                    <a:pt x="56511" y="68428"/>
                  </a:cubicBezTo>
                  <a:cubicBezTo>
                    <a:pt x="56259" y="68320"/>
                    <a:pt x="56006" y="68212"/>
                    <a:pt x="55754" y="68067"/>
                  </a:cubicBezTo>
                  <a:cubicBezTo>
                    <a:pt x="55563" y="67985"/>
                    <a:pt x="55185" y="67717"/>
                    <a:pt x="54904" y="67717"/>
                  </a:cubicBezTo>
                  <a:cubicBezTo>
                    <a:pt x="54814" y="67717"/>
                    <a:pt x="54733" y="67745"/>
                    <a:pt x="54672" y="67815"/>
                  </a:cubicBezTo>
                  <a:cubicBezTo>
                    <a:pt x="54419" y="68103"/>
                    <a:pt x="54924" y="68753"/>
                    <a:pt x="54996" y="68969"/>
                  </a:cubicBezTo>
                  <a:cubicBezTo>
                    <a:pt x="55465" y="69907"/>
                    <a:pt x="56079" y="70808"/>
                    <a:pt x="56620" y="71746"/>
                  </a:cubicBezTo>
                  <a:cubicBezTo>
                    <a:pt x="57124" y="72540"/>
                    <a:pt x="57629" y="73297"/>
                    <a:pt x="58026" y="74163"/>
                  </a:cubicBezTo>
                  <a:cubicBezTo>
                    <a:pt x="58175" y="74401"/>
                    <a:pt x="58373" y="74713"/>
                    <a:pt x="58153" y="74713"/>
                  </a:cubicBezTo>
                  <a:cubicBezTo>
                    <a:pt x="58107" y="74713"/>
                    <a:pt x="58042" y="74699"/>
                    <a:pt x="57954" y="74668"/>
                  </a:cubicBezTo>
                  <a:cubicBezTo>
                    <a:pt x="57665" y="74559"/>
                    <a:pt x="57341" y="74451"/>
                    <a:pt x="57052" y="74379"/>
                  </a:cubicBezTo>
                  <a:cubicBezTo>
                    <a:pt x="57024" y="74375"/>
                    <a:pt x="56998" y="74373"/>
                    <a:pt x="56974" y="74373"/>
                  </a:cubicBezTo>
                  <a:cubicBezTo>
                    <a:pt x="56099" y="74373"/>
                    <a:pt x="57741" y="76836"/>
                    <a:pt x="57846" y="77012"/>
                  </a:cubicBezTo>
                  <a:cubicBezTo>
                    <a:pt x="58387" y="77914"/>
                    <a:pt x="58964" y="78815"/>
                    <a:pt x="59469" y="79717"/>
                  </a:cubicBezTo>
                  <a:cubicBezTo>
                    <a:pt x="59537" y="79852"/>
                    <a:pt x="60018" y="80592"/>
                    <a:pt x="59748" y="80592"/>
                  </a:cubicBezTo>
                  <a:cubicBezTo>
                    <a:pt x="59730" y="80592"/>
                    <a:pt x="59709" y="80589"/>
                    <a:pt x="59685" y="80583"/>
                  </a:cubicBezTo>
                  <a:cubicBezTo>
                    <a:pt x="59595" y="80547"/>
                    <a:pt x="59505" y="80528"/>
                    <a:pt x="59415" y="80528"/>
                  </a:cubicBezTo>
                  <a:cubicBezTo>
                    <a:pt x="59325" y="80528"/>
                    <a:pt x="59234" y="80547"/>
                    <a:pt x="59144" y="80583"/>
                  </a:cubicBezTo>
                  <a:cubicBezTo>
                    <a:pt x="58784" y="80835"/>
                    <a:pt x="59325" y="81701"/>
                    <a:pt x="59397" y="81917"/>
                  </a:cubicBezTo>
                  <a:cubicBezTo>
                    <a:pt x="59938" y="83288"/>
                    <a:pt x="60479" y="84694"/>
                    <a:pt x="60984" y="86137"/>
                  </a:cubicBezTo>
                  <a:cubicBezTo>
                    <a:pt x="61885" y="88698"/>
                    <a:pt x="62571" y="91367"/>
                    <a:pt x="63039" y="94072"/>
                  </a:cubicBezTo>
                  <a:cubicBezTo>
                    <a:pt x="61344" y="91583"/>
                    <a:pt x="59793" y="88986"/>
                    <a:pt x="58387" y="86317"/>
                  </a:cubicBezTo>
                  <a:cubicBezTo>
                    <a:pt x="57810" y="85163"/>
                    <a:pt x="57269" y="84045"/>
                    <a:pt x="56728" y="82855"/>
                  </a:cubicBezTo>
                  <a:cubicBezTo>
                    <a:pt x="56620" y="82602"/>
                    <a:pt x="56223" y="81051"/>
                    <a:pt x="55790" y="81051"/>
                  </a:cubicBezTo>
                  <a:cubicBezTo>
                    <a:pt x="55501" y="81088"/>
                    <a:pt x="55429" y="81520"/>
                    <a:pt x="55357" y="81737"/>
                  </a:cubicBezTo>
                  <a:cubicBezTo>
                    <a:pt x="55328" y="81817"/>
                    <a:pt x="55302" y="81850"/>
                    <a:pt x="55278" y="81850"/>
                  </a:cubicBezTo>
                  <a:cubicBezTo>
                    <a:pt x="55184" y="81850"/>
                    <a:pt x="55126" y="81339"/>
                    <a:pt x="55069" y="81196"/>
                  </a:cubicBezTo>
                  <a:cubicBezTo>
                    <a:pt x="54924" y="80727"/>
                    <a:pt x="54780" y="80222"/>
                    <a:pt x="54672" y="79717"/>
                  </a:cubicBezTo>
                  <a:cubicBezTo>
                    <a:pt x="54419" y="78671"/>
                    <a:pt x="54167" y="77625"/>
                    <a:pt x="53914" y="76579"/>
                  </a:cubicBezTo>
                  <a:cubicBezTo>
                    <a:pt x="53806" y="75822"/>
                    <a:pt x="53554" y="75064"/>
                    <a:pt x="53229" y="74379"/>
                  </a:cubicBezTo>
                  <a:cubicBezTo>
                    <a:pt x="53169" y="74283"/>
                    <a:pt x="53101" y="74247"/>
                    <a:pt x="53032" y="74247"/>
                  </a:cubicBezTo>
                  <a:cubicBezTo>
                    <a:pt x="52893" y="74247"/>
                    <a:pt x="52748" y="74391"/>
                    <a:pt x="52652" y="74487"/>
                  </a:cubicBezTo>
                  <a:cubicBezTo>
                    <a:pt x="52576" y="74615"/>
                    <a:pt x="52463" y="74958"/>
                    <a:pt x="52353" y="74958"/>
                  </a:cubicBezTo>
                  <a:cubicBezTo>
                    <a:pt x="52307" y="74958"/>
                    <a:pt x="52262" y="74899"/>
                    <a:pt x="52219" y="74740"/>
                  </a:cubicBezTo>
                  <a:cubicBezTo>
                    <a:pt x="52039" y="74235"/>
                    <a:pt x="51895" y="73730"/>
                    <a:pt x="51787" y="73189"/>
                  </a:cubicBezTo>
                  <a:cubicBezTo>
                    <a:pt x="51570" y="72143"/>
                    <a:pt x="51354" y="71025"/>
                    <a:pt x="51101" y="69979"/>
                  </a:cubicBezTo>
                  <a:cubicBezTo>
                    <a:pt x="50993" y="69582"/>
                    <a:pt x="50849" y="68536"/>
                    <a:pt x="50416" y="68392"/>
                  </a:cubicBezTo>
                  <a:cubicBezTo>
                    <a:pt x="50394" y="68385"/>
                    <a:pt x="50373" y="68382"/>
                    <a:pt x="50352" y="68382"/>
                  </a:cubicBezTo>
                  <a:cubicBezTo>
                    <a:pt x="50030" y="68382"/>
                    <a:pt x="49835" y="69124"/>
                    <a:pt x="49767" y="69294"/>
                  </a:cubicBezTo>
                  <a:cubicBezTo>
                    <a:pt x="49743" y="69347"/>
                    <a:pt x="49720" y="69371"/>
                    <a:pt x="49698" y="69371"/>
                  </a:cubicBezTo>
                  <a:cubicBezTo>
                    <a:pt x="49588" y="69371"/>
                    <a:pt x="49502" y="68789"/>
                    <a:pt x="49442" y="68608"/>
                  </a:cubicBezTo>
                  <a:cubicBezTo>
                    <a:pt x="49262" y="68031"/>
                    <a:pt x="49154" y="67454"/>
                    <a:pt x="49009" y="66877"/>
                  </a:cubicBezTo>
                  <a:cubicBezTo>
                    <a:pt x="48943" y="66611"/>
                    <a:pt x="48293" y="63489"/>
                    <a:pt x="47711" y="63489"/>
                  </a:cubicBezTo>
                  <a:cubicBezTo>
                    <a:pt x="47662" y="63489"/>
                    <a:pt x="47614" y="63511"/>
                    <a:pt x="47567" y="63559"/>
                  </a:cubicBezTo>
                  <a:cubicBezTo>
                    <a:pt x="47422" y="63739"/>
                    <a:pt x="47278" y="63956"/>
                    <a:pt x="47170" y="64208"/>
                  </a:cubicBezTo>
                  <a:cubicBezTo>
                    <a:pt x="47126" y="64290"/>
                    <a:pt x="47081" y="64325"/>
                    <a:pt x="47038" y="64325"/>
                  </a:cubicBezTo>
                  <a:cubicBezTo>
                    <a:pt x="46834" y="64325"/>
                    <a:pt x="46652" y="63563"/>
                    <a:pt x="46593" y="63415"/>
                  </a:cubicBezTo>
                  <a:cubicBezTo>
                    <a:pt x="46232" y="62297"/>
                    <a:pt x="45980" y="61178"/>
                    <a:pt x="45655" y="60060"/>
                  </a:cubicBezTo>
                  <a:cubicBezTo>
                    <a:pt x="45547" y="59808"/>
                    <a:pt x="45331" y="58834"/>
                    <a:pt x="44970" y="58834"/>
                  </a:cubicBezTo>
                  <a:cubicBezTo>
                    <a:pt x="44963" y="58834"/>
                    <a:pt x="44956" y="58833"/>
                    <a:pt x="44949" y="58833"/>
                  </a:cubicBezTo>
                  <a:cubicBezTo>
                    <a:pt x="44574" y="58833"/>
                    <a:pt x="44315" y="59608"/>
                    <a:pt x="44097" y="59608"/>
                  </a:cubicBezTo>
                  <a:cubicBezTo>
                    <a:pt x="44050" y="59608"/>
                    <a:pt x="44004" y="59572"/>
                    <a:pt x="43960" y="59483"/>
                  </a:cubicBezTo>
                  <a:cubicBezTo>
                    <a:pt x="43455" y="58473"/>
                    <a:pt x="43203" y="57283"/>
                    <a:pt x="42842" y="56201"/>
                  </a:cubicBezTo>
                  <a:cubicBezTo>
                    <a:pt x="42734" y="55768"/>
                    <a:pt x="42481" y="54650"/>
                    <a:pt x="41940" y="54542"/>
                  </a:cubicBezTo>
                  <a:cubicBezTo>
                    <a:pt x="41913" y="54533"/>
                    <a:pt x="41887" y="54529"/>
                    <a:pt x="41862" y="54529"/>
                  </a:cubicBezTo>
                  <a:cubicBezTo>
                    <a:pt x="41598" y="54529"/>
                    <a:pt x="41501" y="55026"/>
                    <a:pt x="41435" y="55191"/>
                  </a:cubicBezTo>
                  <a:cubicBezTo>
                    <a:pt x="41403" y="55303"/>
                    <a:pt x="41359" y="55348"/>
                    <a:pt x="41308" y="55348"/>
                  </a:cubicBezTo>
                  <a:cubicBezTo>
                    <a:pt x="41131" y="55348"/>
                    <a:pt x="40878" y="54799"/>
                    <a:pt x="40822" y="54686"/>
                  </a:cubicBezTo>
                  <a:cubicBezTo>
                    <a:pt x="40570" y="54181"/>
                    <a:pt x="40317" y="53640"/>
                    <a:pt x="40065" y="53099"/>
                  </a:cubicBezTo>
                  <a:cubicBezTo>
                    <a:pt x="39895" y="52658"/>
                    <a:pt x="38831" y="49599"/>
                    <a:pt x="38075" y="49599"/>
                  </a:cubicBezTo>
                  <a:cubicBezTo>
                    <a:pt x="38028" y="49599"/>
                    <a:pt x="37982" y="49611"/>
                    <a:pt x="37937" y="49637"/>
                  </a:cubicBezTo>
                  <a:cubicBezTo>
                    <a:pt x="37720" y="49761"/>
                    <a:pt x="37557" y="50735"/>
                    <a:pt x="37332" y="50735"/>
                  </a:cubicBezTo>
                  <a:cubicBezTo>
                    <a:pt x="37295" y="50735"/>
                    <a:pt x="37256" y="50708"/>
                    <a:pt x="37215" y="50647"/>
                  </a:cubicBezTo>
                  <a:cubicBezTo>
                    <a:pt x="36602" y="49709"/>
                    <a:pt x="36314" y="48555"/>
                    <a:pt x="35917" y="47509"/>
                  </a:cubicBezTo>
                  <a:cubicBezTo>
                    <a:pt x="35679" y="46953"/>
                    <a:pt x="35247" y="45757"/>
                    <a:pt x="34777" y="45757"/>
                  </a:cubicBezTo>
                  <a:cubicBezTo>
                    <a:pt x="34606" y="45757"/>
                    <a:pt x="34431" y="45915"/>
                    <a:pt x="34258" y="46319"/>
                  </a:cubicBezTo>
                  <a:cubicBezTo>
                    <a:pt x="34187" y="46466"/>
                    <a:pt x="34101" y="46528"/>
                    <a:pt x="34006" y="46528"/>
                  </a:cubicBezTo>
                  <a:cubicBezTo>
                    <a:pt x="33518" y="46528"/>
                    <a:pt x="32786" y="44878"/>
                    <a:pt x="32635" y="44515"/>
                  </a:cubicBezTo>
                  <a:cubicBezTo>
                    <a:pt x="32238" y="43578"/>
                    <a:pt x="31733" y="42676"/>
                    <a:pt x="31156" y="41846"/>
                  </a:cubicBezTo>
                  <a:cubicBezTo>
                    <a:pt x="31080" y="41745"/>
                    <a:pt x="30879" y="41519"/>
                    <a:pt x="30716" y="41519"/>
                  </a:cubicBezTo>
                  <a:cubicBezTo>
                    <a:pt x="30648" y="41519"/>
                    <a:pt x="30586" y="41559"/>
                    <a:pt x="30543" y="41666"/>
                  </a:cubicBezTo>
                  <a:cubicBezTo>
                    <a:pt x="30435" y="41919"/>
                    <a:pt x="30363" y="42135"/>
                    <a:pt x="30363" y="42387"/>
                  </a:cubicBezTo>
                  <a:cubicBezTo>
                    <a:pt x="30311" y="42647"/>
                    <a:pt x="30267" y="42749"/>
                    <a:pt x="30204" y="42749"/>
                  </a:cubicBezTo>
                  <a:cubicBezTo>
                    <a:pt x="30136" y="42749"/>
                    <a:pt x="30044" y="42629"/>
                    <a:pt x="29894" y="42460"/>
                  </a:cubicBezTo>
                  <a:cubicBezTo>
                    <a:pt x="28667" y="40981"/>
                    <a:pt x="27658" y="39286"/>
                    <a:pt x="26576" y="37735"/>
                  </a:cubicBezTo>
                  <a:cubicBezTo>
                    <a:pt x="26132" y="37101"/>
                    <a:pt x="25549" y="35855"/>
                    <a:pt x="24681" y="35855"/>
                  </a:cubicBezTo>
                  <a:cubicBezTo>
                    <a:pt x="24560" y="35855"/>
                    <a:pt x="24435" y="35879"/>
                    <a:pt x="24303" y="35931"/>
                  </a:cubicBezTo>
                  <a:cubicBezTo>
                    <a:pt x="23927" y="36096"/>
                    <a:pt x="23642" y="36399"/>
                    <a:pt x="23299" y="36399"/>
                  </a:cubicBezTo>
                  <a:cubicBezTo>
                    <a:pt x="23117" y="36399"/>
                    <a:pt x="22918" y="36314"/>
                    <a:pt x="22680" y="36076"/>
                  </a:cubicBezTo>
                  <a:cubicBezTo>
                    <a:pt x="22284" y="35535"/>
                    <a:pt x="21887" y="34994"/>
                    <a:pt x="21562" y="34417"/>
                  </a:cubicBezTo>
                  <a:cubicBezTo>
                    <a:pt x="20805" y="33299"/>
                    <a:pt x="19398" y="32649"/>
                    <a:pt x="18280" y="31928"/>
                  </a:cubicBezTo>
                  <a:cubicBezTo>
                    <a:pt x="16874" y="30990"/>
                    <a:pt x="15467" y="30053"/>
                    <a:pt x="14096" y="29115"/>
                  </a:cubicBezTo>
                  <a:cubicBezTo>
                    <a:pt x="12834" y="28213"/>
                    <a:pt x="11644" y="27167"/>
                    <a:pt x="10273" y="26446"/>
                  </a:cubicBezTo>
                  <a:cubicBezTo>
                    <a:pt x="10052" y="26330"/>
                    <a:pt x="9889" y="26280"/>
                    <a:pt x="9772" y="26280"/>
                  </a:cubicBezTo>
                  <a:cubicBezTo>
                    <a:pt x="9122" y="26280"/>
                    <a:pt x="9879" y="27810"/>
                    <a:pt x="10093" y="28177"/>
                  </a:cubicBezTo>
                  <a:cubicBezTo>
                    <a:pt x="10850" y="29512"/>
                    <a:pt x="11788" y="30738"/>
                    <a:pt x="12690" y="32000"/>
                  </a:cubicBezTo>
                  <a:cubicBezTo>
                    <a:pt x="13555" y="33262"/>
                    <a:pt x="14277" y="34489"/>
                    <a:pt x="15214" y="35643"/>
                  </a:cubicBezTo>
                  <a:cubicBezTo>
                    <a:pt x="15936" y="36509"/>
                    <a:pt x="17090" y="37050"/>
                    <a:pt x="17956" y="37735"/>
                  </a:cubicBezTo>
                  <a:cubicBezTo>
                    <a:pt x="19362" y="38817"/>
                    <a:pt x="19038" y="40476"/>
                    <a:pt x="19579" y="41955"/>
                  </a:cubicBezTo>
                  <a:cubicBezTo>
                    <a:pt x="19867" y="42712"/>
                    <a:pt x="20516" y="43289"/>
                    <a:pt x="21057" y="43830"/>
                  </a:cubicBezTo>
                  <a:cubicBezTo>
                    <a:pt x="21238" y="44011"/>
                    <a:pt x="23582" y="46247"/>
                    <a:pt x="23149" y="46463"/>
                  </a:cubicBezTo>
                  <a:cubicBezTo>
                    <a:pt x="22752" y="46607"/>
                    <a:pt x="22320" y="46571"/>
                    <a:pt x="22284" y="47076"/>
                  </a:cubicBezTo>
                  <a:cubicBezTo>
                    <a:pt x="22284" y="47689"/>
                    <a:pt x="23293" y="48447"/>
                    <a:pt x="23690" y="48807"/>
                  </a:cubicBezTo>
                  <a:cubicBezTo>
                    <a:pt x="24484" y="49493"/>
                    <a:pt x="25241" y="50250"/>
                    <a:pt x="25962" y="51044"/>
                  </a:cubicBezTo>
                  <a:cubicBezTo>
                    <a:pt x="26395" y="51657"/>
                    <a:pt x="25097" y="51621"/>
                    <a:pt x="24808" y="52053"/>
                  </a:cubicBezTo>
                  <a:cubicBezTo>
                    <a:pt x="24303" y="52775"/>
                    <a:pt x="27513" y="54831"/>
                    <a:pt x="27946" y="55191"/>
                  </a:cubicBezTo>
                  <a:cubicBezTo>
                    <a:pt x="29353" y="56490"/>
                    <a:pt x="25999" y="55588"/>
                    <a:pt x="27044" y="56923"/>
                  </a:cubicBezTo>
                  <a:cubicBezTo>
                    <a:pt x="28271" y="58437"/>
                    <a:pt x="30146" y="59375"/>
                    <a:pt x="31300" y="60926"/>
                  </a:cubicBezTo>
                  <a:cubicBezTo>
                    <a:pt x="31481" y="61178"/>
                    <a:pt x="30002" y="61178"/>
                    <a:pt x="29786" y="61323"/>
                  </a:cubicBezTo>
                  <a:cubicBezTo>
                    <a:pt x="29389" y="61575"/>
                    <a:pt x="30002" y="62152"/>
                    <a:pt x="30146" y="62297"/>
                  </a:cubicBezTo>
                  <a:cubicBezTo>
                    <a:pt x="31012" y="63270"/>
                    <a:pt x="32202" y="63992"/>
                    <a:pt x="33212" y="64785"/>
                  </a:cubicBezTo>
                  <a:cubicBezTo>
                    <a:pt x="33392" y="64929"/>
                    <a:pt x="34619" y="65723"/>
                    <a:pt x="34186" y="65831"/>
                  </a:cubicBezTo>
                  <a:cubicBezTo>
                    <a:pt x="33897" y="65867"/>
                    <a:pt x="33609" y="65939"/>
                    <a:pt x="33320" y="66048"/>
                  </a:cubicBezTo>
                  <a:cubicBezTo>
                    <a:pt x="32310" y="66661"/>
                    <a:pt x="35051" y="67995"/>
                    <a:pt x="35376" y="68175"/>
                  </a:cubicBezTo>
                  <a:cubicBezTo>
                    <a:pt x="35809" y="68428"/>
                    <a:pt x="36242" y="68680"/>
                    <a:pt x="36674" y="68969"/>
                  </a:cubicBezTo>
                  <a:cubicBezTo>
                    <a:pt x="36855" y="69077"/>
                    <a:pt x="37792" y="69582"/>
                    <a:pt x="37179" y="69762"/>
                  </a:cubicBezTo>
                  <a:cubicBezTo>
                    <a:pt x="36891" y="69871"/>
                    <a:pt x="36422" y="69943"/>
                    <a:pt x="36530" y="70376"/>
                  </a:cubicBezTo>
                  <a:cubicBezTo>
                    <a:pt x="36674" y="70881"/>
                    <a:pt x="37684" y="71313"/>
                    <a:pt x="38081" y="71530"/>
                  </a:cubicBezTo>
                  <a:cubicBezTo>
                    <a:pt x="39091" y="72035"/>
                    <a:pt x="40065" y="72612"/>
                    <a:pt x="41002" y="73261"/>
                  </a:cubicBezTo>
                  <a:cubicBezTo>
                    <a:pt x="41291" y="73477"/>
                    <a:pt x="40353" y="73513"/>
                    <a:pt x="40281" y="73838"/>
                  </a:cubicBezTo>
                  <a:cubicBezTo>
                    <a:pt x="40137" y="74307"/>
                    <a:pt x="41327" y="74776"/>
                    <a:pt x="41580" y="74920"/>
                  </a:cubicBezTo>
                  <a:cubicBezTo>
                    <a:pt x="42553" y="75389"/>
                    <a:pt x="43563" y="75750"/>
                    <a:pt x="44465" y="76327"/>
                  </a:cubicBezTo>
                  <a:cubicBezTo>
                    <a:pt x="45186" y="76796"/>
                    <a:pt x="44140" y="77337"/>
                    <a:pt x="44645" y="77950"/>
                  </a:cubicBezTo>
                  <a:cubicBezTo>
                    <a:pt x="45114" y="78599"/>
                    <a:pt x="46593" y="78923"/>
                    <a:pt x="47350" y="79284"/>
                  </a:cubicBezTo>
                  <a:cubicBezTo>
                    <a:pt x="48288" y="79717"/>
                    <a:pt x="47386" y="80691"/>
                    <a:pt x="48324" y="81196"/>
                  </a:cubicBezTo>
                  <a:cubicBezTo>
                    <a:pt x="48721" y="81376"/>
                    <a:pt x="49154" y="81556"/>
                    <a:pt x="49622" y="81701"/>
                  </a:cubicBezTo>
                  <a:cubicBezTo>
                    <a:pt x="50380" y="81989"/>
                    <a:pt x="50272" y="82278"/>
                    <a:pt x="50308" y="82999"/>
                  </a:cubicBezTo>
                  <a:cubicBezTo>
                    <a:pt x="50308" y="83576"/>
                    <a:pt x="51642" y="84009"/>
                    <a:pt x="52039" y="84225"/>
                  </a:cubicBezTo>
                  <a:cubicBezTo>
                    <a:pt x="52508" y="84442"/>
                    <a:pt x="52977" y="84658"/>
                    <a:pt x="53446" y="84911"/>
                  </a:cubicBezTo>
                  <a:cubicBezTo>
                    <a:pt x="53987" y="85235"/>
                    <a:pt x="53662" y="85452"/>
                    <a:pt x="53482" y="85812"/>
                  </a:cubicBezTo>
                  <a:cubicBezTo>
                    <a:pt x="53193" y="86353"/>
                    <a:pt x="54996" y="87544"/>
                    <a:pt x="55285" y="87832"/>
                  </a:cubicBezTo>
                  <a:cubicBezTo>
                    <a:pt x="57233" y="89635"/>
                    <a:pt x="59072" y="91583"/>
                    <a:pt x="60731" y="93675"/>
                  </a:cubicBezTo>
                  <a:cubicBezTo>
                    <a:pt x="59613" y="92918"/>
                    <a:pt x="58531" y="92160"/>
                    <a:pt x="57449" y="91367"/>
                  </a:cubicBezTo>
                  <a:cubicBezTo>
                    <a:pt x="56151" y="90393"/>
                    <a:pt x="55213" y="89167"/>
                    <a:pt x="54131" y="87976"/>
                  </a:cubicBezTo>
                  <a:cubicBezTo>
                    <a:pt x="53984" y="87800"/>
                    <a:pt x="53623" y="87267"/>
                    <a:pt x="53300" y="87267"/>
                  </a:cubicBezTo>
                  <a:cubicBezTo>
                    <a:pt x="53225" y="87267"/>
                    <a:pt x="53153" y="87296"/>
                    <a:pt x="53085" y="87363"/>
                  </a:cubicBezTo>
                  <a:cubicBezTo>
                    <a:pt x="52870" y="87548"/>
                    <a:pt x="53021" y="88544"/>
                    <a:pt x="52825" y="88544"/>
                  </a:cubicBezTo>
                  <a:cubicBezTo>
                    <a:pt x="52791" y="88544"/>
                    <a:pt x="52747" y="88514"/>
                    <a:pt x="52688" y="88445"/>
                  </a:cubicBezTo>
                  <a:cubicBezTo>
                    <a:pt x="51426" y="86894"/>
                    <a:pt x="50452" y="85091"/>
                    <a:pt x="49045" y="83648"/>
                  </a:cubicBezTo>
                  <a:cubicBezTo>
                    <a:pt x="48933" y="83508"/>
                    <a:pt x="48756" y="83303"/>
                    <a:pt x="48547" y="83303"/>
                  </a:cubicBezTo>
                  <a:cubicBezTo>
                    <a:pt x="48487" y="83303"/>
                    <a:pt x="48424" y="83320"/>
                    <a:pt x="48360" y="83360"/>
                  </a:cubicBezTo>
                  <a:cubicBezTo>
                    <a:pt x="48288" y="83396"/>
                    <a:pt x="48252" y="83504"/>
                    <a:pt x="48252" y="83612"/>
                  </a:cubicBezTo>
                  <a:cubicBezTo>
                    <a:pt x="48242" y="83753"/>
                    <a:pt x="48201" y="83807"/>
                    <a:pt x="48143" y="83807"/>
                  </a:cubicBezTo>
                  <a:cubicBezTo>
                    <a:pt x="47992" y="83807"/>
                    <a:pt x="47723" y="83444"/>
                    <a:pt x="47567" y="83288"/>
                  </a:cubicBezTo>
                  <a:cubicBezTo>
                    <a:pt x="47200" y="82888"/>
                    <a:pt x="45477" y="80422"/>
                    <a:pt x="44734" y="80422"/>
                  </a:cubicBezTo>
                  <a:cubicBezTo>
                    <a:pt x="44674" y="80422"/>
                    <a:pt x="44619" y="80439"/>
                    <a:pt x="44573" y="80474"/>
                  </a:cubicBezTo>
                  <a:cubicBezTo>
                    <a:pt x="44429" y="80583"/>
                    <a:pt x="44429" y="80907"/>
                    <a:pt x="44393" y="81051"/>
                  </a:cubicBezTo>
                  <a:cubicBezTo>
                    <a:pt x="44391" y="81060"/>
                    <a:pt x="44385" y="81065"/>
                    <a:pt x="44376" y="81065"/>
                  </a:cubicBezTo>
                  <a:cubicBezTo>
                    <a:pt x="44248" y="81065"/>
                    <a:pt x="43455" y="80114"/>
                    <a:pt x="43455" y="80114"/>
                  </a:cubicBezTo>
                  <a:cubicBezTo>
                    <a:pt x="42806" y="79248"/>
                    <a:pt x="42229" y="78346"/>
                    <a:pt x="41580" y="77517"/>
                  </a:cubicBezTo>
                  <a:cubicBezTo>
                    <a:pt x="41460" y="77397"/>
                    <a:pt x="41117" y="76906"/>
                    <a:pt x="40839" y="76906"/>
                  </a:cubicBezTo>
                  <a:cubicBezTo>
                    <a:pt x="40782" y="76906"/>
                    <a:pt x="40727" y="76927"/>
                    <a:pt x="40678" y="76976"/>
                  </a:cubicBezTo>
                  <a:cubicBezTo>
                    <a:pt x="40534" y="77156"/>
                    <a:pt x="40461" y="77373"/>
                    <a:pt x="40425" y="77589"/>
                  </a:cubicBezTo>
                  <a:cubicBezTo>
                    <a:pt x="40406" y="77674"/>
                    <a:pt x="40366" y="77709"/>
                    <a:pt x="40314" y="77709"/>
                  </a:cubicBezTo>
                  <a:cubicBezTo>
                    <a:pt x="40075" y="77709"/>
                    <a:pt x="39570" y="76986"/>
                    <a:pt x="39452" y="76868"/>
                  </a:cubicBezTo>
                  <a:cubicBezTo>
                    <a:pt x="39130" y="76449"/>
                    <a:pt x="37341" y="73673"/>
                    <a:pt x="36448" y="73673"/>
                  </a:cubicBezTo>
                  <a:cubicBezTo>
                    <a:pt x="36341" y="73673"/>
                    <a:pt x="36247" y="73713"/>
                    <a:pt x="36169" y="73802"/>
                  </a:cubicBezTo>
                  <a:cubicBezTo>
                    <a:pt x="35930" y="74065"/>
                    <a:pt x="35881" y="74344"/>
                    <a:pt x="35697" y="74344"/>
                  </a:cubicBezTo>
                  <a:cubicBezTo>
                    <a:pt x="35603" y="74344"/>
                    <a:pt x="35474" y="74273"/>
                    <a:pt x="35268" y="74090"/>
                  </a:cubicBezTo>
                  <a:cubicBezTo>
                    <a:pt x="34835" y="73694"/>
                    <a:pt x="34402" y="73261"/>
                    <a:pt x="34041" y="72828"/>
                  </a:cubicBezTo>
                  <a:cubicBezTo>
                    <a:pt x="33650" y="72401"/>
                    <a:pt x="32696" y="71060"/>
                    <a:pt x="32012" y="71060"/>
                  </a:cubicBezTo>
                  <a:cubicBezTo>
                    <a:pt x="32003" y="71060"/>
                    <a:pt x="31995" y="71060"/>
                    <a:pt x="31986" y="71061"/>
                  </a:cubicBezTo>
                  <a:cubicBezTo>
                    <a:pt x="31589" y="71061"/>
                    <a:pt x="31625" y="71458"/>
                    <a:pt x="31625" y="71782"/>
                  </a:cubicBezTo>
                  <a:cubicBezTo>
                    <a:pt x="31652" y="71994"/>
                    <a:pt x="31610" y="72070"/>
                    <a:pt x="31534" y="72070"/>
                  </a:cubicBezTo>
                  <a:cubicBezTo>
                    <a:pt x="31403" y="72070"/>
                    <a:pt x="31171" y="71847"/>
                    <a:pt x="31012" y="71710"/>
                  </a:cubicBezTo>
                  <a:cubicBezTo>
                    <a:pt x="30579" y="71349"/>
                    <a:pt x="30182" y="70953"/>
                    <a:pt x="29786" y="70556"/>
                  </a:cubicBezTo>
                  <a:cubicBezTo>
                    <a:pt x="29451" y="70252"/>
                    <a:pt x="27962" y="68435"/>
                    <a:pt x="27158" y="68435"/>
                  </a:cubicBezTo>
                  <a:cubicBezTo>
                    <a:pt x="27008" y="68435"/>
                    <a:pt x="26882" y="68497"/>
                    <a:pt x="26792" y="68644"/>
                  </a:cubicBezTo>
                  <a:cubicBezTo>
                    <a:pt x="26730" y="68799"/>
                    <a:pt x="26695" y="69381"/>
                    <a:pt x="26411" y="69381"/>
                  </a:cubicBezTo>
                  <a:cubicBezTo>
                    <a:pt x="26365" y="69381"/>
                    <a:pt x="26312" y="69365"/>
                    <a:pt x="26251" y="69330"/>
                  </a:cubicBezTo>
                  <a:cubicBezTo>
                    <a:pt x="25782" y="68969"/>
                    <a:pt x="25313" y="68608"/>
                    <a:pt x="24917" y="68175"/>
                  </a:cubicBezTo>
                  <a:cubicBezTo>
                    <a:pt x="24123" y="67346"/>
                    <a:pt x="23293" y="66552"/>
                    <a:pt x="22428" y="65831"/>
                  </a:cubicBezTo>
                  <a:cubicBezTo>
                    <a:pt x="22232" y="65719"/>
                    <a:pt x="21819" y="65368"/>
                    <a:pt x="21492" y="65368"/>
                  </a:cubicBezTo>
                  <a:cubicBezTo>
                    <a:pt x="21398" y="65368"/>
                    <a:pt x="21310" y="65398"/>
                    <a:pt x="21238" y="65470"/>
                  </a:cubicBezTo>
                  <a:cubicBezTo>
                    <a:pt x="21030" y="65678"/>
                    <a:pt x="21320" y="66848"/>
                    <a:pt x="21026" y="66848"/>
                  </a:cubicBezTo>
                  <a:cubicBezTo>
                    <a:pt x="21014" y="66848"/>
                    <a:pt x="21000" y="66845"/>
                    <a:pt x="20985" y="66841"/>
                  </a:cubicBezTo>
                  <a:cubicBezTo>
                    <a:pt x="20300" y="66552"/>
                    <a:pt x="19687" y="65795"/>
                    <a:pt x="19146" y="65326"/>
                  </a:cubicBezTo>
                  <a:cubicBezTo>
                    <a:pt x="18533" y="64749"/>
                    <a:pt x="17919" y="64208"/>
                    <a:pt x="17234" y="63703"/>
                  </a:cubicBezTo>
                  <a:cubicBezTo>
                    <a:pt x="17104" y="63610"/>
                    <a:pt x="16954" y="63536"/>
                    <a:pt x="16820" y="63536"/>
                  </a:cubicBezTo>
                  <a:cubicBezTo>
                    <a:pt x="16695" y="63536"/>
                    <a:pt x="16583" y="63601"/>
                    <a:pt x="16513" y="63775"/>
                  </a:cubicBezTo>
                  <a:cubicBezTo>
                    <a:pt x="16359" y="64053"/>
                    <a:pt x="16574" y="64542"/>
                    <a:pt x="16188" y="64542"/>
                  </a:cubicBezTo>
                  <a:cubicBezTo>
                    <a:pt x="16122" y="64542"/>
                    <a:pt x="16040" y="64528"/>
                    <a:pt x="15936" y="64497"/>
                  </a:cubicBezTo>
                  <a:cubicBezTo>
                    <a:pt x="14962" y="64172"/>
                    <a:pt x="13988" y="63847"/>
                    <a:pt x="13014" y="63523"/>
                  </a:cubicBezTo>
                  <a:cubicBezTo>
                    <a:pt x="9588" y="62405"/>
                    <a:pt x="6198" y="61178"/>
                    <a:pt x="2807" y="59916"/>
                  </a:cubicBezTo>
                  <a:cubicBezTo>
                    <a:pt x="2708" y="59891"/>
                    <a:pt x="1130" y="59255"/>
                    <a:pt x="443" y="59255"/>
                  </a:cubicBezTo>
                  <a:cubicBezTo>
                    <a:pt x="128" y="59255"/>
                    <a:pt x="0" y="59387"/>
                    <a:pt x="283" y="59772"/>
                  </a:cubicBezTo>
                  <a:cubicBezTo>
                    <a:pt x="1184" y="61034"/>
                    <a:pt x="2663" y="61936"/>
                    <a:pt x="3853" y="62765"/>
                  </a:cubicBezTo>
                  <a:cubicBezTo>
                    <a:pt x="5548" y="63956"/>
                    <a:pt x="7244" y="65110"/>
                    <a:pt x="8975" y="66264"/>
                  </a:cubicBezTo>
                  <a:cubicBezTo>
                    <a:pt x="9660" y="66697"/>
                    <a:pt x="10345" y="67166"/>
                    <a:pt x="11031" y="67671"/>
                  </a:cubicBezTo>
                  <a:cubicBezTo>
                    <a:pt x="11283" y="67815"/>
                    <a:pt x="11536" y="67995"/>
                    <a:pt x="11752" y="68175"/>
                  </a:cubicBezTo>
                  <a:cubicBezTo>
                    <a:pt x="12113" y="68392"/>
                    <a:pt x="12293" y="68356"/>
                    <a:pt x="11824" y="68428"/>
                  </a:cubicBezTo>
                  <a:cubicBezTo>
                    <a:pt x="10850" y="68536"/>
                    <a:pt x="9768" y="68716"/>
                    <a:pt x="11211" y="69402"/>
                  </a:cubicBezTo>
                  <a:cubicBezTo>
                    <a:pt x="12113" y="69835"/>
                    <a:pt x="13014" y="70195"/>
                    <a:pt x="13952" y="70448"/>
                  </a:cubicBezTo>
                  <a:cubicBezTo>
                    <a:pt x="14529" y="70664"/>
                    <a:pt x="15106" y="70881"/>
                    <a:pt x="15647" y="71097"/>
                  </a:cubicBezTo>
                  <a:cubicBezTo>
                    <a:pt x="16188" y="71349"/>
                    <a:pt x="16657" y="71602"/>
                    <a:pt x="15972" y="71999"/>
                  </a:cubicBezTo>
                  <a:cubicBezTo>
                    <a:pt x="14782" y="72756"/>
                    <a:pt x="15611" y="73153"/>
                    <a:pt x="16549" y="73549"/>
                  </a:cubicBezTo>
                  <a:cubicBezTo>
                    <a:pt x="17415" y="73910"/>
                    <a:pt x="18280" y="74235"/>
                    <a:pt x="19146" y="74559"/>
                  </a:cubicBezTo>
                  <a:cubicBezTo>
                    <a:pt x="19543" y="74704"/>
                    <a:pt x="19939" y="74884"/>
                    <a:pt x="20336" y="75064"/>
                  </a:cubicBezTo>
                  <a:cubicBezTo>
                    <a:pt x="20841" y="75281"/>
                    <a:pt x="20372" y="75461"/>
                    <a:pt x="20047" y="75641"/>
                  </a:cubicBezTo>
                  <a:cubicBezTo>
                    <a:pt x="18713" y="76399"/>
                    <a:pt x="20228" y="76868"/>
                    <a:pt x="21057" y="77084"/>
                  </a:cubicBezTo>
                  <a:cubicBezTo>
                    <a:pt x="22031" y="77373"/>
                    <a:pt x="23005" y="77589"/>
                    <a:pt x="23979" y="77805"/>
                  </a:cubicBezTo>
                  <a:cubicBezTo>
                    <a:pt x="24412" y="77914"/>
                    <a:pt x="24808" y="78058"/>
                    <a:pt x="25241" y="78202"/>
                  </a:cubicBezTo>
                  <a:cubicBezTo>
                    <a:pt x="25854" y="78382"/>
                    <a:pt x="25782" y="78527"/>
                    <a:pt x="25241" y="78743"/>
                  </a:cubicBezTo>
                  <a:cubicBezTo>
                    <a:pt x="24772" y="78923"/>
                    <a:pt x="22825" y="79392"/>
                    <a:pt x="23907" y="80078"/>
                  </a:cubicBezTo>
                  <a:cubicBezTo>
                    <a:pt x="25530" y="81051"/>
                    <a:pt x="27622" y="81124"/>
                    <a:pt x="29353" y="81917"/>
                  </a:cubicBezTo>
                  <a:cubicBezTo>
                    <a:pt x="30507" y="82422"/>
                    <a:pt x="27369" y="82999"/>
                    <a:pt x="28631" y="83756"/>
                  </a:cubicBezTo>
                  <a:cubicBezTo>
                    <a:pt x="29136" y="84045"/>
                    <a:pt x="29966" y="84009"/>
                    <a:pt x="30579" y="84045"/>
                  </a:cubicBezTo>
                  <a:cubicBezTo>
                    <a:pt x="31048" y="84081"/>
                    <a:pt x="31553" y="84117"/>
                    <a:pt x="32022" y="84153"/>
                  </a:cubicBezTo>
                  <a:cubicBezTo>
                    <a:pt x="32130" y="84153"/>
                    <a:pt x="33537" y="84297"/>
                    <a:pt x="33320" y="84514"/>
                  </a:cubicBezTo>
                  <a:cubicBezTo>
                    <a:pt x="32996" y="84838"/>
                    <a:pt x="31048" y="85776"/>
                    <a:pt x="32455" y="86101"/>
                  </a:cubicBezTo>
                  <a:cubicBezTo>
                    <a:pt x="33093" y="86237"/>
                    <a:pt x="33746" y="86265"/>
                    <a:pt x="34405" y="86265"/>
                  </a:cubicBezTo>
                  <a:cubicBezTo>
                    <a:pt x="34881" y="86265"/>
                    <a:pt x="35359" y="86250"/>
                    <a:pt x="35837" y="86250"/>
                  </a:cubicBezTo>
                  <a:cubicBezTo>
                    <a:pt x="36457" y="86250"/>
                    <a:pt x="37075" y="86275"/>
                    <a:pt x="37684" y="86389"/>
                  </a:cubicBezTo>
                  <a:cubicBezTo>
                    <a:pt x="38009" y="86425"/>
                    <a:pt x="37432" y="86714"/>
                    <a:pt x="37324" y="86750"/>
                  </a:cubicBezTo>
                  <a:cubicBezTo>
                    <a:pt x="37071" y="86894"/>
                    <a:pt x="36819" y="87039"/>
                    <a:pt x="36566" y="87183"/>
                  </a:cubicBezTo>
                  <a:cubicBezTo>
                    <a:pt x="36314" y="87327"/>
                    <a:pt x="35989" y="87507"/>
                    <a:pt x="36061" y="87796"/>
                  </a:cubicBezTo>
                  <a:cubicBezTo>
                    <a:pt x="36176" y="88210"/>
                    <a:pt x="37214" y="88272"/>
                    <a:pt x="38073" y="88272"/>
                  </a:cubicBezTo>
                  <a:cubicBezTo>
                    <a:pt x="38442" y="88272"/>
                    <a:pt x="38778" y="88260"/>
                    <a:pt x="38994" y="88260"/>
                  </a:cubicBezTo>
                  <a:cubicBezTo>
                    <a:pt x="39064" y="88260"/>
                    <a:pt x="39121" y="88262"/>
                    <a:pt x="39163" y="88265"/>
                  </a:cubicBezTo>
                  <a:cubicBezTo>
                    <a:pt x="39993" y="88265"/>
                    <a:pt x="40786" y="88301"/>
                    <a:pt x="41616" y="88409"/>
                  </a:cubicBezTo>
                  <a:cubicBezTo>
                    <a:pt x="42409" y="88517"/>
                    <a:pt x="41327" y="89022"/>
                    <a:pt x="41075" y="89347"/>
                  </a:cubicBezTo>
                  <a:cubicBezTo>
                    <a:pt x="40534" y="90068"/>
                    <a:pt x="42698" y="90104"/>
                    <a:pt x="42950" y="90104"/>
                  </a:cubicBezTo>
                  <a:cubicBezTo>
                    <a:pt x="43852" y="90176"/>
                    <a:pt x="44753" y="90212"/>
                    <a:pt x="45655" y="90249"/>
                  </a:cubicBezTo>
                  <a:cubicBezTo>
                    <a:pt x="46088" y="90285"/>
                    <a:pt x="46485" y="90321"/>
                    <a:pt x="46917" y="90393"/>
                  </a:cubicBezTo>
                  <a:cubicBezTo>
                    <a:pt x="47422" y="90501"/>
                    <a:pt x="46845" y="90681"/>
                    <a:pt x="46593" y="90826"/>
                  </a:cubicBezTo>
                  <a:cubicBezTo>
                    <a:pt x="45403" y="91547"/>
                    <a:pt x="47567" y="91763"/>
                    <a:pt x="47999" y="91799"/>
                  </a:cubicBezTo>
                  <a:cubicBezTo>
                    <a:pt x="48973" y="91944"/>
                    <a:pt x="49947" y="92052"/>
                    <a:pt x="50921" y="92196"/>
                  </a:cubicBezTo>
                  <a:cubicBezTo>
                    <a:pt x="51390" y="92268"/>
                    <a:pt x="51931" y="92304"/>
                    <a:pt x="52147" y="92737"/>
                  </a:cubicBezTo>
                  <a:cubicBezTo>
                    <a:pt x="52291" y="92954"/>
                    <a:pt x="52508" y="93098"/>
                    <a:pt x="52796" y="93134"/>
                  </a:cubicBezTo>
                  <a:cubicBezTo>
                    <a:pt x="55249" y="93891"/>
                    <a:pt x="57774" y="94108"/>
                    <a:pt x="60154" y="95082"/>
                  </a:cubicBezTo>
                  <a:cubicBezTo>
                    <a:pt x="59567" y="95125"/>
                    <a:pt x="58977" y="95143"/>
                    <a:pt x="58386" y="95143"/>
                  </a:cubicBezTo>
                  <a:cubicBezTo>
                    <a:pt x="55998" y="95143"/>
                    <a:pt x="53587" y="94837"/>
                    <a:pt x="51246" y="94577"/>
                  </a:cubicBezTo>
                  <a:cubicBezTo>
                    <a:pt x="50979" y="94552"/>
                    <a:pt x="50065" y="94317"/>
                    <a:pt x="49426" y="94317"/>
                  </a:cubicBezTo>
                  <a:cubicBezTo>
                    <a:pt x="49112" y="94317"/>
                    <a:pt x="48864" y="94374"/>
                    <a:pt x="48793" y="94541"/>
                  </a:cubicBezTo>
                  <a:cubicBezTo>
                    <a:pt x="48759" y="94678"/>
                    <a:pt x="48888" y="95012"/>
                    <a:pt x="48713" y="95012"/>
                  </a:cubicBezTo>
                  <a:cubicBezTo>
                    <a:pt x="48704" y="95012"/>
                    <a:pt x="48695" y="95011"/>
                    <a:pt x="48685" y="95009"/>
                  </a:cubicBezTo>
                  <a:cubicBezTo>
                    <a:pt x="48144" y="94901"/>
                    <a:pt x="47639" y="94757"/>
                    <a:pt x="47134" y="94613"/>
                  </a:cubicBezTo>
                  <a:cubicBezTo>
                    <a:pt x="46933" y="94562"/>
                    <a:pt x="45257" y="93968"/>
                    <a:pt x="44458" y="93968"/>
                  </a:cubicBezTo>
                  <a:cubicBezTo>
                    <a:pt x="44112" y="93968"/>
                    <a:pt x="43930" y="94080"/>
                    <a:pt x="44104" y="94396"/>
                  </a:cubicBezTo>
                  <a:cubicBezTo>
                    <a:pt x="44285" y="94685"/>
                    <a:pt x="44465" y="94973"/>
                    <a:pt x="44645" y="95262"/>
                  </a:cubicBezTo>
                  <a:cubicBezTo>
                    <a:pt x="44727" y="95397"/>
                    <a:pt x="44737" y="95441"/>
                    <a:pt x="44708" y="95441"/>
                  </a:cubicBezTo>
                  <a:cubicBezTo>
                    <a:pt x="44660" y="95441"/>
                    <a:pt x="44505" y="95320"/>
                    <a:pt x="44393" y="95298"/>
                  </a:cubicBezTo>
                  <a:cubicBezTo>
                    <a:pt x="44248" y="95262"/>
                    <a:pt x="43996" y="95154"/>
                    <a:pt x="43816" y="95082"/>
                  </a:cubicBezTo>
                  <a:cubicBezTo>
                    <a:pt x="42806" y="94721"/>
                    <a:pt x="41832" y="94180"/>
                    <a:pt x="40786" y="93891"/>
                  </a:cubicBezTo>
                  <a:cubicBezTo>
                    <a:pt x="40699" y="93857"/>
                    <a:pt x="40505" y="93805"/>
                    <a:pt x="40326" y="93805"/>
                  </a:cubicBezTo>
                  <a:cubicBezTo>
                    <a:pt x="40132" y="93805"/>
                    <a:pt x="39957" y="93865"/>
                    <a:pt x="39957" y="94072"/>
                  </a:cubicBezTo>
                  <a:cubicBezTo>
                    <a:pt x="39957" y="94252"/>
                    <a:pt x="40245" y="94793"/>
                    <a:pt x="39957" y="94793"/>
                  </a:cubicBezTo>
                  <a:cubicBezTo>
                    <a:pt x="39307" y="94757"/>
                    <a:pt x="38694" y="94613"/>
                    <a:pt x="38081" y="94468"/>
                  </a:cubicBezTo>
                  <a:cubicBezTo>
                    <a:pt x="37550" y="94350"/>
                    <a:pt x="36706" y="94016"/>
                    <a:pt x="36061" y="94016"/>
                  </a:cubicBezTo>
                  <a:cubicBezTo>
                    <a:pt x="35917" y="94016"/>
                    <a:pt x="35783" y="94032"/>
                    <a:pt x="35665" y="94072"/>
                  </a:cubicBezTo>
                  <a:cubicBezTo>
                    <a:pt x="35124" y="94252"/>
                    <a:pt x="35628" y="94973"/>
                    <a:pt x="35520" y="95009"/>
                  </a:cubicBezTo>
                  <a:cubicBezTo>
                    <a:pt x="35076" y="95184"/>
                    <a:pt x="34527" y="95233"/>
                    <a:pt x="33962" y="95233"/>
                  </a:cubicBezTo>
                  <a:cubicBezTo>
                    <a:pt x="33243" y="95233"/>
                    <a:pt x="32499" y="95154"/>
                    <a:pt x="31914" y="95154"/>
                  </a:cubicBezTo>
                  <a:cubicBezTo>
                    <a:pt x="30651" y="95154"/>
                    <a:pt x="29425" y="95262"/>
                    <a:pt x="28235" y="95478"/>
                  </a:cubicBezTo>
                  <a:cubicBezTo>
                    <a:pt x="27910" y="95550"/>
                    <a:pt x="24772" y="96452"/>
                    <a:pt x="25999" y="97173"/>
                  </a:cubicBezTo>
                  <a:cubicBezTo>
                    <a:pt x="26540" y="97390"/>
                    <a:pt x="27117" y="97534"/>
                    <a:pt x="27730" y="97570"/>
                  </a:cubicBezTo>
                  <a:cubicBezTo>
                    <a:pt x="28992" y="97823"/>
                    <a:pt x="30218" y="98147"/>
                    <a:pt x="31481" y="98436"/>
                  </a:cubicBezTo>
                  <a:cubicBezTo>
                    <a:pt x="32851" y="98724"/>
                    <a:pt x="34258" y="99049"/>
                    <a:pt x="35628" y="99337"/>
                  </a:cubicBezTo>
                  <a:cubicBezTo>
                    <a:pt x="36278" y="99446"/>
                    <a:pt x="36999" y="99554"/>
                    <a:pt x="37612" y="99662"/>
                  </a:cubicBezTo>
                  <a:cubicBezTo>
                    <a:pt x="38153" y="99734"/>
                    <a:pt x="37756" y="99951"/>
                    <a:pt x="37612" y="100203"/>
                  </a:cubicBezTo>
                  <a:cubicBezTo>
                    <a:pt x="37303" y="100763"/>
                    <a:pt x="38132" y="100899"/>
                    <a:pt x="39002" y="100899"/>
                  </a:cubicBezTo>
                  <a:cubicBezTo>
                    <a:pt x="39756" y="100899"/>
                    <a:pt x="40541" y="100797"/>
                    <a:pt x="40642" y="100780"/>
                  </a:cubicBezTo>
                  <a:cubicBezTo>
                    <a:pt x="41580" y="100672"/>
                    <a:pt x="42517" y="100600"/>
                    <a:pt x="43419" y="100564"/>
                  </a:cubicBezTo>
                  <a:cubicBezTo>
                    <a:pt x="43996" y="100564"/>
                    <a:pt x="42914" y="101357"/>
                    <a:pt x="43022" y="101754"/>
                  </a:cubicBezTo>
                  <a:cubicBezTo>
                    <a:pt x="43075" y="101949"/>
                    <a:pt x="43297" y="102027"/>
                    <a:pt x="43621" y="102027"/>
                  </a:cubicBezTo>
                  <a:cubicBezTo>
                    <a:pt x="44857" y="102027"/>
                    <a:pt x="47571" y="100894"/>
                    <a:pt x="47999" y="100780"/>
                  </a:cubicBezTo>
                  <a:cubicBezTo>
                    <a:pt x="48239" y="100707"/>
                    <a:pt x="48553" y="100586"/>
                    <a:pt x="48774" y="100586"/>
                  </a:cubicBezTo>
                  <a:cubicBezTo>
                    <a:pt x="48988" y="100586"/>
                    <a:pt x="49115" y="100697"/>
                    <a:pt x="49009" y="101069"/>
                  </a:cubicBezTo>
                  <a:cubicBezTo>
                    <a:pt x="48901" y="101285"/>
                    <a:pt x="48865" y="101538"/>
                    <a:pt x="48901" y="101754"/>
                  </a:cubicBezTo>
                  <a:cubicBezTo>
                    <a:pt x="48940" y="101920"/>
                    <a:pt x="49069" y="101978"/>
                    <a:pt x="49231" y="101978"/>
                  </a:cubicBezTo>
                  <a:cubicBezTo>
                    <a:pt x="49525" y="101978"/>
                    <a:pt x="49928" y="101788"/>
                    <a:pt x="50091" y="101718"/>
                  </a:cubicBezTo>
                  <a:cubicBezTo>
                    <a:pt x="52147" y="100924"/>
                    <a:pt x="53878" y="99446"/>
                    <a:pt x="55934" y="98688"/>
                  </a:cubicBezTo>
                  <a:cubicBezTo>
                    <a:pt x="55972" y="98672"/>
                    <a:pt x="56000" y="98664"/>
                    <a:pt x="56021" y="98664"/>
                  </a:cubicBezTo>
                  <a:cubicBezTo>
                    <a:pt x="56180" y="98664"/>
                    <a:pt x="55890" y="99110"/>
                    <a:pt x="55826" y="99301"/>
                  </a:cubicBezTo>
                  <a:cubicBezTo>
                    <a:pt x="55718" y="99518"/>
                    <a:pt x="55646" y="99734"/>
                    <a:pt x="55610" y="99987"/>
                  </a:cubicBezTo>
                  <a:cubicBezTo>
                    <a:pt x="55600" y="100151"/>
                    <a:pt x="55699" y="100212"/>
                    <a:pt x="55852" y="100212"/>
                  </a:cubicBezTo>
                  <a:cubicBezTo>
                    <a:pt x="56268" y="100212"/>
                    <a:pt x="57081" y="99761"/>
                    <a:pt x="57161" y="99734"/>
                  </a:cubicBezTo>
                  <a:cubicBezTo>
                    <a:pt x="59000" y="99013"/>
                    <a:pt x="60767" y="98147"/>
                    <a:pt x="62426" y="97101"/>
                  </a:cubicBezTo>
                  <a:lnTo>
                    <a:pt x="62426" y="97101"/>
                  </a:lnTo>
                  <a:cubicBezTo>
                    <a:pt x="63400" y="103305"/>
                    <a:pt x="62390" y="109689"/>
                    <a:pt x="60912" y="115712"/>
                  </a:cubicBezTo>
                  <a:cubicBezTo>
                    <a:pt x="60190" y="118633"/>
                    <a:pt x="59288" y="121519"/>
                    <a:pt x="58279" y="124368"/>
                  </a:cubicBezTo>
                  <a:cubicBezTo>
                    <a:pt x="58098" y="124837"/>
                    <a:pt x="57918" y="125414"/>
                    <a:pt x="58423" y="125811"/>
                  </a:cubicBezTo>
                  <a:cubicBezTo>
                    <a:pt x="58727" y="126028"/>
                    <a:pt x="59083" y="126141"/>
                    <a:pt x="59437" y="126141"/>
                  </a:cubicBezTo>
                  <a:cubicBezTo>
                    <a:pt x="59671" y="126141"/>
                    <a:pt x="59903" y="126091"/>
                    <a:pt x="60118" y="125991"/>
                  </a:cubicBezTo>
                  <a:cubicBezTo>
                    <a:pt x="60875" y="125666"/>
                    <a:pt x="61020" y="125053"/>
                    <a:pt x="61236" y="124296"/>
                  </a:cubicBezTo>
                  <a:cubicBezTo>
                    <a:pt x="61633" y="123034"/>
                    <a:pt x="61957" y="121807"/>
                    <a:pt x="62282" y="120509"/>
                  </a:cubicBezTo>
                  <a:cubicBezTo>
                    <a:pt x="62931" y="117804"/>
                    <a:pt x="63472" y="115063"/>
                    <a:pt x="63905" y="112286"/>
                  </a:cubicBezTo>
                  <a:cubicBezTo>
                    <a:pt x="64662" y="107308"/>
                    <a:pt x="65167" y="102115"/>
                    <a:pt x="64410" y="97137"/>
                  </a:cubicBezTo>
                  <a:lnTo>
                    <a:pt x="64410" y="97137"/>
                  </a:lnTo>
                  <a:cubicBezTo>
                    <a:pt x="65276" y="97859"/>
                    <a:pt x="66249" y="98436"/>
                    <a:pt x="67295" y="98869"/>
                  </a:cubicBezTo>
                  <a:cubicBezTo>
                    <a:pt x="67519" y="99008"/>
                    <a:pt x="67786" y="99062"/>
                    <a:pt x="68046" y="99062"/>
                  </a:cubicBezTo>
                  <a:cubicBezTo>
                    <a:pt x="68121" y="99062"/>
                    <a:pt x="68196" y="99057"/>
                    <a:pt x="68269" y="99049"/>
                  </a:cubicBezTo>
                  <a:cubicBezTo>
                    <a:pt x="68687" y="98920"/>
                    <a:pt x="68847" y="98563"/>
                    <a:pt x="69310" y="98563"/>
                  </a:cubicBezTo>
                  <a:cubicBezTo>
                    <a:pt x="69367" y="98563"/>
                    <a:pt x="69429" y="98568"/>
                    <a:pt x="69495" y="98580"/>
                  </a:cubicBezTo>
                  <a:cubicBezTo>
                    <a:pt x="70541" y="98760"/>
                    <a:pt x="71551" y="99121"/>
                    <a:pt x="72597" y="99337"/>
                  </a:cubicBezTo>
                  <a:cubicBezTo>
                    <a:pt x="72835" y="99381"/>
                    <a:pt x="73317" y="99514"/>
                    <a:pt x="73720" y="99514"/>
                  </a:cubicBezTo>
                  <a:cubicBezTo>
                    <a:pt x="73992" y="99514"/>
                    <a:pt x="74227" y="99454"/>
                    <a:pt x="74328" y="99265"/>
                  </a:cubicBezTo>
                  <a:cubicBezTo>
                    <a:pt x="74617" y="98796"/>
                    <a:pt x="73607" y="98219"/>
                    <a:pt x="74328" y="98039"/>
                  </a:cubicBezTo>
                  <a:cubicBezTo>
                    <a:pt x="75483" y="97787"/>
                    <a:pt x="76745" y="97859"/>
                    <a:pt x="77899" y="97823"/>
                  </a:cubicBezTo>
                  <a:cubicBezTo>
                    <a:pt x="78004" y="97823"/>
                    <a:pt x="78202" y="97827"/>
                    <a:pt x="78451" y="97827"/>
                  </a:cubicBezTo>
                  <a:cubicBezTo>
                    <a:pt x="79573" y="97827"/>
                    <a:pt x="81735" y="97731"/>
                    <a:pt x="81145" y="96669"/>
                  </a:cubicBezTo>
                  <a:cubicBezTo>
                    <a:pt x="80857" y="96164"/>
                    <a:pt x="83994" y="95839"/>
                    <a:pt x="84175" y="95839"/>
                  </a:cubicBezTo>
                  <a:cubicBezTo>
                    <a:pt x="85221" y="95695"/>
                    <a:pt x="86231" y="95442"/>
                    <a:pt x="87204" y="95082"/>
                  </a:cubicBezTo>
                  <a:cubicBezTo>
                    <a:pt x="87709" y="94937"/>
                    <a:pt x="88936" y="94757"/>
                    <a:pt x="89116" y="94072"/>
                  </a:cubicBezTo>
                  <a:cubicBezTo>
                    <a:pt x="89260" y="93495"/>
                    <a:pt x="91388" y="93206"/>
                    <a:pt x="91965" y="93026"/>
                  </a:cubicBezTo>
                  <a:cubicBezTo>
                    <a:pt x="93300" y="92521"/>
                    <a:pt x="94706" y="92268"/>
                    <a:pt x="96113" y="92232"/>
                  </a:cubicBezTo>
                  <a:cubicBezTo>
                    <a:pt x="97079" y="92232"/>
                    <a:pt x="98071" y="92687"/>
                    <a:pt x="99024" y="92687"/>
                  </a:cubicBezTo>
                  <a:cubicBezTo>
                    <a:pt x="99210" y="92687"/>
                    <a:pt x="99393" y="92670"/>
                    <a:pt x="99575" y="92629"/>
                  </a:cubicBezTo>
                  <a:cubicBezTo>
                    <a:pt x="99900" y="92521"/>
                    <a:pt x="99864" y="92160"/>
                    <a:pt x="99648" y="91944"/>
                  </a:cubicBezTo>
                  <a:cubicBezTo>
                    <a:pt x="98674" y="91186"/>
                    <a:pt x="97556" y="90573"/>
                    <a:pt x="96329" y="90249"/>
                  </a:cubicBezTo>
                  <a:cubicBezTo>
                    <a:pt x="95220" y="89840"/>
                    <a:pt x="94133" y="89549"/>
                    <a:pt x="92975" y="89549"/>
                  </a:cubicBezTo>
                  <a:cubicBezTo>
                    <a:pt x="92703" y="89549"/>
                    <a:pt x="92427" y="89565"/>
                    <a:pt x="92146" y="89599"/>
                  </a:cubicBezTo>
                  <a:cubicBezTo>
                    <a:pt x="91625" y="89674"/>
                    <a:pt x="90065" y="90191"/>
                    <a:pt x="88988" y="90191"/>
                  </a:cubicBezTo>
                  <a:cubicBezTo>
                    <a:pt x="88498" y="90191"/>
                    <a:pt x="88108" y="90084"/>
                    <a:pt x="87962" y="89780"/>
                  </a:cubicBezTo>
                  <a:cubicBezTo>
                    <a:pt x="87815" y="89486"/>
                    <a:pt x="87550" y="89385"/>
                    <a:pt x="87247" y="89385"/>
                  </a:cubicBezTo>
                  <a:cubicBezTo>
                    <a:pt x="86730" y="89385"/>
                    <a:pt x="86103" y="89679"/>
                    <a:pt x="85762" y="89816"/>
                  </a:cubicBezTo>
                  <a:cubicBezTo>
                    <a:pt x="85004" y="90068"/>
                    <a:pt x="84283" y="90393"/>
                    <a:pt x="83562" y="90717"/>
                  </a:cubicBezTo>
                  <a:cubicBezTo>
                    <a:pt x="83414" y="90777"/>
                    <a:pt x="82417" y="91224"/>
                    <a:pt x="82083" y="91224"/>
                  </a:cubicBezTo>
                  <a:cubicBezTo>
                    <a:pt x="82010" y="91224"/>
                    <a:pt x="81968" y="91202"/>
                    <a:pt x="81975" y="91150"/>
                  </a:cubicBezTo>
                  <a:cubicBezTo>
                    <a:pt x="81999" y="90896"/>
                    <a:pt x="81885" y="90808"/>
                    <a:pt x="81714" y="90808"/>
                  </a:cubicBezTo>
                  <a:cubicBezTo>
                    <a:pt x="81377" y="90808"/>
                    <a:pt x="80820" y="91151"/>
                    <a:pt x="80676" y="91222"/>
                  </a:cubicBezTo>
                  <a:cubicBezTo>
                    <a:pt x="80027" y="91619"/>
                    <a:pt x="79414" y="92016"/>
                    <a:pt x="78801" y="92413"/>
                  </a:cubicBezTo>
                  <a:cubicBezTo>
                    <a:pt x="78518" y="92582"/>
                    <a:pt x="78334" y="92693"/>
                    <a:pt x="78166" y="92693"/>
                  </a:cubicBezTo>
                  <a:cubicBezTo>
                    <a:pt x="78012" y="92693"/>
                    <a:pt x="77872" y="92600"/>
                    <a:pt x="77683" y="92377"/>
                  </a:cubicBezTo>
                  <a:cubicBezTo>
                    <a:pt x="77623" y="92296"/>
                    <a:pt x="77532" y="92266"/>
                    <a:pt x="77427" y="92266"/>
                  </a:cubicBezTo>
                  <a:cubicBezTo>
                    <a:pt x="77156" y="92266"/>
                    <a:pt x="76793" y="92469"/>
                    <a:pt x="76637" y="92521"/>
                  </a:cubicBezTo>
                  <a:cubicBezTo>
                    <a:pt x="75843" y="92773"/>
                    <a:pt x="75050" y="93026"/>
                    <a:pt x="74220" y="93278"/>
                  </a:cubicBezTo>
                  <a:cubicBezTo>
                    <a:pt x="72633" y="93711"/>
                    <a:pt x="71010" y="94108"/>
                    <a:pt x="69351" y="94432"/>
                  </a:cubicBezTo>
                  <a:cubicBezTo>
                    <a:pt x="71804" y="93350"/>
                    <a:pt x="74365" y="92521"/>
                    <a:pt x="76853" y="91547"/>
                  </a:cubicBezTo>
                  <a:cubicBezTo>
                    <a:pt x="77611" y="91222"/>
                    <a:pt x="79053" y="90898"/>
                    <a:pt x="79558" y="90212"/>
                  </a:cubicBezTo>
                  <a:cubicBezTo>
                    <a:pt x="79775" y="89888"/>
                    <a:pt x="78981" y="89491"/>
                    <a:pt x="78837" y="89347"/>
                  </a:cubicBezTo>
                  <a:cubicBezTo>
                    <a:pt x="78693" y="89203"/>
                    <a:pt x="81181" y="88517"/>
                    <a:pt x="81398" y="88481"/>
                  </a:cubicBezTo>
                  <a:cubicBezTo>
                    <a:pt x="82444" y="88265"/>
                    <a:pt x="83453" y="88012"/>
                    <a:pt x="84463" y="87688"/>
                  </a:cubicBezTo>
                  <a:cubicBezTo>
                    <a:pt x="84680" y="87616"/>
                    <a:pt x="85221" y="87363"/>
                    <a:pt x="85040" y="87039"/>
                  </a:cubicBezTo>
                  <a:cubicBezTo>
                    <a:pt x="84968" y="86894"/>
                    <a:pt x="84824" y="86786"/>
                    <a:pt x="84644" y="86714"/>
                  </a:cubicBezTo>
                  <a:cubicBezTo>
                    <a:pt x="84031" y="86353"/>
                    <a:pt x="85004" y="86065"/>
                    <a:pt x="85329" y="85957"/>
                  </a:cubicBezTo>
                  <a:cubicBezTo>
                    <a:pt x="86303" y="85596"/>
                    <a:pt x="87349" y="85271"/>
                    <a:pt x="88359" y="84947"/>
                  </a:cubicBezTo>
                  <a:cubicBezTo>
                    <a:pt x="88791" y="84766"/>
                    <a:pt x="89909" y="84550"/>
                    <a:pt x="90162" y="84081"/>
                  </a:cubicBezTo>
                  <a:cubicBezTo>
                    <a:pt x="90342" y="83793"/>
                    <a:pt x="89982" y="83612"/>
                    <a:pt x="89765" y="83540"/>
                  </a:cubicBezTo>
                  <a:cubicBezTo>
                    <a:pt x="89549" y="83468"/>
                    <a:pt x="88864" y="83324"/>
                    <a:pt x="89044" y="83215"/>
                  </a:cubicBezTo>
                  <a:cubicBezTo>
                    <a:pt x="89549" y="82891"/>
                    <a:pt x="90090" y="82638"/>
                    <a:pt x="90631" y="82458"/>
                  </a:cubicBezTo>
                  <a:cubicBezTo>
                    <a:pt x="91100" y="82278"/>
                    <a:pt x="94742" y="81196"/>
                    <a:pt x="94526" y="80438"/>
                  </a:cubicBezTo>
                  <a:cubicBezTo>
                    <a:pt x="94454" y="80114"/>
                    <a:pt x="93877" y="80114"/>
                    <a:pt x="93624" y="80078"/>
                  </a:cubicBezTo>
                  <a:cubicBezTo>
                    <a:pt x="93516" y="80078"/>
                    <a:pt x="92615" y="80005"/>
                    <a:pt x="92795" y="79861"/>
                  </a:cubicBezTo>
                  <a:cubicBezTo>
                    <a:pt x="93156" y="79609"/>
                    <a:pt x="93516" y="79428"/>
                    <a:pt x="93913" y="79248"/>
                  </a:cubicBezTo>
                  <a:cubicBezTo>
                    <a:pt x="94779" y="78851"/>
                    <a:pt x="95644" y="78491"/>
                    <a:pt x="96510" y="78094"/>
                  </a:cubicBezTo>
                  <a:cubicBezTo>
                    <a:pt x="96906" y="77878"/>
                    <a:pt x="97592" y="77625"/>
                    <a:pt x="97664" y="77120"/>
                  </a:cubicBezTo>
                  <a:cubicBezTo>
                    <a:pt x="97736" y="76759"/>
                    <a:pt x="97231" y="76615"/>
                    <a:pt x="96979" y="76543"/>
                  </a:cubicBezTo>
                  <a:cubicBezTo>
                    <a:pt x="95824" y="76146"/>
                    <a:pt x="98061" y="74884"/>
                    <a:pt x="98530" y="74559"/>
                  </a:cubicBezTo>
                  <a:cubicBezTo>
                    <a:pt x="98782" y="74379"/>
                    <a:pt x="101739" y="72576"/>
                    <a:pt x="100766" y="72035"/>
                  </a:cubicBezTo>
                  <a:cubicBezTo>
                    <a:pt x="100621" y="71963"/>
                    <a:pt x="99936" y="71818"/>
                    <a:pt x="100080" y="71530"/>
                  </a:cubicBezTo>
                  <a:cubicBezTo>
                    <a:pt x="100333" y="71169"/>
                    <a:pt x="100621" y="70881"/>
                    <a:pt x="100946" y="70628"/>
                  </a:cubicBezTo>
                  <a:cubicBezTo>
                    <a:pt x="101739" y="69907"/>
                    <a:pt x="102605" y="69221"/>
                    <a:pt x="103363" y="68464"/>
                  </a:cubicBezTo>
                  <a:cubicBezTo>
                    <a:pt x="103507" y="68320"/>
                    <a:pt x="104084" y="67815"/>
                    <a:pt x="103759" y="67562"/>
                  </a:cubicBezTo>
                  <a:cubicBezTo>
                    <a:pt x="103579" y="67454"/>
                    <a:pt x="103363" y="67346"/>
                    <a:pt x="103146" y="67274"/>
                  </a:cubicBezTo>
                  <a:cubicBezTo>
                    <a:pt x="102569" y="67057"/>
                    <a:pt x="104336" y="65903"/>
                    <a:pt x="104517" y="65831"/>
                  </a:cubicBezTo>
                  <a:cubicBezTo>
                    <a:pt x="105058" y="65434"/>
                    <a:pt x="107113" y="64136"/>
                    <a:pt x="105527" y="63667"/>
                  </a:cubicBezTo>
                  <a:cubicBezTo>
                    <a:pt x="104589" y="63415"/>
                    <a:pt x="105418" y="62729"/>
                    <a:pt x="105815" y="62260"/>
                  </a:cubicBezTo>
                  <a:cubicBezTo>
                    <a:pt x="106572" y="61395"/>
                    <a:pt x="107366" y="60565"/>
                    <a:pt x="108196" y="59808"/>
                  </a:cubicBezTo>
                  <a:cubicBezTo>
                    <a:pt x="109205" y="58834"/>
                    <a:pt x="110323" y="57968"/>
                    <a:pt x="111514" y="57175"/>
                  </a:cubicBezTo>
                  <a:cubicBezTo>
                    <a:pt x="112451" y="56562"/>
                    <a:pt x="113497" y="56165"/>
                    <a:pt x="114471" y="55588"/>
                  </a:cubicBezTo>
                  <a:cubicBezTo>
                    <a:pt x="114976" y="55191"/>
                    <a:pt x="115734" y="54326"/>
                    <a:pt x="114543" y="54181"/>
                  </a:cubicBezTo>
                  <a:cubicBezTo>
                    <a:pt x="114203" y="54141"/>
                    <a:pt x="113860" y="54121"/>
                    <a:pt x="113516" y="54121"/>
                  </a:cubicBezTo>
                  <a:cubicBezTo>
                    <a:pt x="111120" y="54121"/>
                    <a:pt x="108649" y="55048"/>
                    <a:pt x="106536" y="56057"/>
                  </a:cubicBezTo>
                  <a:cubicBezTo>
                    <a:pt x="105743" y="56418"/>
                    <a:pt x="105274" y="57247"/>
                    <a:pt x="104697" y="57860"/>
                  </a:cubicBezTo>
                  <a:cubicBezTo>
                    <a:pt x="104514" y="58043"/>
                    <a:pt x="104386" y="58107"/>
                    <a:pt x="104284" y="58107"/>
                  </a:cubicBezTo>
                  <a:cubicBezTo>
                    <a:pt x="104045" y="58107"/>
                    <a:pt x="103955" y="57752"/>
                    <a:pt x="103651" y="57752"/>
                  </a:cubicBezTo>
                  <a:cubicBezTo>
                    <a:pt x="103363" y="57752"/>
                    <a:pt x="103110" y="57860"/>
                    <a:pt x="102966" y="58041"/>
                  </a:cubicBezTo>
                  <a:cubicBezTo>
                    <a:pt x="102353" y="58654"/>
                    <a:pt x="101812" y="59339"/>
                    <a:pt x="101379" y="60060"/>
                  </a:cubicBezTo>
                  <a:cubicBezTo>
                    <a:pt x="101054" y="60493"/>
                    <a:pt x="100766" y="60890"/>
                    <a:pt x="100405" y="61287"/>
                  </a:cubicBezTo>
                  <a:cubicBezTo>
                    <a:pt x="100294" y="61428"/>
                    <a:pt x="100211" y="61485"/>
                    <a:pt x="100147" y="61485"/>
                  </a:cubicBezTo>
                  <a:cubicBezTo>
                    <a:pt x="99985" y="61485"/>
                    <a:pt x="99952" y="61113"/>
                    <a:pt x="99900" y="60854"/>
                  </a:cubicBezTo>
                  <a:cubicBezTo>
                    <a:pt x="99840" y="60593"/>
                    <a:pt x="99730" y="60486"/>
                    <a:pt x="99590" y="60486"/>
                  </a:cubicBezTo>
                  <a:cubicBezTo>
                    <a:pt x="98975" y="60486"/>
                    <a:pt x="97775" y="62553"/>
                    <a:pt x="97628" y="62729"/>
                  </a:cubicBezTo>
                  <a:cubicBezTo>
                    <a:pt x="97339" y="63162"/>
                    <a:pt x="97051" y="63631"/>
                    <a:pt x="96726" y="64064"/>
                  </a:cubicBezTo>
                  <a:cubicBezTo>
                    <a:pt x="96516" y="64367"/>
                    <a:pt x="96306" y="64671"/>
                    <a:pt x="96105" y="64671"/>
                  </a:cubicBezTo>
                  <a:cubicBezTo>
                    <a:pt x="95996" y="64671"/>
                    <a:pt x="95890" y="64581"/>
                    <a:pt x="95788" y="64352"/>
                  </a:cubicBezTo>
                  <a:cubicBezTo>
                    <a:pt x="95707" y="64137"/>
                    <a:pt x="95506" y="63840"/>
                    <a:pt x="95273" y="63840"/>
                  </a:cubicBezTo>
                  <a:cubicBezTo>
                    <a:pt x="95195" y="63840"/>
                    <a:pt x="95113" y="63874"/>
                    <a:pt x="95031" y="63956"/>
                  </a:cubicBezTo>
                  <a:cubicBezTo>
                    <a:pt x="94454" y="64497"/>
                    <a:pt x="94129" y="65326"/>
                    <a:pt x="93769" y="66011"/>
                  </a:cubicBezTo>
                  <a:cubicBezTo>
                    <a:pt x="93552" y="66408"/>
                    <a:pt x="93300" y="66841"/>
                    <a:pt x="93047" y="67238"/>
                  </a:cubicBezTo>
                  <a:cubicBezTo>
                    <a:pt x="92962" y="67366"/>
                    <a:pt x="92889" y="67417"/>
                    <a:pt x="92825" y="67417"/>
                  </a:cubicBezTo>
                  <a:cubicBezTo>
                    <a:pt x="92620" y="67417"/>
                    <a:pt x="92517" y="66881"/>
                    <a:pt x="92434" y="66661"/>
                  </a:cubicBezTo>
                  <a:cubicBezTo>
                    <a:pt x="92354" y="66472"/>
                    <a:pt x="92248" y="66392"/>
                    <a:pt x="92125" y="66392"/>
                  </a:cubicBezTo>
                  <a:cubicBezTo>
                    <a:pt x="91473" y="66392"/>
                    <a:pt x="90355" y="68648"/>
                    <a:pt x="90234" y="68861"/>
                  </a:cubicBezTo>
                  <a:cubicBezTo>
                    <a:pt x="89982" y="69257"/>
                    <a:pt x="89765" y="69690"/>
                    <a:pt x="89477" y="70087"/>
                  </a:cubicBezTo>
                  <a:cubicBezTo>
                    <a:pt x="89306" y="70353"/>
                    <a:pt x="89165" y="70498"/>
                    <a:pt x="89028" y="70498"/>
                  </a:cubicBezTo>
                  <a:cubicBezTo>
                    <a:pt x="88905" y="70498"/>
                    <a:pt x="88784" y="70380"/>
                    <a:pt x="88647" y="70123"/>
                  </a:cubicBezTo>
                  <a:cubicBezTo>
                    <a:pt x="88581" y="69904"/>
                    <a:pt x="88395" y="69778"/>
                    <a:pt x="88203" y="69778"/>
                  </a:cubicBezTo>
                  <a:cubicBezTo>
                    <a:pt x="88079" y="69778"/>
                    <a:pt x="87952" y="69830"/>
                    <a:pt x="87854" y="69943"/>
                  </a:cubicBezTo>
                  <a:cubicBezTo>
                    <a:pt x="87277" y="70412"/>
                    <a:pt x="87024" y="71530"/>
                    <a:pt x="86736" y="72143"/>
                  </a:cubicBezTo>
                  <a:cubicBezTo>
                    <a:pt x="86555" y="72576"/>
                    <a:pt x="86375" y="72972"/>
                    <a:pt x="86158" y="73369"/>
                  </a:cubicBezTo>
                  <a:cubicBezTo>
                    <a:pt x="86059" y="73536"/>
                    <a:pt x="85959" y="73596"/>
                    <a:pt x="85860" y="73596"/>
                  </a:cubicBezTo>
                  <a:cubicBezTo>
                    <a:pt x="85638" y="73596"/>
                    <a:pt x="85421" y="73289"/>
                    <a:pt x="85221" y="73189"/>
                  </a:cubicBezTo>
                  <a:cubicBezTo>
                    <a:pt x="85162" y="73156"/>
                    <a:pt x="85103" y="73140"/>
                    <a:pt x="85045" y="73140"/>
                  </a:cubicBezTo>
                  <a:cubicBezTo>
                    <a:pt x="84277" y="73140"/>
                    <a:pt x="83554" y="75814"/>
                    <a:pt x="83453" y="76182"/>
                  </a:cubicBezTo>
                  <a:cubicBezTo>
                    <a:pt x="83289" y="76566"/>
                    <a:pt x="83021" y="77593"/>
                    <a:pt x="82696" y="77593"/>
                  </a:cubicBezTo>
                  <a:cubicBezTo>
                    <a:pt x="82593" y="77593"/>
                    <a:pt x="82484" y="77489"/>
                    <a:pt x="82371" y="77228"/>
                  </a:cubicBezTo>
                  <a:cubicBezTo>
                    <a:pt x="82292" y="77044"/>
                    <a:pt x="82116" y="76782"/>
                    <a:pt x="81901" y="76782"/>
                  </a:cubicBezTo>
                  <a:cubicBezTo>
                    <a:pt x="81822" y="76782"/>
                    <a:pt x="81737" y="76817"/>
                    <a:pt x="81650" y="76904"/>
                  </a:cubicBezTo>
                  <a:cubicBezTo>
                    <a:pt x="81289" y="77337"/>
                    <a:pt x="80965" y="77878"/>
                    <a:pt x="80748" y="78419"/>
                  </a:cubicBezTo>
                  <a:cubicBezTo>
                    <a:pt x="80316" y="79320"/>
                    <a:pt x="79883" y="80258"/>
                    <a:pt x="79450" y="81160"/>
                  </a:cubicBezTo>
                  <a:cubicBezTo>
                    <a:pt x="79306" y="81412"/>
                    <a:pt x="79161" y="81701"/>
                    <a:pt x="79017" y="81953"/>
                  </a:cubicBezTo>
                  <a:cubicBezTo>
                    <a:pt x="78932" y="82081"/>
                    <a:pt x="78865" y="82130"/>
                    <a:pt x="78811" y="82130"/>
                  </a:cubicBezTo>
                  <a:cubicBezTo>
                    <a:pt x="78683" y="82130"/>
                    <a:pt x="78624" y="81853"/>
                    <a:pt x="78548" y="81701"/>
                  </a:cubicBezTo>
                  <a:cubicBezTo>
                    <a:pt x="78456" y="81515"/>
                    <a:pt x="78334" y="81434"/>
                    <a:pt x="78204" y="81434"/>
                  </a:cubicBezTo>
                  <a:cubicBezTo>
                    <a:pt x="78080" y="81434"/>
                    <a:pt x="77949" y="81506"/>
                    <a:pt x="77827" y="81629"/>
                  </a:cubicBezTo>
                  <a:cubicBezTo>
                    <a:pt x="77502" y="81989"/>
                    <a:pt x="77250" y="82422"/>
                    <a:pt x="77070" y="82891"/>
                  </a:cubicBezTo>
                  <a:cubicBezTo>
                    <a:pt x="76601" y="83720"/>
                    <a:pt x="76168" y="84586"/>
                    <a:pt x="75699" y="85452"/>
                  </a:cubicBezTo>
                  <a:cubicBezTo>
                    <a:pt x="75410" y="85993"/>
                    <a:pt x="75158" y="86534"/>
                    <a:pt x="74797" y="87039"/>
                  </a:cubicBezTo>
                  <a:cubicBezTo>
                    <a:pt x="74732" y="87140"/>
                    <a:pt x="74684" y="87182"/>
                    <a:pt x="74648" y="87182"/>
                  </a:cubicBezTo>
                  <a:cubicBezTo>
                    <a:pt x="74503" y="87182"/>
                    <a:pt x="74537" y="86526"/>
                    <a:pt x="74365" y="86353"/>
                  </a:cubicBezTo>
                  <a:cubicBezTo>
                    <a:pt x="74340" y="86326"/>
                    <a:pt x="74306" y="86313"/>
                    <a:pt x="74266" y="86313"/>
                  </a:cubicBezTo>
                  <a:cubicBezTo>
                    <a:pt x="73667" y="86313"/>
                    <a:pt x="71495" y="89151"/>
                    <a:pt x="71191" y="89455"/>
                  </a:cubicBezTo>
                  <a:cubicBezTo>
                    <a:pt x="69532" y="91258"/>
                    <a:pt x="67692" y="92918"/>
                    <a:pt x="65708" y="94324"/>
                  </a:cubicBezTo>
                  <a:cubicBezTo>
                    <a:pt x="67584" y="91583"/>
                    <a:pt x="69856" y="89130"/>
                    <a:pt x="71948" y="86534"/>
                  </a:cubicBezTo>
                  <a:cubicBezTo>
                    <a:pt x="72489" y="85884"/>
                    <a:pt x="71840" y="85235"/>
                    <a:pt x="72381" y="84586"/>
                  </a:cubicBezTo>
                  <a:cubicBezTo>
                    <a:pt x="73391" y="83396"/>
                    <a:pt x="74653" y="82494"/>
                    <a:pt x="75699" y="81376"/>
                  </a:cubicBezTo>
                  <a:cubicBezTo>
                    <a:pt x="76024" y="81015"/>
                    <a:pt x="76348" y="80547"/>
                    <a:pt x="76024" y="80078"/>
                  </a:cubicBezTo>
                  <a:cubicBezTo>
                    <a:pt x="75374" y="78996"/>
                    <a:pt x="76745" y="78094"/>
                    <a:pt x="77466" y="77409"/>
                  </a:cubicBezTo>
                  <a:cubicBezTo>
                    <a:pt x="77863" y="77048"/>
                    <a:pt x="80676" y="74956"/>
                    <a:pt x="79450" y="74487"/>
                  </a:cubicBezTo>
                  <a:cubicBezTo>
                    <a:pt x="79270" y="74415"/>
                    <a:pt x="79125" y="74415"/>
                    <a:pt x="78945" y="74379"/>
                  </a:cubicBezTo>
                  <a:cubicBezTo>
                    <a:pt x="78693" y="74307"/>
                    <a:pt x="79270" y="73694"/>
                    <a:pt x="79342" y="73622"/>
                  </a:cubicBezTo>
                  <a:cubicBezTo>
                    <a:pt x="79702" y="73189"/>
                    <a:pt x="80099" y="72828"/>
                    <a:pt x="80532" y="72431"/>
                  </a:cubicBezTo>
                  <a:cubicBezTo>
                    <a:pt x="81145" y="71818"/>
                    <a:pt x="82011" y="71133"/>
                    <a:pt x="82299" y="70303"/>
                  </a:cubicBezTo>
                  <a:cubicBezTo>
                    <a:pt x="82408" y="69943"/>
                    <a:pt x="81903" y="69907"/>
                    <a:pt x="81686" y="69907"/>
                  </a:cubicBezTo>
                  <a:cubicBezTo>
                    <a:pt x="81217" y="69907"/>
                    <a:pt x="81037" y="69835"/>
                    <a:pt x="81326" y="69402"/>
                  </a:cubicBezTo>
                  <a:cubicBezTo>
                    <a:pt x="81722" y="68897"/>
                    <a:pt x="82119" y="68392"/>
                    <a:pt x="82552" y="67959"/>
                  </a:cubicBezTo>
                  <a:cubicBezTo>
                    <a:pt x="82768" y="67707"/>
                    <a:pt x="85329" y="65182"/>
                    <a:pt x="84391" y="64893"/>
                  </a:cubicBezTo>
                  <a:cubicBezTo>
                    <a:pt x="84211" y="64857"/>
                    <a:pt x="83453" y="64857"/>
                    <a:pt x="83598" y="64569"/>
                  </a:cubicBezTo>
                  <a:cubicBezTo>
                    <a:pt x="83850" y="64064"/>
                    <a:pt x="84175" y="63631"/>
                    <a:pt x="84572" y="63198"/>
                  </a:cubicBezTo>
                  <a:cubicBezTo>
                    <a:pt x="85149" y="62513"/>
                    <a:pt x="85942" y="61756"/>
                    <a:pt x="86339" y="60890"/>
                  </a:cubicBezTo>
                  <a:cubicBezTo>
                    <a:pt x="86483" y="60529"/>
                    <a:pt x="86483" y="60205"/>
                    <a:pt x="86086" y="60096"/>
                  </a:cubicBezTo>
                  <a:cubicBezTo>
                    <a:pt x="85960" y="60078"/>
                    <a:pt x="85834" y="60069"/>
                    <a:pt x="85708" y="60069"/>
                  </a:cubicBezTo>
                  <a:cubicBezTo>
                    <a:pt x="85581" y="60069"/>
                    <a:pt x="85455" y="60078"/>
                    <a:pt x="85329" y="60096"/>
                  </a:cubicBezTo>
                  <a:cubicBezTo>
                    <a:pt x="85304" y="60099"/>
                    <a:pt x="85281" y="60101"/>
                    <a:pt x="85260" y="60101"/>
                  </a:cubicBezTo>
                  <a:cubicBezTo>
                    <a:pt x="84729" y="60101"/>
                    <a:pt x="85333" y="59260"/>
                    <a:pt x="85437" y="59087"/>
                  </a:cubicBezTo>
                  <a:cubicBezTo>
                    <a:pt x="85978" y="58221"/>
                    <a:pt x="86627" y="57427"/>
                    <a:pt x="87204" y="56598"/>
                  </a:cubicBezTo>
                  <a:cubicBezTo>
                    <a:pt x="87565" y="56057"/>
                    <a:pt x="88142" y="55408"/>
                    <a:pt x="88214" y="54759"/>
                  </a:cubicBezTo>
                  <a:cubicBezTo>
                    <a:pt x="88245" y="54423"/>
                    <a:pt x="87759" y="54397"/>
                    <a:pt x="87478" y="54397"/>
                  </a:cubicBezTo>
                  <a:cubicBezTo>
                    <a:pt x="87426" y="54397"/>
                    <a:pt x="87382" y="54398"/>
                    <a:pt x="87349" y="54398"/>
                  </a:cubicBezTo>
                  <a:cubicBezTo>
                    <a:pt x="87253" y="54398"/>
                    <a:pt x="87000" y="54441"/>
                    <a:pt x="86767" y="54441"/>
                  </a:cubicBezTo>
                  <a:cubicBezTo>
                    <a:pt x="86477" y="54441"/>
                    <a:pt x="86219" y="54374"/>
                    <a:pt x="86339" y="54073"/>
                  </a:cubicBezTo>
                  <a:cubicBezTo>
                    <a:pt x="86591" y="53568"/>
                    <a:pt x="86916" y="53099"/>
                    <a:pt x="87313" y="52703"/>
                  </a:cubicBezTo>
                  <a:cubicBezTo>
                    <a:pt x="87529" y="52378"/>
                    <a:pt x="89946" y="49745"/>
                    <a:pt x="89260" y="49421"/>
                  </a:cubicBezTo>
                  <a:cubicBezTo>
                    <a:pt x="89170" y="49403"/>
                    <a:pt x="89080" y="49394"/>
                    <a:pt x="88985" y="49394"/>
                  </a:cubicBezTo>
                  <a:cubicBezTo>
                    <a:pt x="88891" y="49394"/>
                    <a:pt x="88791" y="49403"/>
                    <a:pt x="88683" y="49421"/>
                  </a:cubicBezTo>
                  <a:cubicBezTo>
                    <a:pt x="88650" y="49423"/>
                    <a:pt x="88619" y="49425"/>
                    <a:pt x="88589" y="49425"/>
                  </a:cubicBezTo>
                  <a:cubicBezTo>
                    <a:pt x="87831" y="49425"/>
                    <a:pt x="88008" y="48572"/>
                    <a:pt x="88250" y="48086"/>
                  </a:cubicBezTo>
                  <a:cubicBezTo>
                    <a:pt x="88683" y="47112"/>
                    <a:pt x="89260" y="46175"/>
                    <a:pt x="89765" y="45237"/>
                  </a:cubicBezTo>
                  <a:cubicBezTo>
                    <a:pt x="89982" y="44876"/>
                    <a:pt x="90450" y="44263"/>
                    <a:pt x="90306" y="43794"/>
                  </a:cubicBezTo>
                  <a:cubicBezTo>
                    <a:pt x="90256" y="43592"/>
                    <a:pt x="90082" y="43549"/>
                    <a:pt x="89887" y="43549"/>
                  </a:cubicBezTo>
                  <a:cubicBezTo>
                    <a:pt x="89741" y="43549"/>
                    <a:pt x="89582" y="43573"/>
                    <a:pt x="89454" y="43573"/>
                  </a:cubicBezTo>
                  <a:cubicBezTo>
                    <a:pt x="89263" y="43573"/>
                    <a:pt x="89140" y="43520"/>
                    <a:pt x="89224" y="43253"/>
                  </a:cubicBezTo>
                  <a:cubicBezTo>
                    <a:pt x="89368" y="42676"/>
                    <a:pt x="91496" y="39538"/>
                    <a:pt x="90487" y="39069"/>
                  </a:cubicBezTo>
                  <a:cubicBezTo>
                    <a:pt x="90126" y="38889"/>
                    <a:pt x="89585" y="38817"/>
                    <a:pt x="89729" y="38240"/>
                  </a:cubicBezTo>
                  <a:cubicBezTo>
                    <a:pt x="89873" y="37735"/>
                    <a:pt x="90090" y="37230"/>
                    <a:pt x="90306" y="36761"/>
                  </a:cubicBezTo>
                  <a:cubicBezTo>
                    <a:pt x="90595" y="36076"/>
                    <a:pt x="91208" y="35174"/>
                    <a:pt x="91100" y="34417"/>
                  </a:cubicBezTo>
                  <a:cubicBezTo>
                    <a:pt x="91028" y="33948"/>
                    <a:pt x="90126" y="34381"/>
                    <a:pt x="90270" y="33912"/>
                  </a:cubicBezTo>
                  <a:cubicBezTo>
                    <a:pt x="90523" y="33010"/>
                    <a:pt x="91136" y="32217"/>
                    <a:pt x="91388" y="31279"/>
                  </a:cubicBezTo>
                  <a:cubicBezTo>
                    <a:pt x="91532" y="30882"/>
                    <a:pt x="91208" y="30702"/>
                    <a:pt x="90847" y="30630"/>
                  </a:cubicBezTo>
                  <a:cubicBezTo>
                    <a:pt x="89982" y="30557"/>
                    <a:pt x="90378" y="30197"/>
                    <a:pt x="90775" y="29656"/>
                  </a:cubicBezTo>
                  <a:cubicBezTo>
                    <a:pt x="91064" y="29295"/>
                    <a:pt x="91388" y="28971"/>
                    <a:pt x="91641" y="28574"/>
                  </a:cubicBezTo>
                  <a:cubicBezTo>
                    <a:pt x="91821" y="28285"/>
                    <a:pt x="91857" y="27672"/>
                    <a:pt x="91496" y="27492"/>
                  </a:cubicBezTo>
                  <a:cubicBezTo>
                    <a:pt x="91100" y="27347"/>
                    <a:pt x="90739" y="27275"/>
                    <a:pt x="90919" y="26698"/>
                  </a:cubicBezTo>
                  <a:cubicBezTo>
                    <a:pt x="91100" y="26121"/>
                    <a:pt x="91316" y="25544"/>
                    <a:pt x="91605" y="25003"/>
                  </a:cubicBezTo>
                  <a:cubicBezTo>
                    <a:pt x="91965" y="24354"/>
                    <a:pt x="92254" y="23633"/>
                    <a:pt x="92398" y="22911"/>
                  </a:cubicBezTo>
                  <a:cubicBezTo>
                    <a:pt x="92615" y="21180"/>
                    <a:pt x="92867" y="19449"/>
                    <a:pt x="93156" y="17718"/>
                  </a:cubicBezTo>
                  <a:cubicBezTo>
                    <a:pt x="93219" y="17463"/>
                    <a:pt x="93846" y="14788"/>
                    <a:pt x="93022" y="14788"/>
                  </a:cubicBezTo>
                  <a:cubicBezTo>
                    <a:pt x="92913" y="14788"/>
                    <a:pt x="92779" y="14835"/>
                    <a:pt x="92615" y="14940"/>
                  </a:cubicBezTo>
                  <a:cubicBezTo>
                    <a:pt x="91641" y="15590"/>
                    <a:pt x="90991" y="17104"/>
                    <a:pt x="90378" y="18042"/>
                  </a:cubicBezTo>
                  <a:cubicBezTo>
                    <a:pt x="89621" y="19052"/>
                    <a:pt x="89044" y="20170"/>
                    <a:pt x="88683" y="21360"/>
                  </a:cubicBezTo>
                  <a:cubicBezTo>
                    <a:pt x="88482" y="22165"/>
                    <a:pt x="88343" y="24027"/>
                    <a:pt x="87370" y="24027"/>
                  </a:cubicBezTo>
                  <a:cubicBezTo>
                    <a:pt x="87296" y="24027"/>
                    <a:pt x="87217" y="24016"/>
                    <a:pt x="87132" y="23993"/>
                  </a:cubicBezTo>
                  <a:cubicBezTo>
                    <a:pt x="87079" y="23980"/>
                    <a:pt x="87029" y="23974"/>
                    <a:pt x="86983" y="23974"/>
                  </a:cubicBezTo>
                  <a:cubicBezTo>
                    <a:pt x="86529" y="23974"/>
                    <a:pt x="86404" y="24571"/>
                    <a:pt x="86339" y="24931"/>
                  </a:cubicBezTo>
                  <a:cubicBezTo>
                    <a:pt x="86231" y="25797"/>
                    <a:pt x="86267" y="26698"/>
                    <a:pt x="86122" y="27564"/>
                  </a:cubicBezTo>
                  <a:cubicBezTo>
                    <a:pt x="86112" y="27610"/>
                    <a:pt x="86090" y="27629"/>
                    <a:pt x="86058" y="27629"/>
                  </a:cubicBezTo>
                  <a:cubicBezTo>
                    <a:pt x="85886" y="27629"/>
                    <a:pt x="85435" y="27064"/>
                    <a:pt x="85119" y="27064"/>
                  </a:cubicBezTo>
                  <a:cubicBezTo>
                    <a:pt x="85078" y="27064"/>
                    <a:pt x="85040" y="27074"/>
                    <a:pt x="85004" y="27095"/>
                  </a:cubicBezTo>
                  <a:cubicBezTo>
                    <a:pt x="84644" y="27311"/>
                    <a:pt x="84644" y="28357"/>
                    <a:pt x="84608" y="28754"/>
                  </a:cubicBezTo>
                  <a:cubicBezTo>
                    <a:pt x="84572" y="29331"/>
                    <a:pt x="84572" y="29908"/>
                    <a:pt x="84463" y="30485"/>
                  </a:cubicBezTo>
                  <a:cubicBezTo>
                    <a:pt x="84435" y="30743"/>
                    <a:pt x="84355" y="30830"/>
                    <a:pt x="84246" y="30830"/>
                  </a:cubicBezTo>
                  <a:cubicBezTo>
                    <a:pt x="84082" y="30830"/>
                    <a:pt x="83851" y="30630"/>
                    <a:pt x="83634" y="30521"/>
                  </a:cubicBezTo>
                  <a:cubicBezTo>
                    <a:pt x="83562" y="30480"/>
                    <a:pt x="83496" y="30461"/>
                    <a:pt x="83436" y="30461"/>
                  </a:cubicBezTo>
                  <a:cubicBezTo>
                    <a:pt x="82712" y="30461"/>
                    <a:pt x="82804" y="33249"/>
                    <a:pt x="82804" y="33515"/>
                  </a:cubicBezTo>
                  <a:cubicBezTo>
                    <a:pt x="82804" y="33984"/>
                    <a:pt x="82768" y="34417"/>
                    <a:pt x="82696" y="34886"/>
                  </a:cubicBezTo>
                  <a:cubicBezTo>
                    <a:pt x="82672" y="35174"/>
                    <a:pt x="82632" y="35431"/>
                    <a:pt x="82501" y="35431"/>
                  </a:cubicBezTo>
                  <a:cubicBezTo>
                    <a:pt x="82436" y="35431"/>
                    <a:pt x="82347" y="35366"/>
                    <a:pt x="82227" y="35210"/>
                  </a:cubicBezTo>
                  <a:cubicBezTo>
                    <a:pt x="82051" y="35004"/>
                    <a:pt x="81802" y="34557"/>
                    <a:pt x="81481" y="34557"/>
                  </a:cubicBezTo>
                  <a:cubicBezTo>
                    <a:pt x="81409" y="34557"/>
                    <a:pt x="81333" y="34580"/>
                    <a:pt x="81253" y="34633"/>
                  </a:cubicBezTo>
                  <a:cubicBezTo>
                    <a:pt x="80857" y="34886"/>
                    <a:pt x="80929" y="35643"/>
                    <a:pt x="80893" y="36004"/>
                  </a:cubicBezTo>
                  <a:cubicBezTo>
                    <a:pt x="80748" y="37122"/>
                    <a:pt x="80712" y="38240"/>
                    <a:pt x="80532" y="39358"/>
                  </a:cubicBezTo>
                  <a:cubicBezTo>
                    <a:pt x="80504" y="39663"/>
                    <a:pt x="80413" y="40160"/>
                    <a:pt x="80126" y="40160"/>
                  </a:cubicBezTo>
                  <a:cubicBezTo>
                    <a:pt x="80039" y="40160"/>
                    <a:pt x="79936" y="40115"/>
                    <a:pt x="79811" y="40007"/>
                  </a:cubicBezTo>
                  <a:cubicBezTo>
                    <a:pt x="79666" y="39899"/>
                    <a:pt x="79522" y="39827"/>
                    <a:pt x="79342" y="39791"/>
                  </a:cubicBezTo>
                  <a:cubicBezTo>
                    <a:pt x="78873" y="39791"/>
                    <a:pt x="78729" y="40332"/>
                    <a:pt x="78693" y="40728"/>
                  </a:cubicBezTo>
                  <a:cubicBezTo>
                    <a:pt x="78620" y="41738"/>
                    <a:pt x="78620" y="42712"/>
                    <a:pt x="78693" y="43722"/>
                  </a:cubicBezTo>
                  <a:cubicBezTo>
                    <a:pt x="78729" y="44227"/>
                    <a:pt x="78729" y="44768"/>
                    <a:pt x="78657" y="45273"/>
                  </a:cubicBezTo>
                  <a:cubicBezTo>
                    <a:pt x="78638" y="45405"/>
                    <a:pt x="78577" y="45456"/>
                    <a:pt x="78494" y="45456"/>
                  </a:cubicBezTo>
                  <a:cubicBezTo>
                    <a:pt x="78260" y="45456"/>
                    <a:pt x="77852" y="45055"/>
                    <a:pt x="77719" y="44948"/>
                  </a:cubicBezTo>
                  <a:cubicBezTo>
                    <a:pt x="77586" y="44850"/>
                    <a:pt x="77472" y="44806"/>
                    <a:pt x="77373" y="44806"/>
                  </a:cubicBezTo>
                  <a:cubicBezTo>
                    <a:pt x="76633" y="44806"/>
                    <a:pt x="76745" y="47227"/>
                    <a:pt x="76745" y="47545"/>
                  </a:cubicBezTo>
                  <a:cubicBezTo>
                    <a:pt x="76709" y="48050"/>
                    <a:pt x="76709" y="48555"/>
                    <a:pt x="76673" y="49024"/>
                  </a:cubicBezTo>
                  <a:cubicBezTo>
                    <a:pt x="76673" y="49230"/>
                    <a:pt x="76649" y="49940"/>
                    <a:pt x="76366" y="49940"/>
                  </a:cubicBezTo>
                  <a:cubicBezTo>
                    <a:pt x="76302" y="49940"/>
                    <a:pt x="76225" y="49904"/>
                    <a:pt x="76132" y="49817"/>
                  </a:cubicBezTo>
                  <a:cubicBezTo>
                    <a:pt x="76008" y="49693"/>
                    <a:pt x="75747" y="49467"/>
                    <a:pt x="75526" y="49467"/>
                  </a:cubicBezTo>
                  <a:cubicBezTo>
                    <a:pt x="75426" y="49467"/>
                    <a:pt x="75334" y="49513"/>
                    <a:pt x="75266" y="49637"/>
                  </a:cubicBezTo>
                  <a:cubicBezTo>
                    <a:pt x="74942" y="50286"/>
                    <a:pt x="74942" y="51152"/>
                    <a:pt x="74869" y="51873"/>
                  </a:cubicBezTo>
                  <a:cubicBezTo>
                    <a:pt x="74833" y="52414"/>
                    <a:pt x="74797" y="52955"/>
                    <a:pt x="74761" y="53532"/>
                  </a:cubicBezTo>
                  <a:cubicBezTo>
                    <a:pt x="74731" y="53840"/>
                    <a:pt x="74752" y="54857"/>
                    <a:pt x="74378" y="54857"/>
                  </a:cubicBezTo>
                  <a:cubicBezTo>
                    <a:pt x="74314" y="54857"/>
                    <a:pt x="74238" y="54827"/>
                    <a:pt x="74148" y="54759"/>
                  </a:cubicBezTo>
                  <a:cubicBezTo>
                    <a:pt x="73975" y="54617"/>
                    <a:pt x="73831" y="54555"/>
                    <a:pt x="73713" y="54555"/>
                  </a:cubicBezTo>
                  <a:cubicBezTo>
                    <a:pt x="73016" y="54555"/>
                    <a:pt x="73174" y="56671"/>
                    <a:pt x="73174" y="57103"/>
                  </a:cubicBezTo>
                  <a:cubicBezTo>
                    <a:pt x="73174" y="57608"/>
                    <a:pt x="73174" y="58113"/>
                    <a:pt x="73174" y="58654"/>
                  </a:cubicBezTo>
                  <a:cubicBezTo>
                    <a:pt x="73174" y="58751"/>
                    <a:pt x="73174" y="59858"/>
                    <a:pt x="72890" y="59858"/>
                  </a:cubicBezTo>
                  <a:cubicBezTo>
                    <a:pt x="72857" y="59858"/>
                    <a:pt x="72819" y="59842"/>
                    <a:pt x="72778" y="59808"/>
                  </a:cubicBezTo>
                  <a:cubicBezTo>
                    <a:pt x="72590" y="59647"/>
                    <a:pt x="72362" y="59367"/>
                    <a:pt x="72110" y="59367"/>
                  </a:cubicBezTo>
                  <a:cubicBezTo>
                    <a:pt x="72023" y="59367"/>
                    <a:pt x="71932" y="59400"/>
                    <a:pt x="71840" y="59483"/>
                  </a:cubicBezTo>
                  <a:cubicBezTo>
                    <a:pt x="71443" y="59844"/>
                    <a:pt x="71551" y="61178"/>
                    <a:pt x="71551" y="61647"/>
                  </a:cubicBezTo>
                  <a:cubicBezTo>
                    <a:pt x="71551" y="62874"/>
                    <a:pt x="71623" y="64064"/>
                    <a:pt x="71551" y="65254"/>
                  </a:cubicBezTo>
                  <a:cubicBezTo>
                    <a:pt x="71541" y="65508"/>
                    <a:pt x="71488" y="65596"/>
                    <a:pt x="71409" y="65596"/>
                  </a:cubicBezTo>
                  <a:cubicBezTo>
                    <a:pt x="71231" y="65596"/>
                    <a:pt x="70923" y="65155"/>
                    <a:pt x="70675" y="65155"/>
                  </a:cubicBezTo>
                  <a:cubicBezTo>
                    <a:pt x="70641" y="65155"/>
                    <a:pt x="70609" y="65163"/>
                    <a:pt x="70577" y="65182"/>
                  </a:cubicBezTo>
                  <a:cubicBezTo>
                    <a:pt x="70181" y="65398"/>
                    <a:pt x="70397" y="66300"/>
                    <a:pt x="70433" y="66625"/>
                  </a:cubicBezTo>
                  <a:cubicBezTo>
                    <a:pt x="70577" y="67598"/>
                    <a:pt x="70758" y="68572"/>
                    <a:pt x="70866" y="69546"/>
                  </a:cubicBezTo>
                  <a:cubicBezTo>
                    <a:pt x="70866" y="69671"/>
                    <a:pt x="70975" y="70315"/>
                    <a:pt x="70790" y="70315"/>
                  </a:cubicBezTo>
                  <a:cubicBezTo>
                    <a:pt x="70762" y="70315"/>
                    <a:pt x="70728" y="70300"/>
                    <a:pt x="70686" y="70267"/>
                  </a:cubicBezTo>
                  <a:cubicBezTo>
                    <a:pt x="70505" y="70123"/>
                    <a:pt x="70289" y="70015"/>
                    <a:pt x="70073" y="69943"/>
                  </a:cubicBezTo>
                  <a:cubicBezTo>
                    <a:pt x="70062" y="69941"/>
                    <a:pt x="70051" y="69940"/>
                    <a:pt x="70041" y="69940"/>
                  </a:cubicBezTo>
                  <a:cubicBezTo>
                    <a:pt x="69333" y="69940"/>
                    <a:pt x="69965" y="73591"/>
                    <a:pt x="70000" y="73946"/>
                  </a:cubicBezTo>
                  <a:cubicBezTo>
                    <a:pt x="70036" y="74307"/>
                    <a:pt x="70109" y="74776"/>
                    <a:pt x="70109" y="75209"/>
                  </a:cubicBezTo>
                  <a:cubicBezTo>
                    <a:pt x="70109" y="75551"/>
                    <a:pt x="70027" y="75632"/>
                    <a:pt x="69906" y="75632"/>
                  </a:cubicBezTo>
                  <a:cubicBezTo>
                    <a:pt x="69796" y="75632"/>
                    <a:pt x="69654" y="75567"/>
                    <a:pt x="69508" y="75567"/>
                  </a:cubicBezTo>
                  <a:cubicBezTo>
                    <a:pt x="69492" y="75567"/>
                    <a:pt x="69476" y="75567"/>
                    <a:pt x="69459" y="75569"/>
                  </a:cubicBezTo>
                  <a:cubicBezTo>
                    <a:pt x="68918" y="75605"/>
                    <a:pt x="68954" y="76291"/>
                    <a:pt x="68918" y="76723"/>
                  </a:cubicBezTo>
                  <a:cubicBezTo>
                    <a:pt x="68846" y="78166"/>
                    <a:pt x="68991" y="79609"/>
                    <a:pt x="68954" y="81015"/>
                  </a:cubicBezTo>
                  <a:cubicBezTo>
                    <a:pt x="68954" y="81149"/>
                    <a:pt x="68985" y="81933"/>
                    <a:pt x="68761" y="81933"/>
                  </a:cubicBezTo>
                  <a:cubicBezTo>
                    <a:pt x="68743" y="81933"/>
                    <a:pt x="68723" y="81928"/>
                    <a:pt x="68702" y="81917"/>
                  </a:cubicBezTo>
                  <a:cubicBezTo>
                    <a:pt x="68594" y="81881"/>
                    <a:pt x="68486" y="81845"/>
                    <a:pt x="68377" y="81809"/>
                  </a:cubicBezTo>
                  <a:cubicBezTo>
                    <a:pt x="68089" y="81809"/>
                    <a:pt x="68017" y="82061"/>
                    <a:pt x="67945" y="82278"/>
                  </a:cubicBezTo>
                  <a:cubicBezTo>
                    <a:pt x="67620" y="83288"/>
                    <a:pt x="67512" y="84406"/>
                    <a:pt x="67259" y="85416"/>
                  </a:cubicBezTo>
                  <a:cubicBezTo>
                    <a:pt x="67007" y="86462"/>
                    <a:pt x="66718" y="87471"/>
                    <a:pt x="66394" y="88481"/>
                  </a:cubicBezTo>
                  <a:cubicBezTo>
                    <a:pt x="65853" y="90285"/>
                    <a:pt x="65131" y="92052"/>
                    <a:pt x="64302" y="93711"/>
                  </a:cubicBezTo>
                  <a:cubicBezTo>
                    <a:pt x="64338" y="90393"/>
                    <a:pt x="64699" y="87111"/>
                    <a:pt x="65384" y="83865"/>
                  </a:cubicBezTo>
                  <a:cubicBezTo>
                    <a:pt x="65708" y="82206"/>
                    <a:pt x="66069" y="80583"/>
                    <a:pt x="66430" y="78923"/>
                  </a:cubicBezTo>
                  <a:cubicBezTo>
                    <a:pt x="66574" y="78202"/>
                    <a:pt x="66754" y="77481"/>
                    <a:pt x="66863" y="76759"/>
                  </a:cubicBezTo>
                  <a:cubicBezTo>
                    <a:pt x="66899" y="76615"/>
                    <a:pt x="66899" y="76471"/>
                    <a:pt x="66827" y="76363"/>
                  </a:cubicBezTo>
                  <a:cubicBezTo>
                    <a:pt x="66785" y="76328"/>
                    <a:pt x="66742" y="76313"/>
                    <a:pt x="66699" y="76313"/>
                  </a:cubicBezTo>
                  <a:cubicBezTo>
                    <a:pt x="66518" y="76313"/>
                    <a:pt x="66337" y="76571"/>
                    <a:pt x="66249" y="76687"/>
                  </a:cubicBezTo>
                  <a:cubicBezTo>
                    <a:pt x="66069" y="76868"/>
                    <a:pt x="65925" y="77084"/>
                    <a:pt x="65745" y="77300"/>
                  </a:cubicBezTo>
                  <a:cubicBezTo>
                    <a:pt x="65683" y="77380"/>
                    <a:pt x="65651" y="77412"/>
                    <a:pt x="65639" y="77412"/>
                  </a:cubicBezTo>
                  <a:cubicBezTo>
                    <a:pt x="65602" y="77412"/>
                    <a:pt x="65753" y="77103"/>
                    <a:pt x="65781" y="76940"/>
                  </a:cubicBezTo>
                  <a:cubicBezTo>
                    <a:pt x="66249" y="75173"/>
                    <a:pt x="66935" y="73477"/>
                    <a:pt x="67476" y="71746"/>
                  </a:cubicBezTo>
                  <a:cubicBezTo>
                    <a:pt x="67510" y="71573"/>
                    <a:pt x="68313" y="69464"/>
                    <a:pt x="67732" y="69464"/>
                  </a:cubicBezTo>
                  <a:cubicBezTo>
                    <a:pt x="67709" y="69464"/>
                    <a:pt x="67684" y="69467"/>
                    <a:pt x="67656" y="69474"/>
                  </a:cubicBezTo>
                  <a:cubicBezTo>
                    <a:pt x="67259" y="69582"/>
                    <a:pt x="66935" y="70123"/>
                    <a:pt x="66682" y="70412"/>
                  </a:cubicBezTo>
                  <a:cubicBezTo>
                    <a:pt x="66561" y="70533"/>
                    <a:pt x="66408" y="70751"/>
                    <a:pt x="66342" y="70751"/>
                  </a:cubicBezTo>
                  <a:cubicBezTo>
                    <a:pt x="66309" y="70751"/>
                    <a:pt x="66298" y="70698"/>
                    <a:pt x="66322" y="70556"/>
                  </a:cubicBezTo>
                  <a:cubicBezTo>
                    <a:pt x="66394" y="70195"/>
                    <a:pt x="66466" y="69835"/>
                    <a:pt x="66574" y="69510"/>
                  </a:cubicBezTo>
                  <a:cubicBezTo>
                    <a:pt x="67115" y="67671"/>
                    <a:pt x="67764" y="65867"/>
                    <a:pt x="68269" y="64028"/>
                  </a:cubicBezTo>
                  <a:cubicBezTo>
                    <a:pt x="68380" y="63584"/>
                    <a:pt x="68491" y="62712"/>
                    <a:pt x="68142" y="62712"/>
                  </a:cubicBezTo>
                  <a:cubicBezTo>
                    <a:pt x="68037" y="62712"/>
                    <a:pt x="67892" y="62791"/>
                    <a:pt x="67692" y="62982"/>
                  </a:cubicBezTo>
                  <a:cubicBezTo>
                    <a:pt x="67476" y="63198"/>
                    <a:pt x="67295" y="63415"/>
                    <a:pt x="67079" y="63595"/>
                  </a:cubicBezTo>
                  <a:cubicBezTo>
                    <a:pt x="67055" y="63619"/>
                    <a:pt x="67036" y="63630"/>
                    <a:pt x="67021" y="63630"/>
                  </a:cubicBezTo>
                  <a:cubicBezTo>
                    <a:pt x="66901" y="63630"/>
                    <a:pt x="67047" y="62938"/>
                    <a:pt x="67079" y="62874"/>
                  </a:cubicBezTo>
                  <a:cubicBezTo>
                    <a:pt x="67259" y="61864"/>
                    <a:pt x="67548" y="60854"/>
                    <a:pt x="67800" y="59844"/>
                  </a:cubicBezTo>
                  <a:cubicBezTo>
                    <a:pt x="67981" y="59231"/>
                    <a:pt x="68954" y="56850"/>
                    <a:pt x="67728" y="56814"/>
                  </a:cubicBezTo>
                  <a:cubicBezTo>
                    <a:pt x="67563" y="56814"/>
                    <a:pt x="67304" y="56909"/>
                    <a:pt x="67119" y="56909"/>
                  </a:cubicBezTo>
                  <a:cubicBezTo>
                    <a:pt x="66980" y="56909"/>
                    <a:pt x="66883" y="56856"/>
                    <a:pt x="66899" y="56670"/>
                  </a:cubicBezTo>
                  <a:cubicBezTo>
                    <a:pt x="66935" y="56201"/>
                    <a:pt x="67007" y="55732"/>
                    <a:pt x="67115" y="55263"/>
                  </a:cubicBezTo>
                  <a:cubicBezTo>
                    <a:pt x="67331" y="54181"/>
                    <a:pt x="67584" y="53099"/>
                    <a:pt x="67764" y="52017"/>
                  </a:cubicBezTo>
                  <a:cubicBezTo>
                    <a:pt x="67880" y="51187"/>
                    <a:pt x="67737" y="50905"/>
                    <a:pt x="67419" y="50905"/>
                  </a:cubicBezTo>
                  <a:cubicBezTo>
                    <a:pt x="67143" y="50905"/>
                    <a:pt x="66735" y="51117"/>
                    <a:pt x="66249" y="51368"/>
                  </a:cubicBezTo>
                  <a:cubicBezTo>
                    <a:pt x="66197" y="51391"/>
                    <a:pt x="66153" y="51401"/>
                    <a:pt x="66116" y="51401"/>
                  </a:cubicBezTo>
                  <a:cubicBezTo>
                    <a:pt x="65741" y="51401"/>
                    <a:pt x="66072" y="50342"/>
                    <a:pt x="66105" y="50178"/>
                  </a:cubicBezTo>
                  <a:cubicBezTo>
                    <a:pt x="66213" y="49673"/>
                    <a:pt x="66394" y="49168"/>
                    <a:pt x="66538" y="48663"/>
                  </a:cubicBezTo>
                  <a:cubicBezTo>
                    <a:pt x="66863" y="47761"/>
                    <a:pt x="67079" y="46824"/>
                    <a:pt x="67187" y="45850"/>
                  </a:cubicBezTo>
                  <a:cubicBezTo>
                    <a:pt x="67236" y="45321"/>
                    <a:pt x="67101" y="45140"/>
                    <a:pt x="66881" y="45140"/>
                  </a:cubicBezTo>
                  <a:cubicBezTo>
                    <a:pt x="66457" y="45140"/>
                    <a:pt x="65717" y="45816"/>
                    <a:pt x="65384" y="45958"/>
                  </a:cubicBezTo>
                  <a:cubicBezTo>
                    <a:pt x="65381" y="45959"/>
                    <a:pt x="65378" y="45960"/>
                    <a:pt x="65376" y="45960"/>
                  </a:cubicBezTo>
                  <a:cubicBezTo>
                    <a:pt x="65217" y="45960"/>
                    <a:pt x="65637" y="43756"/>
                    <a:pt x="65672" y="43614"/>
                  </a:cubicBezTo>
                  <a:cubicBezTo>
                    <a:pt x="65889" y="42640"/>
                    <a:pt x="66105" y="41702"/>
                    <a:pt x="66286" y="40728"/>
                  </a:cubicBezTo>
                  <a:cubicBezTo>
                    <a:pt x="66423" y="40000"/>
                    <a:pt x="66228" y="39745"/>
                    <a:pt x="65882" y="39745"/>
                  </a:cubicBezTo>
                  <a:cubicBezTo>
                    <a:pt x="65593" y="39745"/>
                    <a:pt x="65200" y="39922"/>
                    <a:pt x="64807" y="40151"/>
                  </a:cubicBezTo>
                  <a:cubicBezTo>
                    <a:pt x="64725" y="40194"/>
                    <a:pt x="64656" y="40213"/>
                    <a:pt x="64597" y="40213"/>
                  </a:cubicBezTo>
                  <a:cubicBezTo>
                    <a:pt x="64005" y="40213"/>
                    <a:pt x="64489" y="38240"/>
                    <a:pt x="64554" y="37879"/>
                  </a:cubicBezTo>
                  <a:cubicBezTo>
                    <a:pt x="64699" y="36941"/>
                    <a:pt x="64915" y="35968"/>
                    <a:pt x="64987" y="35030"/>
                  </a:cubicBezTo>
                  <a:cubicBezTo>
                    <a:pt x="64987" y="34741"/>
                    <a:pt x="65095" y="34056"/>
                    <a:pt x="64699" y="33948"/>
                  </a:cubicBezTo>
                  <a:cubicBezTo>
                    <a:pt x="64664" y="33940"/>
                    <a:pt x="64630" y="33936"/>
                    <a:pt x="64596" y="33936"/>
                  </a:cubicBezTo>
                  <a:cubicBezTo>
                    <a:pt x="64227" y="33936"/>
                    <a:pt x="63869" y="34370"/>
                    <a:pt x="63650" y="34370"/>
                  </a:cubicBezTo>
                  <a:cubicBezTo>
                    <a:pt x="63527" y="34370"/>
                    <a:pt x="63448" y="34233"/>
                    <a:pt x="63436" y="33804"/>
                  </a:cubicBezTo>
                  <a:cubicBezTo>
                    <a:pt x="63364" y="32758"/>
                    <a:pt x="63508" y="31712"/>
                    <a:pt x="63544" y="30702"/>
                  </a:cubicBezTo>
                  <a:cubicBezTo>
                    <a:pt x="63544" y="30305"/>
                    <a:pt x="63689" y="29259"/>
                    <a:pt x="63220" y="29043"/>
                  </a:cubicBezTo>
                  <a:cubicBezTo>
                    <a:pt x="63164" y="29020"/>
                    <a:pt x="63109" y="29010"/>
                    <a:pt x="63054" y="29010"/>
                  </a:cubicBezTo>
                  <a:cubicBezTo>
                    <a:pt x="62710" y="29010"/>
                    <a:pt x="62382" y="29393"/>
                    <a:pt x="62167" y="29393"/>
                  </a:cubicBezTo>
                  <a:cubicBezTo>
                    <a:pt x="62035" y="29393"/>
                    <a:pt x="61946" y="29250"/>
                    <a:pt x="61921" y="28790"/>
                  </a:cubicBezTo>
                  <a:cubicBezTo>
                    <a:pt x="61849" y="27672"/>
                    <a:pt x="62030" y="26554"/>
                    <a:pt x="61921" y="25436"/>
                  </a:cubicBezTo>
                  <a:cubicBezTo>
                    <a:pt x="61887" y="25018"/>
                    <a:pt x="61784" y="24532"/>
                    <a:pt x="61322" y="24532"/>
                  </a:cubicBezTo>
                  <a:cubicBezTo>
                    <a:pt x="61306" y="24532"/>
                    <a:pt x="61289" y="24533"/>
                    <a:pt x="61272" y="24534"/>
                  </a:cubicBezTo>
                  <a:cubicBezTo>
                    <a:pt x="61231" y="24539"/>
                    <a:pt x="61192" y="24541"/>
                    <a:pt x="61155" y="24541"/>
                  </a:cubicBezTo>
                  <a:cubicBezTo>
                    <a:pt x="60591" y="24541"/>
                    <a:pt x="60619" y="24033"/>
                    <a:pt x="60551" y="23524"/>
                  </a:cubicBezTo>
                  <a:cubicBezTo>
                    <a:pt x="60479" y="22875"/>
                    <a:pt x="60443" y="22226"/>
                    <a:pt x="60371" y="21613"/>
                  </a:cubicBezTo>
                  <a:cubicBezTo>
                    <a:pt x="60336" y="21369"/>
                    <a:pt x="60267" y="20419"/>
                    <a:pt x="59840" y="20419"/>
                  </a:cubicBezTo>
                  <a:cubicBezTo>
                    <a:pt x="59825" y="20419"/>
                    <a:pt x="59810" y="20420"/>
                    <a:pt x="59793" y="20423"/>
                  </a:cubicBezTo>
                  <a:cubicBezTo>
                    <a:pt x="59649" y="20423"/>
                    <a:pt x="59409" y="20567"/>
                    <a:pt x="59222" y="20567"/>
                  </a:cubicBezTo>
                  <a:cubicBezTo>
                    <a:pt x="59128" y="20567"/>
                    <a:pt x="59048" y="20531"/>
                    <a:pt x="59000" y="20423"/>
                  </a:cubicBezTo>
                  <a:cubicBezTo>
                    <a:pt x="58892" y="19809"/>
                    <a:pt x="58820" y="19196"/>
                    <a:pt x="58784" y="18619"/>
                  </a:cubicBezTo>
                  <a:cubicBezTo>
                    <a:pt x="58747" y="17862"/>
                    <a:pt x="58784" y="16996"/>
                    <a:pt x="58387" y="16311"/>
                  </a:cubicBezTo>
                  <a:cubicBezTo>
                    <a:pt x="58134" y="15878"/>
                    <a:pt x="57810" y="16275"/>
                    <a:pt x="57557" y="15554"/>
                  </a:cubicBezTo>
                  <a:cubicBezTo>
                    <a:pt x="57377" y="14868"/>
                    <a:pt x="57197" y="14183"/>
                    <a:pt x="57124" y="13498"/>
                  </a:cubicBezTo>
                  <a:cubicBezTo>
                    <a:pt x="56547" y="10252"/>
                    <a:pt x="55501" y="7150"/>
                    <a:pt x="55177" y="3868"/>
                  </a:cubicBezTo>
                  <a:cubicBezTo>
                    <a:pt x="55145" y="3512"/>
                    <a:pt x="55170" y="1"/>
                    <a:pt x="5406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6896611" y="2055415"/>
              <a:ext cx="463363" cy="1341225"/>
            </a:xfrm>
            <a:custGeom>
              <a:rect b="b" l="l" r="r" t="t"/>
              <a:pathLst>
                <a:path extrusionOk="0" h="72352" w="24996">
                  <a:moveTo>
                    <a:pt x="24995" y="1"/>
                  </a:moveTo>
                  <a:lnTo>
                    <a:pt x="24995" y="1"/>
                  </a:lnTo>
                  <a:cubicBezTo>
                    <a:pt x="23805" y="2778"/>
                    <a:pt x="22939" y="5699"/>
                    <a:pt x="21966" y="8548"/>
                  </a:cubicBezTo>
                  <a:cubicBezTo>
                    <a:pt x="20884" y="11722"/>
                    <a:pt x="19765" y="14824"/>
                    <a:pt x="18647" y="17962"/>
                  </a:cubicBezTo>
                  <a:cubicBezTo>
                    <a:pt x="16483" y="23985"/>
                    <a:pt x="14283" y="30044"/>
                    <a:pt x="12408" y="36176"/>
                  </a:cubicBezTo>
                  <a:cubicBezTo>
                    <a:pt x="8657" y="48367"/>
                    <a:pt x="5447" y="60738"/>
                    <a:pt x="1" y="72315"/>
                  </a:cubicBezTo>
                  <a:cubicBezTo>
                    <a:pt x="1" y="72315"/>
                    <a:pt x="37" y="72351"/>
                    <a:pt x="73" y="72351"/>
                  </a:cubicBezTo>
                  <a:cubicBezTo>
                    <a:pt x="1624" y="69827"/>
                    <a:pt x="2634" y="67085"/>
                    <a:pt x="3716" y="64344"/>
                  </a:cubicBezTo>
                  <a:cubicBezTo>
                    <a:pt x="4870" y="61387"/>
                    <a:pt x="5952" y="58393"/>
                    <a:pt x="6926" y="55400"/>
                  </a:cubicBezTo>
                  <a:cubicBezTo>
                    <a:pt x="8909" y="49304"/>
                    <a:pt x="10640" y="43173"/>
                    <a:pt x="12480" y="37042"/>
                  </a:cubicBezTo>
                  <a:cubicBezTo>
                    <a:pt x="14319" y="30910"/>
                    <a:pt x="16447" y="24851"/>
                    <a:pt x="18575" y="18828"/>
                  </a:cubicBezTo>
                  <a:cubicBezTo>
                    <a:pt x="19693" y="15654"/>
                    <a:pt x="20811" y="12552"/>
                    <a:pt x="21893" y="9414"/>
                  </a:cubicBezTo>
                  <a:cubicBezTo>
                    <a:pt x="23011" y="6276"/>
                    <a:pt x="24238" y="3174"/>
                    <a:pt x="24995"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6952873" y="2766791"/>
              <a:ext cx="738052" cy="660732"/>
            </a:xfrm>
            <a:custGeom>
              <a:rect b="b" l="l" r="r" t="t"/>
              <a:pathLst>
                <a:path extrusionOk="0" h="35643" w="39814">
                  <a:moveTo>
                    <a:pt x="39813" y="1"/>
                  </a:moveTo>
                  <a:cubicBezTo>
                    <a:pt x="36423" y="2165"/>
                    <a:pt x="33682" y="5339"/>
                    <a:pt x="30905" y="8224"/>
                  </a:cubicBezTo>
                  <a:cubicBezTo>
                    <a:pt x="27695" y="11542"/>
                    <a:pt x="24305" y="14752"/>
                    <a:pt x="20986" y="17998"/>
                  </a:cubicBezTo>
                  <a:cubicBezTo>
                    <a:pt x="14458" y="24310"/>
                    <a:pt x="7786" y="30730"/>
                    <a:pt x="31" y="35527"/>
                  </a:cubicBezTo>
                  <a:cubicBezTo>
                    <a:pt x="0" y="35558"/>
                    <a:pt x="23" y="35643"/>
                    <a:pt x="75" y="35643"/>
                  </a:cubicBezTo>
                  <a:cubicBezTo>
                    <a:pt x="84" y="35643"/>
                    <a:pt x="93" y="35640"/>
                    <a:pt x="103" y="35635"/>
                  </a:cubicBezTo>
                  <a:cubicBezTo>
                    <a:pt x="3927" y="33832"/>
                    <a:pt x="7245" y="30947"/>
                    <a:pt x="10383" y="28133"/>
                  </a:cubicBezTo>
                  <a:cubicBezTo>
                    <a:pt x="13845" y="25068"/>
                    <a:pt x="17271" y="22002"/>
                    <a:pt x="20590" y="18756"/>
                  </a:cubicBezTo>
                  <a:cubicBezTo>
                    <a:pt x="23908" y="15546"/>
                    <a:pt x="27298" y="12264"/>
                    <a:pt x="30544" y="8910"/>
                  </a:cubicBezTo>
                  <a:cubicBezTo>
                    <a:pt x="33574" y="5844"/>
                    <a:pt x="36459" y="2742"/>
                    <a:pt x="39813" y="37"/>
                  </a:cubicBezTo>
                  <a:cubicBezTo>
                    <a:pt x="39813" y="37"/>
                    <a:pt x="39813" y="1"/>
                    <a:pt x="39813"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6894609" y="3406446"/>
              <a:ext cx="490094" cy="103365"/>
            </a:xfrm>
            <a:custGeom>
              <a:rect b="b" l="l" r="r" t="t"/>
              <a:pathLst>
                <a:path extrusionOk="0" h="5576" w="26438">
                  <a:moveTo>
                    <a:pt x="25245" y="1"/>
                  </a:moveTo>
                  <a:cubicBezTo>
                    <a:pt x="21255" y="1"/>
                    <a:pt x="17388" y="1617"/>
                    <a:pt x="13670" y="2933"/>
                  </a:cubicBezTo>
                  <a:cubicBezTo>
                    <a:pt x="10129" y="4210"/>
                    <a:pt x="6494" y="5393"/>
                    <a:pt x="2766" y="5393"/>
                  </a:cubicBezTo>
                  <a:cubicBezTo>
                    <a:pt x="1862" y="5393"/>
                    <a:pt x="952" y="5324"/>
                    <a:pt x="37" y="5169"/>
                  </a:cubicBezTo>
                  <a:lnTo>
                    <a:pt x="0" y="5169"/>
                  </a:lnTo>
                  <a:cubicBezTo>
                    <a:pt x="1137" y="5453"/>
                    <a:pt x="2274" y="5575"/>
                    <a:pt x="3405" y="5575"/>
                  </a:cubicBezTo>
                  <a:cubicBezTo>
                    <a:pt x="6584" y="5575"/>
                    <a:pt x="9727" y="4610"/>
                    <a:pt x="12732" y="3546"/>
                  </a:cubicBezTo>
                  <a:cubicBezTo>
                    <a:pt x="17204" y="1995"/>
                    <a:pt x="21605" y="264"/>
                    <a:pt x="26402" y="119"/>
                  </a:cubicBezTo>
                  <a:cubicBezTo>
                    <a:pt x="26438" y="119"/>
                    <a:pt x="26438" y="47"/>
                    <a:pt x="26402" y="47"/>
                  </a:cubicBezTo>
                  <a:cubicBezTo>
                    <a:pt x="26015" y="16"/>
                    <a:pt x="25630" y="1"/>
                    <a:pt x="25245"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6651916" y="1774108"/>
              <a:ext cx="177181" cy="1526582"/>
            </a:xfrm>
            <a:custGeom>
              <a:rect b="b" l="l" r="r" t="t"/>
              <a:pathLst>
                <a:path extrusionOk="0" h="82351" w="9558">
                  <a:moveTo>
                    <a:pt x="185" y="0"/>
                  </a:moveTo>
                  <a:cubicBezTo>
                    <a:pt x="162" y="0"/>
                    <a:pt x="144" y="9"/>
                    <a:pt x="144" y="27"/>
                  </a:cubicBezTo>
                  <a:cubicBezTo>
                    <a:pt x="0" y="6736"/>
                    <a:pt x="1190" y="13372"/>
                    <a:pt x="2489" y="19900"/>
                  </a:cubicBezTo>
                  <a:cubicBezTo>
                    <a:pt x="3859" y="26970"/>
                    <a:pt x="5158" y="33967"/>
                    <a:pt x="5771" y="41144"/>
                  </a:cubicBezTo>
                  <a:cubicBezTo>
                    <a:pt x="6348" y="48141"/>
                    <a:pt x="6528" y="55174"/>
                    <a:pt x="6925" y="62207"/>
                  </a:cubicBezTo>
                  <a:cubicBezTo>
                    <a:pt x="7322" y="68952"/>
                    <a:pt x="9089" y="75516"/>
                    <a:pt x="9269" y="82297"/>
                  </a:cubicBezTo>
                  <a:cubicBezTo>
                    <a:pt x="9269" y="82333"/>
                    <a:pt x="9305" y="82351"/>
                    <a:pt x="9341" y="82351"/>
                  </a:cubicBezTo>
                  <a:cubicBezTo>
                    <a:pt x="9378" y="82351"/>
                    <a:pt x="9414" y="82333"/>
                    <a:pt x="9414" y="82297"/>
                  </a:cubicBezTo>
                  <a:cubicBezTo>
                    <a:pt x="9558" y="75660"/>
                    <a:pt x="7899" y="69204"/>
                    <a:pt x="7394" y="62604"/>
                  </a:cubicBezTo>
                  <a:cubicBezTo>
                    <a:pt x="6853" y="55607"/>
                    <a:pt x="6709" y="48574"/>
                    <a:pt x="6095" y="41577"/>
                  </a:cubicBezTo>
                  <a:cubicBezTo>
                    <a:pt x="5482" y="34688"/>
                    <a:pt x="4436" y="27835"/>
                    <a:pt x="3030" y="21091"/>
                  </a:cubicBezTo>
                  <a:cubicBezTo>
                    <a:pt x="1623" y="14130"/>
                    <a:pt x="433" y="7133"/>
                    <a:pt x="253" y="27"/>
                  </a:cubicBezTo>
                  <a:cubicBezTo>
                    <a:pt x="235" y="9"/>
                    <a:pt x="207" y="0"/>
                    <a:pt x="185"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5897737" y="2275380"/>
              <a:ext cx="854486" cy="1121537"/>
            </a:xfrm>
            <a:custGeom>
              <a:rect b="b" l="l" r="r" t="t"/>
              <a:pathLst>
                <a:path extrusionOk="0" h="60501" w="46095">
                  <a:moveTo>
                    <a:pt x="72" y="1"/>
                  </a:moveTo>
                  <a:cubicBezTo>
                    <a:pt x="36" y="1"/>
                    <a:pt x="0" y="37"/>
                    <a:pt x="36" y="73"/>
                  </a:cubicBezTo>
                  <a:cubicBezTo>
                    <a:pt x="2381" y="1515"/>
                    <a:pt x="4184" y="3535"/>
                    <a:pt x="5988" y="5591"/>
                  </a:cubicBezTo>
                  <a:cubicBezTo>
                    <a:pt x="7899" y="7755"/>
                    <a:pt x="9955" y="9847"/>
                    <a:pt x="12155" y="11759"/>
                  </a:cubicBezTo>
                  <a:cubicBezTo>
                    <a:pt x="14463" y="13814"/>
                    <a:pt x="16663" y="16014"/>
                    <a:pt x="18719" y="18323"/>
                  </a:cubicBezTo>
                  <a:cubicBezTo>
                    <a:pt x="20919" y="20847"/>
                    <a:pt x="22867" y="23661"/>
                    <a:pt x="24490" y="26618"/>
                  </a:cubicBezTo>
                  <a:cubicBezTo>
                    <a:pt x="27736" y="32425"/>
                    <a:pt x="30513" y="38484"/>
                    <a:pt x="34300" y="43966"/>
                  </a:cubicBezTo>
                  <a:cubicBezTo>
                    <a:pt x="36104" y="46635"/>
                    <a:pt x="38087" y="49232"/>
                    <a:pt x="39999" y="51829"/>
                  </a:cubicBezTo>
                  <a:cubicBezTo>
                    <a:pt x="42055" y="54678"/>
                    <a:pt x="43894" y="57708"/>
                    <a:pt x="46022" y="60485"/>
                  </a:cubicBezTo>
                  <a:cubicBezTo>
                    <a:pt x="46033" y="60496"/>
                    <a:pt x="46043" y="60500"/>
                    <a:pt x="46053" y="60500"/>
                  </a:cubicBezTo>
                  <a:cubicBezTo>
                    <a:pt x="46076" y="60500"/>
                    <a:pt x="46094" y="60475"/>
                    <a:pt x="46094" y="60449"/>
                  </a:cubicBezTo>
                  <a:cubicBezTo>
                    <a:pt x="44219" y="57456"/>
                    <a:pt x="42343" y="54498"/>
                    <a:pt x="40287" y="51649"/>
                  </a:cubicBezTo>
                  <a:cubicBezTo>
                    <a:pt x="38340" y="48908"/>
                    <a:pt x="36284" y="46239"/>
                    <a:pt x="34372" y="43425"/>
                  </a:cubicBezTo>
                  <a:cubicBezTo>
                    <a:pt x="30513" y="37835"/>
                    <a:pt x="27736" y="31595"/>
                    <a:pt x="24382" y="25717"/>
                  </a:cubicBezTo>
                  <a:cubicBezTo>
                    <a:pt x="21172" y="20090"/>
                    <a:pt x="16844" y="15582"/>
                    <a:pt x="12047" y="11290"/>
                  </a:cubicBezTo>
                  <a:cubicBezTo>
                    <a:pt x="9883" y="9378"/>
                    <a:pt x="7827" y="7322"/>
                    <a:pt x="5915" y="5158"/>
                  </a:cubicBezTo>
                  <a:cubicBezTo>
                    <a:pt x="4220" y="3247"/>
                    <a:pt x="2417" y="1083"/>
                    <a:pt x="72"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5754646" y="2871769"/>
              <a:ext cx="928710" cy="558961"/>
            </a:xfrm>
            <a:custGeom>
              <a:rect b="b" l="l" r="r" t="t"/>
              <a:pathLst>
                <a:path extrusionOk="0" h="30153" w="50099">
                  <a:moveTo>
                    <a:pt x="1" y="1"/>
                  </a:moveTo>
                  <a:cubicBezTo>
                    <a:pt x="3896" y="2670"/>
                    <a:pt x="8441" y="4329"/>
                    <a:pt x="12624" y="6493"/>
                  </a:cubicBezTo>
                  <a:cubicBezTo>
                    <a:pt x="17169" y="8837"/>
                    <a:pt x="21389" y="11794"/>
                    <a:pt x="25573" y="14716"/>
                  </a:cubicBezTo>
                  <a:cubicBezTo>
                    <a:pt x="29468" y="17421"/>
                    <a:pt x="33219" y="20378"/>
                    <a:pt x="37186" y="23011"/>
                  </a:cubicBezTo>
                  <a:cubicBezTo>
                    <a:pt x="39170" y="24274"/>
                    <a:pt x="41262" y="25392"/>
                    <a:pt x="43354" y="26402"/>
                  </a:cubicBezTo>
                  <a:cubicBezTo>
                    <a:pt x="45662" y="27556"/>
                    <a:pt x="47790" y="28890"/>
                    <a:pt x="50026" y="30153"/>
                  </a:cubicBezTo>
                  <a:cubicBezTo>
                    <a:pt x="50062" y="30153"/>
                    <a:pt x="50098" y="30117"/>
                    <a:pt x="50062" y="30117"/>
                  </a:cubicBezTo>
                  <a:cubicBezTo>
                    <a:pt x="46564" y="27087"/>
                    <a:pt x="41911" y="25536"/>
                    <a:pt x="38016" y="23120"/>
                  </a:cubicBezTo>
                  <a:cubicBezTo>
                    <a:pt x="33868" y="20559"/>
                    <a:pt x="30045" y="17493"/>
                    <a:pt x="26078" y="14680"/>
                  </a:cubicBezTo>
                  <a:cubicBezTo>
                    <a:pt x="21894" y="11686"/>
                    <a:pt x="17566" y="8945"/>
                    <a:pt x="13057" y="6493"/>
                  </a:cubicBezTo>
                  <a:cubicBezTo>
                    <a:pt x="8765" y="4184"/>
                    <a:pt x="4257" y="2381"/>
                    <a:pt x="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6207294" y="3498911"/>
              <a:ext cx="588195" cy="36148"/>
            </a:xfrm>
            <a:custGeom>
              <a:rect b="b" l="l" r="r" t="t"/>
              <a:pathLst>
                <a:path extrusionOk="0" h="1950" w="31730">
                  <a:moveTo>
                    <a:pt x="31667" y="1"/>
                  </a:moveTo>
                  <a:cubicBezTo>
                    <a:pt x="29648" y="542"/>
                    <a:pt x="27520" y="505"/>
                    <a:pt x="25464" y="794"/>
                  </a:cubicBezTo>
                  <a:cubicBezTo>
                    <a:pt x="22723" y="1155"/>
                    <a:pt x="20054" y="1587"/>
                    <a:pt x="17277" y="1587"/>
                  </a:cubicBezTo>
                  <a:cubicBezTo>
                    <a:pt x="12058" y="1555"/>
                    <a:pt x="6870" y="579"/>
                    <a:pt x="1657" y="579"/>
                  </a:cubicBezTo>
                  <a:cubicBezTo>
                    <a:pt x="1105" y="579"/>
                    <a:pt x="553" y="589"/>
                    <a:pt x="0" y="614"/>
                  </a:cubicBezTo>
                  <a:cubicBezTo>
                    <a:pt x="5915" y="902"/>
                    <a:pt x="11794" y="1912"/>
                    <a:pt x="17709" y="1948"/>
                  </a:cubicBezTo>
                  <a:cubicBezTo>
                    <a:pt x="17803" y="1949"/>
                    <a:pt x="17896" y="1950"/>
                    <a:pt x="17989" y="1950"/>
                  </a:cubicBezTo>
                  <a:cubicBezTo>
                    <a:pt x="20628" y="1950"/>
                    <a:pt x="23140" y="1468"/>
                    <a:pt x="25752" y="1155"/>
                  </a:cubicBezTo>
                  <a:cubicBezTo>
                    <a:pt x="27700" y="866"/>
                    <a:pt x="29864" y="902"/>
                    <a:pt x="31703" y="73"/>
                  </a:cubicBezTo>
                  <a:cubicBezTo>
                    <a:pt x="31709" y="78"/>
                    <a:pt x="31712" y="80"/>
                    <a:pt x="31715" y="80"/>
                  </a:cubicBezTo>
                  <a:cubicBezTo>
                    <a:pt x="31729" y="80"/>
                    <a:pt x="31698" y="1"/>
                    <a:pt x="3166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6671307" y="2615025"/>
              <a:ext cx="78228" cy="117027"/>
            </a:xfrm>
            <a:custGeom>
              <a:rect b="b" l="l" r="r" t="t"/>
              <a:pathLst>
                <a:path extrusionOk="0" h="6313" w="4220">
                  <a:moveTo>
                    <a:pt x="0" y="1"/>
                  </a:moveTo>
                  <a:cubicBezTo>
                    <a:pt x="974" y="2309"/>
                    <a:pt x="2272" y="4653"/>
                    <a:pt x="4148" y="6313"/>
                  </a:cubicBezTo>
                  <a:cubicBezTo>
                    <a:pt x="4184" y="6313"/>
                    <a:pt x="4220" y="6276"/>
                    <a:pt x="4220" y="6240"/>
                  </a:cubicBezTo>
                  <a:cubicBezTo>
                    <a:pt x="2633" y="4293"/>
                    <a:pt x="1262" y="2201"/>
                    <a:pt x="36"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6795656" y="2732701"/>
              <a:ext cx="55520" cy="116638"/>
            </a:xfrm>
            <a:custGeom>
              <a:rect b="b" l="l" r="r" t="t"/>
              <a:pathLst>
                <a:path extrusionOk="0" h="6292" w="2995">
                  <a:moveTo>
                    <a:pt x="2958" y="1"/>
                  </a:moveTo>
                  <a:cubicBezTo>
                    <a:pt x="2237" y="2201"/>
                    <a:pt x="830" y="4076"/>
                    <a:pt x="1" y="6240"/>
                  </a:cubicBezTo>
                  <a:cubicBezTo>
                    <a:pt x="1" y="6266"/>
                    <a:pt x="37" y="6291"/>
                    <a:pt x="58" y="6291"/>
                  </a:cubicBezTo>
                  <a:cubicBezTo>
                    <a:pt x="66" y="6291"/>
                    <a:pt x="73" y="6287"/>
                    <a:pt x="73" y="6276"/>
                  </a:cubicBezTo>
                  <a:cubicBezTo>
                    <a:pt x="1371" y="4329"/>
                    <a:pt x="2381" y="2237"/>
                    <a:pt x="2994"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6802533" y="2828020"/>
              <a:ext cx="20336" cy="32014"/>
            </a:xfrm>
            <a:custGeom>
              <a:rect b="b" l="l" r="r" t="t"/>
              <a:pathLst>
                <a:path extrusionOk="0" h="1727" w="1097">
                  <a:moveTo>
                    <a:pt x="1080" y="0"/>
                  </a:moveTo>
                  <a:cubicBezTo>
                    <a:pt x="1076" y="0"/>
                    <a:pt x="1072" y="4"/>
                    <a:pt x="1072" y="16"/>
                  </a:cubicBezTo>
                  <a:cubicBezTo>
                    <a:pt x="1096" y="16"/>
                    <a:pt x="1088" y="0"/>
                    <a:pt x="1080" y="0"/>
                  </a:cubicBezTo>
                  <a:close/>
                  <a:moveTo>
                    <a:pt x="1072" y="16"/>
                  </a:moveTo>
                  <a:lnTo>
                    <a:pt x="1072" y="16"/>
                  </a:lnTo>
                  <a:cubicBezTo>
                    <a:pt x="820" y="233"/>
                    <a:pt x="639" y="485"/>
                    <a:pt x="531" y="774"/>
                  </a:cubicBezTo>
                  <a:cubicBezTo>
                    <a:pt x="351" y="1062"/>
                    <a:pt x="171" y="1387"/>
                    <a:pt x="26" y="1675"/>
                  </a:cubicBezTo>
                  <a:cubicBezTo>
                    <a:pt x="1" y="1701"/>
                    <a:pt x="11" y="1726"/>
                    <a:pt x="32" y="1726"/>
                  </a:cubicBezTo>
                  <a:cubicBezTo>
                    <a:pt x="41" y="1726"/>
                    <a:pt x="52" y="1722"/>
                    <a:pt x="62" y="1711"/>
                  </a:cubicBezTo>
                  <a:cubicBezTo>
                    <a:pt x="639" y="1387"/>
                    <a:pt x="748" y="557"/>
                    <a:pt x="1072" y="16"/>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6675311" y="2409110"/>
              <a:ext cx="60859" cy="101919"/>
            </a:xfrm>
            <a:custGeom>
              <a:rect b="b" l="l" r="r" t="t"/>
              <a:pathLst>
                <a:path extrusionOk="0" h="5498" w="3283">
                  <a:moveTo>
                    <a:pt x="0" y="0"/>
                  </a:moveTo>
                  <a:cubicBezTo>
                    <a:pt x="253" y="1984"/>
                    <a:pt x="1768" y="4148"/>
                    <a:pt x="3210" y="5482"/>
                  </a:cubicBezTo>
                  <a:cubicBezTo>
                    <a:pt x="3221" y="5493"/>
                    <a:pt x="3232" y="5497"/>
                    <a:pt x="3241" y="5497"/>
                  </a:cubicBezTo>
                  <a:cubicBezTo>
                    <a:pt x="3265" y="5497"/>
                    <a:pt x="3283" y="5472"/>
                    <a:pt x="3283" y="5446"/>
                  </a:cubicBezTo>
                  <a:cubicBezTo>
                    <a:pt x="2742" y="4581"/>
                    <a:pt x="2164" y="3751"/>
                    <a:pt x="1515" y="2958"/>
                  </a:cubicBezTo>
                  <a:cubicBezTo>
                    <a:pt x="902" y="2020"/>
                    <a:pt x="397" y="1046"/>
                    <a:pt x="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6688009" y="2490675"/>
              <a:ext cx="34795" cy="40801"/>
            </a:xfrm>
            <a:custGeom>
              <a:rect b="b" l="l" r="r" t="t"/>
              <a:pathLst>
                <a:path extrusionOk="0" h="2201" w="1877">
                  <a:moveTo>
                    <a:pt x="1" y="0"/>
                  </a:moveTo>
                  <a:lnTo>
                    <a:pt x="1" y="0"/>
                  </a:lnTo>
                  <a:cubicBezTo>
                    <a:pt x="325" y="902"/>
                    <a:pt x="975" y="1695"/>
                    <a:pt x="1804" y="2200"/>
                  </a:cubicBezTo>
                  <a:cubicBezTo>
                    <a:pt x="1840" y="2200"/>
                    <a:pt x="1876" y="2164"/>
                    <a:pt x="1840" y="2128"/>
                  </a:cubicBezTo>
                  <a:cubicBezTo>
                    <a:pt x="1552" y="1804"/>
                    <a:pt x="1191" y="1551"/>
                    <a:pt x="902" y="1263"/>
                  </a:cubicBezTo>
                  <a:cubicBezTo>
                    <a:pt x="542" y="866"/>
                    <a:pt x="253" y="469"/>
                    <a:pt x="1"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6741026" y="2193815"/>
              <a:ext cx="26564" cy="123311"/>
            </a:xfrm>
            <a:custGeom>
              <a:rect b="b" l="l" r="r" t="t"/>
              <a:pathLst>
                <a:path extrusionOk="0" h="6652" w="1433">
                  <a:moveTo>
                    <a:pt x="1216" y="0"/>
                  </a:moveTo>
                  <a:cubicBezTo>
                    <a:pt x="1000" y="2309"/>
                    <a:pt x="820" y="4401"/>
                    <a:pt x="26" y="6601"/>
                  </a:cubicBezTo>
                  <a:cubicBezTo>
                    <a:pt x="1" y="6626"/>
                    <a:pt x="29" y="6652"/>
                    <a:pt x="61" y="6652"/>
                  </a:cubicBezTo>
                  <a:cubicBezTo>
                    <a:pt x="74" y="6652"/>
                    <a:pt x="88" y="6647"/>
                    <a:pt x="98" y="6637"/>
                  </a:cubicBezTo>
                  <a:cubicBezTo>
                    <a:pt x="1397" y="4797"/>
                    <a:pt x="1433" y="2164"/>
                    <a:pt x="125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6753539" y="2290266"/>
              <a:ext cx="10715" cy="29567"/>
            </a:xfrm>
            <a:custGeom>
              <a:rect b="b" l="l" r="r" t="t"/>
              <a:pathLst>
                <a:path extrusionOk="0" h="1595" w="578">
                  <a:moveTo>
                    <a:pt x="559" y="0"/>
                  </a:moveTo>
                  <a:cubicBezTo>
                    <a:pt x="550" y="0"/>
                    <a:pt x="541" y="9"/>
                    <a:pt x="541" y="27"/>
                  </a:cubicBezTo>
                  <a:cubicBezTo>
                    <a:pt x="433" y="280"/>
                    <a:pt x="361" y="532"/>
                    <a:pt x="253" y="785"/>
                  </a:cubicBezTo>
                  <a:cubicBezTo>
                    <a:pt x="108" y="1001"/>
                    <a:pt x="36" y="1290"/>
                    <a:pt x="0" y="1578"/>
                  </a:cubicBezTo>
                  <a:cubicBezTo>
                    <a:pt x="0" y="1578"/>
                    <a:pt x="16" y="1594"/>
                    <a:pt x="38" y="1594"/>
                  </a:cubicBezTo>
                  <a:cubicBezTo>
                    <a:pt x="48" y="1594"/>
                    <a:pt x="60" y="1590"/>
                    <a:pt x="72" y="1578"/>
                  </a:cubicBezTo>
                  <a:cubicBezTo>
                    <a:pt x="433" y="1253"/>
                    <a:pt x="469" y="496"/>
                    <a:pt x="577" y="27"/>
                  </a:cubicBezTo>
                  <a:cubicBezTo>
                    <a:pt x="577" y="9"/>
                    <a:pt x="568" y="0"/>
                    <a:pt x="559"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6780956" y="2410445"/>
              <a:ext cx="38780" cy="96284"/>
            </a:xfrm>
            <a:custGeom>
              <a:rect b="b" l="l" r="r" t="t"/>
              <a:pathLst>
                <a:path extrusionOk="0" h="5194" w="2092">
                  <a:moveTo>
                    <a:pt x="2020" y="0"/>
                  </a:moveTo>
                  <a:cubicBezTo>
                    <a:pt x="1695" y="1840"/>
                    <a:pt x="1010" y="3607"/>
                    <a:pt x="0" y="5158"/>
                  </a:cubicBezTo>
                  <a:cubicBezTo>
                    <a:pt x="0" y="5158"/>
                    <a:pt x="36" y="5194"/>
                    <a:pt x="72" y="5194"/>
                  </a:cubicBezTo>
                  <a:cubicBezTo>
                    <a:pt x="1371" y="3787"/>
                    <a:pt x="2092" y="1912"/>
                    <a:pt x="2056"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6788297" y="2484650"/>
              <a:ext cx="19409" cy="35648"/>
            </a:xfrm>
            <a:custGeom>
              <a:rect b="b" l="l" r="r" t="t"/>
              <a:pathLst>
                <a:path extrusionOk="0" h="1923" w="1047">
                  <a:moveTo>
                    <a:pt x="1011" y="1"/>
                  </a:moveTo>
                  <a:cubicBezTo>
                    <a:pt x="722" y="650"/>
                    <a:pt x="325" y="1227"/>
                    <a:pt x="1" y="1876"/>
                  </a:cubicBezTo>
                  <a:cubicBezTo>
                    <a:pt x="1" y="1876"/>
                    <a:pt x="1" y="1922"/>
                    <a:pt x="19" y="1922"/>
                  </a:cubicBezTo>
                  <a:cubicBezTo>
                    <a:pt x="24" y="1922"/>
                    <a:pt x="30" y="1919"/>
                    <a:pt x="37" y="1912"/>
                  </a:cubicBezTo>
                  <a:cubicBezTo>
                    <a:pt x="542" y="1371"/>
                    <a:pt x="902" y="722"/>
                    <a:pt x="104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6688676" y="2834991"/>
              <a:ext cx="65419" cy="101826"/>
            </a:xfrm>
            <a:custGeom>
              <a:rect b="b" l="l" r="r" t="t"/>
              <a:pathLst>
                <a:path extrusionOk="0" h="5493" w="3529">
                  <a:moveTo>
                    <a:pt x="1" y="1"/>
                  </a:moveTo>
                  <a:cubicBezTo>
                    <a:pt x="542" y="2021"/>
                    <a:pt x="1660" y="4257"/>
                    <a:pt x="3463" y="5483"/>
                  </a:cubicBezTo>
                  <a:cubicBezTo>
                    <a:pt x="3470" y="5490"/>
                    <a:pt x="3477" y="5493"/>
                    <a:pt x="3483" y="5493"/>
                  </a:cubicBezTo>
                  <a:cubicBezTo>
                    <a:pt x="3510" y="5493"/>
                    <a:pt x="3528" y="5440"/>
                    <a:pt x="3499" y="5411"/>
                  </a:cubicBezTo>
                  <a:cubicBezTo>
                    <a:pt x="2021" y="3860"/>
                    <a:pt x="830" y="2021"/>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6736151" y="2935946"/>
              <a:ext cx="22078" cy="20076"/>
            </a:xfrm>
            <a:custGeom>
              <a:rect b="b" l="l" r="r" t="t"/>
              <a:pathLst>
                <a:path extrusionOk="0" h="1083" w="1191">
                  <a:moveTo>
                    <a:pt x="1" y="1"/>
                  </a:moveTo>
                  <a:cubicBezTo>
                    <a:pt x="289" y="470"/>
                    <a:pt x="650" y="831"/>
                    <a:pt x="1119" y="1083"/>
                  </a:cubicBezTo>
                  <a:cubicBezTo>
                    <a:pt x="1155" y="1083"/>
                    <a:pt x="1191" y="1047"/>
                    <a:pt x="1155" y="1011"/>
                  </a:cubicBezTo>
                  <a:cubicBezTo>
                    <a:pt x="830" y="614"/>
                    <a:pt x="469" y="253"/>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6821738" y="2936632"/>
              <a:ext cx="43470" cy="134026"/>
            </a:xfrm>
            <a:custGeom>
              <a:rect b="b" l="l" r="r" t="t"/>
              <a:pathLst>
                <a:path extrusionOk="0" h="7230" w="2345">
                  <a:moveTo>
                    <a:pt x="2164" y="0"/>
                  </a:moveTo>
                  <a:cubicBezTo>
                    <a:pt x="2020" y="2561"/>
                    <a:pt x="649" y="4761"/>
                    <a:pt x="0" y="7213"/>
                  </a:cubicBezTo>
                  <a:cubicBezTo>
                    <a:pt x="24" y="7213"/>
                    <a:pt x="48" y="7230"/>
                    <a:pt x="62" y="7230"/>
                  </a:cubicBezTo>
                  <a:cubicBezTo>
                    <a:pt x="68" y="7230"/>
                    <a:pt x="72" y="7225"/>
                    <a:pt x="72" y="7213"/>
                  </a:cubicBezTo>
                  <a:cubicBezTo>
                    <a:pt x="1335" y="5086"/>
                    <a:pt x="2344" y="2453"/>
                    <a:pt x="220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6740155" y="3025537"/>
              <a:ext cx="42154" cy="67662"/>
            </a:xfrm>
            <a:custGeom>
              <a:rect b="b" l="l" r="r" t="t"/>
              <a:pathLst>
                <a:path extrusionOk="0" h="3650" w="2274">
                  <a:moveTo>
                    <a:pt x="1" y="1"/>
                  </a:moveTo>
                  <a:cubicBezTo>
                    <a:pt x="470" y="1372"/>
                    <a:pt x="1227" y="2598"/>
                    <a:pt x="2201" y="3608"/>
                  </a:cubicBezTo>
                  <a:cubicBezTo>
                    <a:pt x="2216" y="3638"/>
                    <a:pt x="2232" y="3649"/>
                    <a:pt x="2244" y="3649"/>
                  </a:cubicBezTo>
                  <a:cubicBezTo>
                    <a:pt x="2261" y="3649"/>
                    <a:pt x="2273" y="3629"/>
                    <a:pt x="2273" y="3608"/>
                  </a:cubicBezTo>
                  <a:cubicBezTo>
                    <a:pt x="1516" y="2417"/>
                    <a:pt x="650" y="1299"/>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7058407" y="2698110"/>
              <a:ext cx="15405" cy="151451"/>
            </a:xfrm>
            <a:custGeom>
              <a:rect b="b" l="l" r="r" t="t"/>
              <a:pathLst>
                <a:path extrusionOk="0" h="8170" w="831">
                  <a:moveTo>
                    <a:pt x="812" y="0"/>
                  </a:moveTo>
                  <a:cubicBezTo>
                    <a:pt x="803" y="0"/>
                    <a:pt x="794" y="9"/>
                    <a:pt x="794" y="27"/>
                  </a:cubicBezTo>
                  <a:cubicBezTo>
                    <a:pt x="145" y="2660"/>
                    <a:pt x="1" y="5437"/>
                    <a:pt x="398" y="8142"/>
                  </a:cubicBezTo>
                  <a:cubicBezTo>
                    <a:pt x="416" y="8160"/>
                    <a:pt x="434" y="8169"/>
                    <a:pt x="452" y="8169"/>
                  </a:cubicBezTo>
                  <a:cubicBezTo>
                    <a:pt x="470" y="8169"/>
                    <a:pt x="488" y="8160"/>
                    <a:pt x="506" y="8142"/>
                  </a:cubicBezTo>
                  <a:cubicBezTo>
                    <a:pt x="614" y="6844"/>
                    <a:pt x="614" y="5545"/>
                    <a:pt x="542" y="4283"/>
                  </a:cubicBezTo>
                  <a:cubicBezTo>
                    <a:pt x="542" y="2840"/>
                    <a:pt x="650" y="1434"/>
                    <a:pt x="830" y="27"/>
                  </a:cubicBezTo>
                  <a:cubicBezTo>
                    <a:pt x="830" y="9"/>
                    <a:pt x="821" y="0"/>
                    <a:pt x="81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7051066" y="2812931"/>
              <a:ext cx="6692" cy="49996"/>
            </a:xfrm>
            <a:custGeom>
              <a:rect b="b" l="l" r="r" t="t"/>
              <a:pathLst>
                <a:path extrusionOk="0" h="2697" w="361">
                  <a:moveTo>
                    <a:pt x="36" y="1"/>
                  </a:moveTo>
                  <a:cubicBezTo>
                    <a:pt x="0" y="902"/>
                    <a:pt x="72" y="1804"/>
                    <a:pt x="217" y="2670"/>
                  </a:cubicBezTo>
                  <a:cubicBezTo>
                    <a:pt x="217" y="2688"/>
                    <a:pt x="235" y="2697"/>
                    <a:pt x="253" y="2697"/>
                  </a:cubicBezTo>
                  <a:cubicBezTo>
                    <a:pt x="271" y="2697"/>
                    <a:pt x="289" y="2688"/>
                    <a:pt x="289" y="2670"/>
                  </a:cubicBezTo>
                  <a:cubicBezTo>
                    <a:pt x="361" y="1768"/>
                    <a:pt x="289" y="866"/>
                    <a:pt x="72"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7182107" y="2549513"/>
              <a:ext cx="101641" cy="123701"/>
            </a:xfrm>
            <a:custGeom>
              <a:rect b="b" l="l" r="r" t="t"/>
              <a:pathLst>
                <a:path extrusionOk="0" h="6673" w="5483">
                  <a:moveTo>
                    <a:pt x="5483" y="0"/>
                  </a:moveTo>
                  <a:cubicBezTo>
                    <a:pt x="4112" y="2705"/>
                    <a:pt x="2092" y="4509"/>
                    <a:pt x="36" y="6637"/>
                  </a:cubicBezTo>
                  <a:cubicBezTo>
                    <a:pt x="0" y="6637"/>
                    <a:pt x="36" y="6673"/>
                    <a:pt x="36" y="6673"/>
                  </a:cubicBezTo>
                  <a:cubicBezTo>
                    <a:pt x="2345" y="4941"/>
                    <a:pt x="4473" y="2741"/>
                    <a:pt x="5483"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7214863" y="2432504"/>
              <a:ext cx="72889" cy="106998"/>
            </a:xfrm>
            <a:custGeom>
              <a:rect b="b" l="l" r="r" t="t"/>
              <a:pathLst>
                <a:path extrusionOk="0" h="5772" w="3932">
                  <a:moveTo>
                    <a:pt x="3932" y="0"/>
                  </a:moveTo>
                  <a:lnTo>
                    <a:pt x="3932" y="0"/>
                  </a:lnTo>
                  <a:cubicBezTo>
                    <a:pt x="2778" y="2020"/>
                    <a:pt x="1479" y="3932"/>
                    <a:pt x="1" y="5735"/>
                  </a:cubicBezTo>
                  <a:cubicBezTo>
                    <a:pt x="1" y="5735"/>
                    <a:pt x="37" y="5771"/>
                    <a:pt x="73" y="5771"/>
                  </a:cubicBezTo>
                  <a:cubicBezTo>
                    <a:pt x="1732" y="4112"/>
                    <a:pt x="3066" y="2164"/>
                    <a:pt x="393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7162717" y="2454267"/>
              <a:ext cx="12717" cy="98898"/>
            </a:xfrm>
            <a:custGeom>
              <a:rect b="b" l="l" r="r" t="t"/>
              <a:pathLst>
                <a:path extrusionOk="0" h="5335" w="686">
                  <a:moveTo>
                    <a:pt x="659" y="1"/>
                  </a:moveTo>
                  <a:cubicBezTo>
                    <a:pt x="654" y="1"/>
                    <a:pt x="650" y="5"/>
                    <a:pt x="650" y="17"/>
                  </a:cubicBezTo>
                  <a:cubicBezTo>
                    <a:pt x="145" y="1748"/>
                    <a:pt x="0" y="3551"/>
                    <a:pt x="181" y="5319"/>
                  </a:cubicBezTo>
                  <a:cubicBezTo>
                    <a:pt x="181" y="5331"/>
                    <a:pt x="185" y="5335"/>
                    <a:pt x="190" y="5335"/>
                  </a:cubicBezTo>
                  <a:cubicBezTo>
                    <a:pt x="201" y="5335"/>
                    <a:pt x="217" y="5319"/>
                    <a:pt x="217" y="5319"/>
                  </a:cubicBezTo>
                  <a:cubicBezTo>
                    <a:pt x="397" y="3515"/>
                    <a:pt x="397" y="1784"/>
                    <a:pt x="686" y="17"/>
                  </a:cubicBezTo>
                  <a:cubicBezTo>
                    <a:pt x="686" y="17"/>
                    <a:pt x="670" y="1"/>
                    <a:pt x="659"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7152021" y="2520094"/>
              <a:ext cx="4023" cy="29271"/>
            </a:xfrm>
            <a:custGeom>
              <a:rect b="b" l="l" r="r" t="t"/>
              <a:pathLst>
                <a:path extrusionOk="0" h="1579" w="217">
                  <a:moveTo>
                    <a:pt x="181" y="0"/>
                  </a:moveTo>
                  <a:cubicBezTo>
                    <a:pt x="36" y="505"/>
                    <a:pt x="0" y="1010"/>
                    <a:pt x="72" y="1551"/>
                  </a:cubicBezTo>
                  <a:cubicBezTo>
                    <a:pt x="72" y="1569"/>
                    <a:pt x="90" y="1578"/>
                    <a:pt x="108" y="1578"/>
                  </a:cubicBezTo>
                  <a:cubicBezTo>
                    <a:pt x="127" y="1578"/>
                    <a:pt x="145" y="1569"/>
                    <a:pt x="145" y="1551"/>
                  </a:cubicBezTo>
                  <a:cubicBezTo>
                    <a:pt x="217" y="1010"/>
                    <a:pt x="217" y="505"/>
                    <a:pt x="217"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7142122" y="2752758"/>
              <a:ext cx="77450" cy="91130"/>
            </a:xfrm>
            <a:custGeom>
              <a:rect b="b" l="l" r="r" t="t"/>
              <a:pathLst>
                <a:path extrusionOk="0" h="4916" w="4178">
                  <a:moveTo>
                    <a:pt x="4177" y="1"/>
                  </a:moveTo>
                  <a:cubicBezTo>
                    <a:pt x="3275" y="2020"/>
                    <a:pt x="1580" y="3355"/>
                    <a:pt x="29" y="4870"/>
                  </a:cubicBezTo>
                  <a:cubicBezTo>
                    <a:pt x="0" y="4870"/>
                    <a:pt x="18" y="4916"/>
                    <a:pt x="44" y="4916"/>
                  </a:cubicBezTo>
                  <a:cubicBezTo>
                    <a:pt x="51" y="4916"/>
                    <a:pt x="58" y="4913"/>
                    <a:pt x="65" y="4906"/>
                  </a:cubicBezTo>
                  <a:cubicBezTo>
                    <a:pt x="1941" y="3752"/>
                    <a:pt x="3384" y="2056"/>
                    <a:pt x="4177" y="37"/>
                  </a:cubicBezTo>
                  <a:cubicBezTo>
                    <a:pt x="4177" y="37"/>
                    <a:pt x="4177" y="1"/>
                    <a:pt x="417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7072458" y="2928605"/>
              <a:ext cx="106998" cy="102308"/>
            </a:xfrm>
            <a:custGeom>
              <a:rect b="b" l="l" r="r" t="t"/>
              <a:pathLst>
                <a:path extrusionOk="0" h="5519" w="5772">
                  <a:moveTo>
                    <a:pt x="5699" y="0"/>
                  </a:moveTo>
                  <a:cubicBezTo>
                    <a:pt x="3787" y="1804"/>
                    <a:pt x="2056" y="3751"/>
                    <a:pt x="36" y="5446"/>
                  </a:cubicBezTo>
                  <a:cubicBezTo>
                    <a:pt x="0" y="5446"/>
                    <a:pt x="36" y="5519"/>
                    <a:pt x="72" y="5519"/>
                  </a:cubicBezTo>
                  <a:cubicBezTo>
                    <a:pt x="2381" y="4184"/>
                    <a:pt x="3932" y="1948"/>
                    <a:pt x="5735" y="36"/>
                  </a:cubicBezTo>
                  <a:cubicBezTo>
                    <a:pt x="5771" y="36"/>
                    <a:pt x="5735" y="0"/>
                    <a:pt x="5699"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6228019" y="2788202"/>
              <a:ext cx="155808" cy="88257"/>
            </a:xfrm>
            <a:custGeom>
              <a:rect b="b" l="l" r="r" t="t"/>
              <a:pathLst>
                <a:path extrusionOk="0" h="4761" w="8405">
                  <a:moveTo>
                    <a:pt x="1" y="0"/>
                  </a:moveTo>
                  <a:cubicBezTo>
                    <a:pt x="2092" y="2597"/>
                    <a:pt x="5086" y="4292"/>
                    <a:pt x="8404" y="4761"/>
                  </a:cubicBezTo>
                  <a:cubicBezTo>
                    <a:pt x="8404" y="4761"/>
                    <a:pt x="8404" y="4725"/>
                    <a:pt x="8368" y="4689"/>
                  </a:cubicBezTo>
                  <a:cubicBezTo>
                    <a:pt x="5230" y="3787"/>
                    <a:pt x="2309" y="2381"/>
                    <a:pt x="1"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6353722" y="2879796"/>
              <a:ext cx="31440" cy="9046"/>
            </a:xfrm>
            <a:custGeom>
              <a:rect b="b" l="l" r="r" t="t"/>
              <a:pathLst>
                <a:path extrusionOk="0" h="488" w="1696">
                  <a:moveTo>
                    <a:pt x="36" y="0"/>
                  </a:moveTo>
                  <a:cubicBezTo>
                    <a:pt x="36" y="0"/>
                    <a:pt x="0" y="0"/>
                    <a:pt x="36" y="36"/>
                  </a:cubicBezTo>
                  <a:cubicBezTo>
                    <a:pt x="427" y="337"/>
                    <a:pt x="893" y="487"/>
                    <a:pt x="1371" y="487"/>
                  </a:cubicBezTo>
                  <a:cubicBezTo>
                    <a:pt x="1467" y="487"/>
                    <a:pt x="1563" y="481"/>
                    <a:pt x="1659" y="469"/>
                  </a:cubicBezTo>
                  <a:cubicBezTo>
                    <a:pt x="1695" y="469"/>
                    <a:pt x="1695" y="433"/>
                    <a:pt x="1659" y="397"/>
                  </a:cubicBezTo>
                  <a:cubicBezTo>
                    <a:pt x="1443" y="325"/>
                    <a:pt x="1190" y="289"/>
                    <a:pt x="938" y="253"/>
                  </a:cubicBezTo>
                  <a:cubicBezTo>
                    <a:pt x="613" y="217"/>
                    <a:pt x="325" y="109"/>
                    <a:pt x="36"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6337001" y="2956003"/>
              <a:ext cx="112337" cy="35722"/>
            </a:xfrm>
            <a:custGeom>
              <a:rect b="b" l="l" r="r" t="t"/>
              <a:pathLst>
                <a:path extrusionOk="0" h="1927" w="6060">
                  <a:moveTo>
                    <a:pt x="0" y="1"/>
                  </a:moveTo>
                  <a:lnTo>
                    <a:pt x="0" y="1"/>
                  </a:lnTo>
                  <a:cubicBezTo>
                    <a:pt x="1157" y="1098"/>
                    <a:pt x="3190" y="1927"/>
                    <a:pt x="4939" y="1927"/>
                  </a:cubicBezTo>
                  <a:cubicBezTo>
                    <a:pt x="5318" y="1927"/>
                    <a:pt x="5683" y="1888"/>
                    <a:pt x="6024" y="1804"/>
                  </a:cubicBezTo>
                  <a:cubicBezTo>
                    <a:pt x="6060" y="1804"/>
                    <a:pt x="6060" y="1768"/>
                    <a:pt x="6024" y="1768"/>
                  </a:cubicBezTo>
                  <a:cubicBezTo>
                    <a:pt x="3860" y="1372"/>
                    <a:pt x="1876" y="1299"/>
                    <a:pt x="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6423924" y="3044928"/>
              <a:ext cx="94152" cy="44342"/>
            </a:xfrm>
            <a:custGeom>
              <a:rect b="b" l="l" r="r" t="t"/>
              <a:pathLst>
                <a:path extrusionOk="0" h="2392" w="5079">
                  <a:moveTo>
                    <a:pt x="0" y="1"/>
                  </a:moveTo>
                  <a:cubicBezTo>
                    <a:pt x="1046" y="1408"/>
                    <a:pt x="3282" y="2381"/>
                    <a:pt x="5014" y="2381"/>
                  </a:cubicBezTo>
                  <a:cubicBezTo>
                    <a:pt x="5021" y="2389"/>
                    <a:pt x="5028" y="2391"/>
                    <a:pt x="5035" y="2391"/>
                  </a:cubicBezTo>
                  <a:cubicBezTo>
                    <a:pt x="5061" y="2391"/>
                    <a:pt x="5078" y="2345"/>
                    <a:pt x="5050" y="2345"/>
                  </a:cubicBezTo>
                  <a:cubicBezTo>
                    <a:pt x="4328" y="2057"/>
                    <a:pt x="3607" y="1840"/>
                    <a:pt x="2886" y="1660"/>
                  </a:cubicBezTo>
                  <a:cubicBezTo>
                    <a:pt x="1840" y="1299"/>
                    <a:pt x="866" y="758"/>
                    <a:pt x="36"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6506823" y="3096425"/>
              <a:ext cx="18074" cy="4542"/>
            </a:xfrm>
            <a:custGeom>
              <a:rect b="b" l="l" r="r" t="t"/>
              <a:pathLst>
                <a:path extrusionOk="0" h="245" w="975">
                  <a:moveTo>
                    <a:pt x="37" y="0"/>
                  </a:moveTo>
                  <a:cubicBezTo>
                    <a:pt x="37" y="0"/>
                    <a:pt x="1" y="36"/>
                    <a:pt x="37" y="36"/>
                  </a:cubicBezTo>
                  <a:cubicBezTo>
                    <a:pt x="224" y="170"/>
                    <a:pt x="451" y="244"/>
                    <a:pt x="688" y="244"/>
                  </a:cubicBezTo>
                  <a:cubicBezTo>
                    <a:pt x="771" y="244"/>
                    <a:pt x="854" y="235"/>
                    <a:pt x="938" y="216"/>
                  </a:cubicBezTo>
                  <a:cubicBezTo>
                    <a:pt x="974" y="180"/>
                    <a:pt x="974" y="144"/>
                    <a:pt x="938" y="144"/>
                  </a:cubicBezTo>
                  <a:cubicBezTo>
                    <a:pt x="650" y="36"/>
                    <a:pt x="325" y="108"/>
                    <a:pt x="37"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6421236" y="2785514"/>
              <a:ext cx="42154" cy="140255"/>
            </a:xfrm>
            <a:custGeom>
              <a:rect b="b" l="l" r="r" t="t"/>
              <a:pathLst>
                <a:path extrusionOk="0" h="7566" w="2274">
                  <a:moveTo>
                    <a:pt x="1" y="1"/>
                  </a:moveTo>
                  <a:cubicBezTo>
                    <a:pt x="1155" y="2417"/>
                    <a:pt x="1552" y="4942"/>
                    <a:pt x="2165" y="7539"/>
                  </a:cubicBezTo>
                  <a:cubicBezTo>
                    <a:pt x="2165" y="7557"/>
                    <a:pt x="2192" y="7566"/>
                    <a:pt x="2219" y="7566"/>
                  </a:cubicBezTo>
                  <a:cubicBezTo>
                    <a:pt x="2246" y="7566"/>
                    <a:pt x="2273" y="7557"/>
                    <a:pt x="2273" y="7539"/>
                  </a:cubicBezTo>
                  <a:cubicBezTo>
                    <a:pt x="2165" y="4870"/>
                    <a:pt x="1408" y="2273"/>
                    <a:pt x="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6519521" y="2939968"/>
              <a:ext cx="33460" cy="130226"/>
            </a:xfrm>
            <a:custGeom>
              <a:rect b="b" l="l" r="r" t="t"/>
              <a:pathLst>
                <a:path extrusionOk="0" h="7025" w="1805">
                  <a:moveTo>
                    <a:pt x="1" y="0"/>
                  </a:moveTo>
                  <a:cubicBezTo>
                    <a:pt x="650" y="2309"/>
                    <a:pt x="1011" y="4725"/>
                    <a:pt x="1732" y="6997"/>
                  </a:cubicBezTo>
                  <a:cubicBezTo>
                    <a:pt x="1750" y="7015"/>
                    <a:pt x="1768" y="7024"/>
                    <a:pt x="1782" y="7024"/>
                  </a:cubicBezTo>
                  <a:cubicBezTo>
                    <a:pt x="1795" y="7024"/>
                    <a:pt x="1804" y="7015"/>
                    <a:pt x="1804" y="6997"/>
                  </a:cubicBezTo>
                  <a:cubicBezTo>
                    <a:pt x="1588" y="4581"/>
                    <a:pt x="975" y="2237"/>
                    <a:pt x="37"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6586386" y="3043593"/>
              <a:ext cx="19409" cy="96135"/>
            </a:xfrm>
            <a:custGeom>
              <a:rect b="b" l="l" r="r" t="t"/>
              <a:pathLst>
                <a:path extrusionOk="0" h="5186" w="1047">
                  <a:moveTo>
                    <a:pt x="1" y="1"/>
                  </a:moveTo>
                  <a:cubicBezTo>
                    <a:pt x="181" y="1732"/>
                    <a:pt x="505" y="3427"/>
                    <a:pt x="722" y="5158"/>
                  </a:cubicBezTo>
                  <a:cubicBezTo>
                    <a:pt x="722" y="5176"/>
                    <a:pt x="731" y="5185"/>
                    <a:pt x="740" y="5185"/>
                  </a:cubicBezTo>
                  <a:cubicBezTo>
                    <a:pt x="749" y="5185"/>
                    <a:pt x="758" y="5176"/>
                    <a:pt x="758" y="5158"/>
                  </a:cubicBezTo>
                  <a:cubicBezTo>
                    <a:pt x="1046" y="3463"/>
                    <a:pt x="433" y="1660"/>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6524211" y="3153910"/>
              <a:ext cx="51497" cy="28103"/>
            </a:xfrm>
            <a:custGeom>
              <a:rect b="b" l="l" r="r" t="t"/>
              <a:pathLst>
                <a:path extrusionOk="0" h="1516" w="2778">
                  <a:moveTo>
                    <a:pt x="72" y="1"/>
                  </a:moveTo>
                  <a:cubicBezTo>
                    <a:pt x="36" y="1"/>
                    <a:pt x="0" y="37"/>
                    <a:pt x="36" y="37"/>
                  </a:cubicBezTo>
                  <a:cubicBezTo>
                    <a:pt x="902" y="542"/>
                    <a:pt x="1768" y="1263"/>
                    <a:pt x="2741" y="1516"/>
                  </a:cubicBezTo>
                  <a:cubicBezTo>
                    <a:pt x="2777" y="1516"/>
                    <a:pt x="2777" y="1480"/>
                    <a:pt x="2777" y="1480"/>
                  </a:cubicBezTo>
                  <a:cubicBezTo>
                    <a:pt x="1912" y="866"/>
                    <a:pt x="1010" y="398"/>
                    <a:pt x="72"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6628503" y="3150573"/>
              <a:ext cx="12717" cy="37094"/>
            </a:xfrm>
            <a:custGeom>
              <a:rect b="b" l="l" r="r" t="t"/>
              <a:pathLst>
                <a:path extrusionOk="0" h="2001" w="686">
                  <a:moveTo>
                    <a:pt x="1" y="1"/>
                  </a:moveTo>
                  <a:cubicBezTo>
                    <a:pt x="73" y="325"/>
                    <a:pt x="145" y="650"/>
                    <a:pt x="181" y="1010"/>
                  </a:cubicBezTo>
                  <a:cubicBezTo>
                    <a:pt x="181" y="1335"/>
                    <a:pt x="253" y="1660"/>
                    <a:pt x="361" y="1984"/>
                  </a:cubicBezTo>
                  <a:cubicBezTo>
                    <a:pt x="361" y="1996"/>
                    <a:pt x="365" y="2000"/>
                    <a:pt x="372" y="2000"/>
                  </a:cubicBezTo>
                  <a:cubicBezTo>
                    <a:pt x="385" y="2000"/>
                    <a:pt x="409" y="1984"/>
                    <a:pt x="434" y="1984"/>
                  </a:cubicBezTo>
                  <a:cubicBezTo>
                    <a:pt x="686" y="1371"/>
                    <a:pt x="253" y="542"/>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6703395" y="2748754"/>
              <a:ext cx="49495" cy="80249"/>
            </a:xfrm>
            <a:custGeom>
              <a:rect b="b" l="l" r="r" t="t"/>
              <a:pathLst>
                <a:path extrusionOk="0" h="4329" w="2670">
                  <a:moveTo>
                    <a:pt x="0" y="0"/>
                  </a:moveTo>
                  <a:cubicBezTo>
                    <a:pt x="217" y="1515"/>
                    <a:pt x="1154" y="3571"/>
                    <a:pt x="2561" y="4328"/>
                  </a:cubicBezTo>
                  <a:cubicBezTo>
                    <a:pt x="2633" y="4328"/>
                    <a:pt x="2669" y="4292"/>
                    <a:pt x="2633" y="4256"/>
                  </a:cubicBezTo>
                  <a:cubicBezTo>
                    <a:pt x="2272" y="3607"/>
                    <a:pt x="1695" y="3102"/>
                    <a:pt x="1263" y="2525"/>
                  </a:cubicBezTo>
                  <a:cubicBezTo>
                    <a:pt x="722" y="1767"/>
                    <a:pt x="289" y="902"/>
                    <a:pt x="36"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6777804" y="2536963"/>
              <a:ext cx="59987" cy="113134"/>
            </a:xfrm>
            <a:custGeom>
              <a:rect b="b" l="l" r="r" t="t"/>
              <a:pathLst>
                <a:path extrusionOk="0" h="6103" w="3236">
                  <a:moveTo>
                    <a:pt x="3218" y="1"/>
                  </a:moveTo>
                  <a:cubicBezTo>
                    <a:pt x="3209" y="1"/>
                    <a:pt x="3200" y="10"/>
                    <a:pt x="3200" y="28"/>
                  </a:cubicBezTo>
                  <a:cubicBezTo>
                    <a:pt x="2695" y="2372"/>
                    <a:pt x="1360" y="4176"/>
                    <a:pt x="26" y="6051"/>
                  </a:cubicBezTo>
                  <a:cubicBezTo>
                    <a:pt x="0" y="6077"/>
                    <a:pt x="29" y="6102"/>
                    <a:pt x="61" y="6102"/>
                  </a:cubicBezTo>
                  <a:cubicBezTo>
                    <a:pt x="74" y="6102"/>
                    <a:pt x="87" y="6098"/>
                    <a:pt x="98" y="6087"/>
                  </a:cubicBezTo>
                  <a:cubicBezTo>
                    <a:pt x="1865" y="4536"/>
                    <a:pt x="2983" y="2372"/>
                    <a:pt x="3236" y="28"/>
                  </a:cubicBezTo>
                  <a:cubicBezTo>
                    <a:pt x="3236" y="10"/>
                    <a:pt x="3227" y="1"/>
                    <a:pt x="3218"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6156483" y="2638437"/>
              <a:ext cx="149579" cy="115285"/>
            </a:xfrm>
            <a:custGeom>
              <a:rect b="b" l="l" r="r" t="t"/>
              <a:pathLst>
                <a:path extrusionOk="0" h="6219" w="8069">
                  <a:moveTo>
                    <a:pt x="0" y="0"/>
                  </a:moveTo>
                  <a:lnTo>
                    <a:pt x="0" y="0"/>
                  </a:lnTo>
                  <a:cubicBezTo>
                    <a:pt x="1046" y="1154"/>
                    <a:pt x="2237" y="2200"/>
                    <a:pt x="3463" y="3138"/>
                  </a:cubicBezTo>
                  <a:cubicBezTo>
                    <a:pt x="4905" y="4292"/>
                    <a:pt x="6420" y="5338"/>
                    <a:pt x="8043" y="6204"/>
                  </a:cubicBezTo>
                  <a:cubicBezTo>
                    <a:pt x="8043" y="6214"/>
                    <a:pt x="8046" y="6219"/>
                    <a:pt x="8050" y="6219"/>
                  </a:cubicBezTo>
                  <a:cubicBezTo>
                    <a:pt x="8058" y="6219"/>
                    <a:pt x="8069" y="6193"/>
                    <a:pt x="8043" y="6168"/>
                  </a:cubicBezTo>
                  <a:cubicBezTo>
                    <a:pt x="6853" y="5122"/>
                    <a:pt x="5483" y="4328"/>
                    <a:pt x="4220" y="3390"/>
                  </a:cubicBezTo>
                  <a:cubicBezTo>
                    <a:pt x="2741" y="2344"/>
                    <a:pt x="1335" y="1226"/>
                    <a:pt x="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6311586" y="2755428"/>
              <a:ext cx="16072" cy="9380"/>
            </a:xfrm>
            <a:custGeom>
              <a:rect b="b" l="l" r="r" t="t"/>
              <a:pathLst>
                <a:path extrusionOk="0" h="506" w="867">
                  <a:moveTo>
                    <a:pt x="37" y="1"/>
                  </a:moveTo>
                  <a:cubicBezTo>
                    <a:pt x="1" y="1"/>
                    <a:pt x="1" y="37"/>
                    <a:pt x="1" y="37"/>
                  </a:cubicBezTo>
                  <a:cubicBezTo>
                    <a:pt x="217" y="289"/>
                    <a:pt x="506" y="434"/>
                    <a:pt x="830" y="506"/>
                  </a:cubicBezTo>
                  <a:cubicBezTo>
                    <a:pt x="867" y="506"/>
                    <a:pt x="867" y="470"/>
                    <a:pt x="867" y="434"/>
                  </a:cubicBezTo>
                  <a:cubicBezTo>
                    <a:pt x="722" y="181"/>
                    <a:pt x="326" y="109"/>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6089618" y="2526768"/>
              <a:ext cx="138420" cy="90278"/>
            </a:xfrm>
            <a:custGeom>
              <a:rect b="b" l="l" r="r" t="t"/>
              <a:pathLst>
                <a:path extrusionOk="0" h="4870" w="7467">
                  <a:moveTo>
                    <a:pt x="1" y="1"/>
                  </a:moveTo>
                  <a:lnTo>
                    <a:pt x="1" y="1"/>
                  </a:lnTo>
                  <a:cubicBezTo>
                    <a:pt x="1696" y="2345"/>
                    <a:pt x="4653" y="4185"/>
                    <a:pt x="7467" y="4870"/>
                  </a:cubicBezTo>
                  <a:cubicBezTo>
                    <a:pt x="7467" y="4870"/>
                    <a:pt x="7467" y="4834"/>
                    <a:pt x="7467" y="4834"/>
                  </a:cubicBezTo>
                  <a:cubicBezTo>
                    <a:pt x="4689" y="3752"/>
                    <a:pt x="1984" y="2237"/>
                    <a:pt x="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6062869" y="3113127"/>
              <a:ext cx="105664" cy="14329"/>
            </a:xfrm>
            <a:custGeom>
              <a:rect b="b" l="l" r="r" t="t"/>
              <a:pathLst>
                <a:path extrusionOk="0" h="773" w="5700">
                  <a:moveTo>
                    <a:pt x="1" y="1"/>
                  </a:moveTo>
                  <a:lnTo>
                    <a:pt x="1" y="37"/>
                  </a:lnTo>
                  <a:cubicBezTo>
                    <a:pt x="1078" y="435"/>
                    <a:pt x="2429" y="772"/>
                    <a:pt x="3708" y="772"/>
                  </a:cubicBezTo>
                  <a:cubicBezTo>
                    <a:pt x="4399" y="772"/>
                    <a:pt x="5069" y="674"/>
                    <a:pt x="5663" y="434"/>
                  </a:cubicBezTo>
                  <a:cubicBezTo>
                    <a:pt x="5700" y="398"/>
                    <a:pt x="5700" y="325"/>
                    <a:pt x="5663" y="325"/>
                  </a:cubicBezTo>
                  <a:cubicBezTo>
                    <a:pt x="4861" y="357"/>
                    <a:pt x="4086" y="475"/>
                    <a:pt x="3290" y="475"/>
                  </a:cubicBezTo>
                  <a:cubicBezTo>
                    <a:pt x="3192" y="475"/>
                    <a:pt x="3093" y="474"/>
                    <a:pt x="2995" y="470"/>
                  </a:cubicBezTo>
                  <a:cubicBezTo>
                    <a:pt x="1985" y="361"/>
                    <a:pt x="975" y="217"/>
                    <a:pt x="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6161155" y="3125158"/>
              <a:ext cx="16739" cy="5320"/>
            </a:xfrm>
            <a:custGeom>
              <a:rect b="b" l="l" r="r" t="t"/>
              <a:pathLst>
                <a:path extrusionOk="0" h="287" w="903">
                  <a:moveTo>
                    <a:pt x="866" y="1"/>
                  </a:moveTo>
                  <a:cubicBezTo>
                    <a:pt x="722" y="1"/>
                    <a:pt x="614" y="37"/>
                    <a:pt x="506" y="109"/>
                  </a:cubicBezTo>
                  <a:cubicBezTo>
                    <a:pt x="325" y="145"/>
                    <a:pt x="145" y="181"/>
                    <a:pt x="1" y="217"/>
                  </a:cubicBezTo>
                  <a:lnTo>
                    <a:pt x="1" y="253"/>
                  </a:lnTo>
                  <a:cubicBezTo>
                    <a:pt x="74" y="274"/>
                    <a:pt x="166" y="286"/>
                    <a:pt x="264" y="286"/>
                  </a:cubicBezTo>
                  <a:cubicBezTo>
                    <a:pt x="502" y="286"/>
                    <a:pt x="775" y="216"/>
                    <a:pt x="902" y="37"/>
                  </a:cubicBezTo>
                  <a:cubicBezTo>
                    <a:pt x="902" y="1"/>
                    <a:pt x="866" y="1"/>
                    <a:pt x="866"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6190574" y="3206074"/>
              <a:ext cx="103662" cy="10066"/>
            </a:xfrm>
            <a:custGeom>
              <a:rect b="b" l="l" r="r" t="t"/>
              <a:pathLst>
                <a:path extrusionOk="0" h="543" w="5592">
                  <a:moveTo>
                    <a:pt x="1" y="0"/>
                  </a:moveTo>
                  <a:cubicBezTo>
                    <a:pt x="953" y="362"/>
                    <a:pt x="1944" y="543"/>
                    <a:pt x="2934" y="543"/>
                  </a:cubicBezTo>
                  <a:cubicBezTo>
                    <a:pt x="3820" y="543"/>
                    <a:pt x="4704" y="398"/>
                    <a:pt x="5555" y="108"/>
                  </a:cubicBezTo>
                  <a:cubicBezTo>
                    <a:pt x="5591" y="108"/>
                    <a:pt x="5591" y="36"/>
                    <a:pt x="5519" y="36"/>
                  </a:cubicBezTo>
                  <a:cubicBezTo>
                    <a:pt x="4351" y="80"/>
                    <a:pt x="3264" y="205"/>
                    <a:pt x="2159" y="205"/>
                  </a:cubicBezTo>
                  <a:cubicBezTo>
                    <a:pt x="1455" y="205"/>
                    <a:pt x="744" y="154"/>
                    <a:pt x="1"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6302225" y="3273588"/>
              <a:ext cx="88276" cy="6303"/>
            </a:xfrm>
            <a:custGeom>
              <a:rect b="b" l="l" r="r" t="t"/>
              <a:pathLst>
                <a:path extrusionOk="0" h="340" w="4762">
                  <a:moveTo>
                    <a:pt x="37" y="1"/>
                  </a:moveTo>
                  <a:cubicBezTo>
                    <a:pt x="1" y="1"/>
                    <a:pt x="1" y="37"/>
                    <a:pt x="37" y="37"/>
                  </a:cubicBezTo>
                  <a:cubicBezTo>
                    <a:pt x="913" y="200"/>
                    <a:pt x="1812" y="340"/>
                    <a:pt x="2708" y="340"/>
                  </a:cubicBezTo>
                  <a:cubicBezTo>
                    <a:pt x="3398" y="340"/>
                    <a:pt x="4087" y="257"/>
                    <a:pt x="4762" y="37"/>
                  </a:cubicBezTo>
                  <a:cubicBezTo>
                    <a:pt x="4762" y="37"/>
                    <a:pt x="4762" y="1"/>
                    <a:pt x="4726" y="1"/>
                  </a:cubicBezTo>
                  <a:cubicBezTo>
                    <a:pt x="3950" y="55"/>
                    <a:pt x="3166" y="82"/>
                    <a:pt x="2381" y="82"/>
                  </a:cubicBezTo>
                  <a:cubicBezTo>
                    <a:pt x="1597" y="82"/>
                    <a:pt x="812" y="55"/>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6304245" y="3125158"/>
              <a:ext cx="81380" cy="117305"/>
            </a:xfrm>
            <a:custGeom>
              <a:rect b="b" l="l" r="r" t="t"/>
              <a:pathLst>
                <a:path extrusionOk="0" h="6328" w="4390">
                  <a:moveTo>
                    <a:pt x="0" y="1"/>
                  </a:moveTo>
                  <a:cubicBezTo>
                    <a:pt x="1840" y="1804"/>
                    <a:pt x="3318" y="3932"/>
                    <a:pt x="4292" y="6313"/>
                  </a:cubicBezTo>
                  <a:cubicBezTo>
                    <a:pt x="4292" y="6323"/>
                    <a:pt x="4301" y="6328"/>
                    <a:pt x="4314" y="6328"/>
                  </a:cubicBezTo>
                  <a:cubicBezTo>
                    <a:pt x="4343" y="6328"/>
                    <a:pt x="4390" y="6302"/>
                    <a:pt x="4364" y="6277"/>
                  </a:cubicBezTo>
                  <a:cubicBezTo>
                    <a:pt x="3859" y="3824"/>
                    <a:pt x="2020" y="1444"/>
                    <a:pt x="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6417232" y="3199382"/>
              <a:ext cx="47901" cy="88331"/>
            </a:xfrm>
            <a:custGeom>
              <a:rect b="b" l="l" r="r" t="t"/>
              <a:pathLst>
                <a:path extrusionOk="0" h="4765" w="2584">
                  <a:moveTo>
                    <a:pt x="1" y="0"/>
                  </a:moveTo>
                  <a:cubicBezTo>
                    <a:pt x="1119" y="1443"/>
                    <a:pt x="1479" y="3246"/>
                    <a:pt x="2489" y="4725"/>
                  </a:cubicBezTo>
                  <a:cubicBezTo>
                    <a:pt x="2489" y="4753"/>
                    <a:pt x="2505" y="4765"/>
                    <a:pt x="2522" y="4765"/>
                  </a:cubicBezTo>
                  <a:cubicBezTo>
                    <a:pt x="2551" y="4765"/>
                    <a:pt x="2584" y="4734"/>
                    <a:pt x="2561" y="4689"/>
                  </a:cubicBezTo>
                  <a:cubicBezTo>
                    <a:pt x="1948" y="3066"/>
                    <a:pt x="1299" y="1227"/>
                    <a:pt x="1"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6498129" y="3266247"/>
              <a:ext cx="42803" cy="56169"/>
            </a:xfrm>
            <a:custGeom>
              <a:rect b="b" l="l" r="r" t="t"/>
              <a:pathLst>
                <a:path extrusionOk="0" h="3030" w="2309">
                  <a:moveTo>
                    <a:pt x="1" y="0"/>
                  </a:moveTo>
                  <a:cubicBezTo>
                    <a:pt x="866" y="938"/>
                    <a:pt x="1299" y="2236"/>
                    <a:pt x="2237" y="3030"/>
                  </a:cubicBezTo>
                  <a:cubicBezTo>
                    <a:pt x="2273" y="3030"/>
                    <a:pt x="2309" y="3030"/>
                    <a:pt x="2309" y="2994"/>
                  </a:cubicBezTo>
                  <a:cubicBezTo>
                    <a:pt x="1804" y="1804"/>
                    <a:pt x="1011" y="758"/>
                    <a:pt x="1"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6558969" y="3312368"/>
              <a:ext cx="13403" cy="29938"/>
            </a:xfrm>
            <a:custGeom>
              <a:rect b="b" l="l" r="r" t="t"/>
              <a:pathLst>
                <a:path extrusionOk="0" h="1615" w="723">
                  <a:moveTo>
                    <a:pt x="1" y="1"/>
                  </a:moveTo>
                  <a:cubicBezTo>
                    <a:pt x="109" y="289"/>
                    <a:pt x="217" y="578"/>
                    <a:pt x="325" y="866"/>
                  </a:cubicBezTo>
                  <a:cubicBezTo>
                    <a:pt x="397" y="1119"/>
                    <a:pt x="506" y="1371"/>
                    <a:pt x="686" y="1588"/>
                  </a:cubicBezTo>
                  <a:cubicBezTo>
                    <a:pt x="686" y="1606"/>
                    <a:pt x="695" y="1615"/>
                    <a:pt x="704" y="1615"/>
                  </a:cubicBezTo>
                  <a:cubicBezTo>
                    <a:pt x="713" y="1615"/>
                    <a:pt x="722" y="1606"/>
                    <a:pt x="722" y="1588"/>
                  </a:cubicBezTo>
                  <a:cubicBezTo>
                    <a:pt x="722" y="1335"/>
                    <a:pt x="686" y="1119"/>
                    <a:pt x="542" y="902"/>
                  </a:cubicBezTo>
                  <a:cubicBezTo>
                    <a:pt x="397" y="614"/>
                    <a:pt x="217" y="289"/>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6059532" y="2982086"/>
              <a:ext cx="114228" cy="95134"/>
            </a:xfrm>
            <a:custGeom>
              <a:rect b="b" l="l" r="r" t="t"/>
              <a:pathLst>
                <a:path extrusionOk="0" h="5132" w="6162">
                  <a:moveTo>
                    <a:pt x="37" y="1"/>
                  </a:moveTo>
                  <a:cubicBezTo>
                    <a:pt x="37" y="1"/>
                    <a:pt x="1" y="1"/>
                    <a:pt x="37" y="37"/>
                  </a:cubicBezTo>
                  <a:cubicBezTo>
                    <a:pt x="2381" y="1407"/>
                    <a:pt x="4004" y="3463"/>
                    <a:pt x="6096" y="5122"/>
                  </a:cubicBezTo>
                  <a:cubicBezTo>
                    <a:pt x="6103" y="5129"/>
                    <a:pt x="6110" y="5132"/>
                    <a:pt x="6116" y="5132"/>
                  </a:cubicBezTo>
                  <a:cubicBezTo>
                    <a:pt x="6143" y="5132"/>
                    <a:pt x="6161" y="5079"/>
                    <a:pt x="6132" y="5050"/>
                  </a:cubicBezTo>
                  <a:cubicBezTo>
                    <a:pt x="4473" y="3066"/>
                    <a:pt x="2453" y="974"/>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6175873" y="3064318"/>
              <a:ext cx="12717" cy="26397"/>
            </a:xfrm>
            <a:custGeom>
              <a:rect b="b" l="l" r="r" t="t"/>
              <a:pathLst>
                <a:path extrusionOk="0" h="1424" w="686">
                  <a:moveTo>
                    <a:pt x="0" y="1"/>
                  </a:moveTo>
                  <a:lnTo>
                    <a:pt x="0" y="1"/>
                  </a:lnTo>
                  <a:cubicBezTo>
                    <a:pt x="181" y="434"/>
                    <a:pt x="397" y="939"/>
                    <a:pt x="649" y="1407"/>
                  </a:cubicBezTo>
                  <a:cubicBezTo>
                    <a:pt x="649" y="1420"/>
                    <a:pt x="654" y="1424"/>
                    <a:pt x="659" y="1424"/>
                  </a:cubicBezTo>
                  <a:cubicBezTo>
                    <a:pt x="670" y="1424"/>
                    <a:pt x="686" y="1407"/>
                    <a:pt x="686" y="1407"/>
                  </a:cubicBezTo>
                  <a:cubicBezTo>
                    <a:pt x="541" y="866"/>
                    <a:pt x="325" y="398"/>
                    <a:pt x="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5992667" y="3052287"/>
              <a:ext cx="68218" cy="14070"/>
            </a:xfrm>
            <a:custGeom>
              <a:rect b="b" l="l" r="r" t="t"/>
              <a:pathLst>
                <a:path extrusionOk="0" h="759" w="3680">
                  <a:moveTo>
                    <a:pt x="1" y="37"/>
                  </a:moveTo>
                  <a:lnTo>
                    <a:pt x="1" y="73"/>
                  </a:lnTo>
                  <a:cubicBezTo>
                    <a:pt x="614" y="217"/>
                    <a:pt x="1191" y="325"/>
                    <a:pt x="1804" y="397"/>
                  </a:cubicBezTo>
                  <a:cubicBezTo>
                    <a:pt x="2417" y="506"/>
                    <a:pt x="2994" y="686"/>
                    <a:pt x="3644" y="758"/>
                  </a:cubicBezTo>
                  <a:cubicBezTo>
                    <a:pt x="3680" y="758"/>
                    <a:pt x="3680" y="686"/>
                    <a:pt x="3644" y="686"/>
                  </a:cubicBezTo>
                  <a:cubicBezTo>
                    <a:pt x="2670" y="1"/>
                    <a:pt x="1155" y="181"/>
                    <a:pt x="1" y="37"/>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5925821" y="2990112"/>
              <a:ext cx="66865" cy="18741"/>
            </a:xfrm>
            <a:custGeom>
              <a:rect b="b" l="l" r="r" t="t"/>
              <a:pathLst>
                <a:path extrusionOk="0" h="1011" w="3607">
                  <a:moveTo>
                    <a:pt x="36" y="0"/>
                  </a:moveTo>
                  <a:cubicBezTo>
                    <a:pt x="36" y="0"/>
                    <a:pt x="0" y="0"/>
                    <a:pt x="36" y="36"/>
                  </a:cubicBezTo>
                  <a:cubicBezTo>
                    <a:pt x="974" y="794"/>
                    <a:pt x="2381" y="1010"/>
                    <a:pt x="3571" y="1010"/>
                  </a:cubicBezTo>
                  <a:cubicBezTo>
                    <a:pt x="3607" y="1010"/>
                    <a:pt x="3607" y="974"/>
                    <a:pt x="3571" y="938"/>
                  </a:cubicBezTo>
                  <a:cubicBezTo>
                    <a:pt x="2381" y="541"/>
                    <a:pt x="1154" y="505"/>
                    <a:pt x="36"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6294217" y="2796210"/>
              <a:ext cx="43470" cy="20762"/>
            </a:xfrm>
            <a:custGeom>
              <a:rect b="b" l="l" r="r" t="t"/>
              <a:pathLst>
                <a:path extrusionOk="0" h="1120" w="2345">
                  <a:moveTo>
                    <a:pt x="36" y="1"/>
                  </a:moveTo>
                  <a:cubicBezTo>
                    <a:pt x="36" y="1"/>
                    <a:pt x="0" y="37"/>
                    <a:pt x="0" y="37"/>
                  </a:cubicBezTo>
                  <a:cubicBezTo>
                    <a:pt x="433" y="722"/>
                    <a:pt x="1515" y="1047"/>
                    <a:pt x="2308" y="1119"/>
                  </a:cubicBezTo>
                  <a:cubicBezTo>
                    <a:pt x="2345" y="1119"/>
                    <a:pt x="2345" y="1047"/>
                    <a:pt x="2345" y="1047"/>
                  </a:cubicBezTo>
                  <a:cubicBezTo>
                    <a:pt x="2056" y="830"/>
                    <a:pt x="1731" y="722"/>
                    <a:pt x="1371" y="650"/>
                  </a:cubicBezTo>
                  <a:cubicBezTo>
                    <a:pt x="902" y="542"/>
                    <a:pt x="433" y="289"/>
                    <a:pt x="36"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6365086" y="2693253"/>
              <a:ext cx="18074" cy="96135"/>
            </a:xfrm>
            <a:custGeom>
              <a:rect b="b" l="l" r="r" t="t"/>
              <a:pathLst>
                <a:path extrusionOk="0" h="5186" w="975">
                  <a:moveTo>
                    <a:pt x="0" y="1"/>
                  </a:moveTo>
                  <a:cubicBezTo>
                    <a:pt x="469" y="1696"/>
                    <a:pt x="397" y="3391"/>
                    <a:pt x="649" y="5158"/>
                  </a:cubicBezTo>
                  <a:cubicBezTo>
                    <a:pt x="649" y="5176"/>
                    <a:pt x="668" y="5185"/>
                    <a:pt x="686" y="5185"/>
                  </a:cubicBezTo>
                  <a:cubicBezTo>
                    <a:pt x="704" y="5185"/>
                    <a:pt x="722" y="5176"/>
                    <a:pt x="722" y="5158"/>
                  </a:cubicBezTo>
                  <a:cubicBezTo>
                    <a:pt x="974" y="3391"/>
                    <a:pt x="758" y="1588"/>
                    <a:pt x="36"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6298221" y="2621049"/>
              <a:ext cx="18741" cy="49996"/>
            </a:xfrm>
            <a:custGeom>
              <a:rect b="b" l="l" r="r" t="t"/>
              <a:pathLst>
                <a:path extrusionOk="0" h="2697" w="1011">
                  <a:moveTo>
                    <a:pt x="1" y="0"/>
                  </a:moveTo>
                  <a:cubicBezTo>
                    <a:pt x="217" y="469"/>
                    <a:pt x="433" y="938"/>
                    <a:pt x="578" y="1443"/>
                  </a:cubicBezTo>
                  <a:cubicBezTo>
                    <a:pt x="614" y="1840"/>
                    <a:pt x="722" y="2273"/>
                    <a:pt x="866" y="2669"/>
                  </a:cubicBezTo>
                  <a:cubicBezTo>
                    <a:pt x="866" y="2687"/>
                    <a:pt x="884" y="2696"/>
                    <a:pt x="902" y="2696"/>
                  </a:cubicBezTo>
                  <a:cubicBezTo>
                    <a:pt x="920" y="2696"/>
                    <a:pt x="938" y="2687"/>
                    <a:pt x="938" y="2669"/>
                  </a:cubicBezTo>
                  <a:cubicBezTo>
                    <a:pt x="1010" y="2237"/>
                    <a:pt x="938" y="1804"/>
                    <a:pt x="758" y="1407"/>
                  </a:cubicBezTo>
                  <a:cubicBezTo>
                    <a:pt x="578" y="902"/>
                    <a:pt x="325" y="433"/>
                    <a:pt x="37"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6050171" y="2467929"/>
              <a:ext cx="59524" cy="46826"/>
            </a:xfrm>
            <a:custGeom>
              <a:rect b="b" l="l" r="r" t="t"/>
              <a:pathLst>
                <a:path extrusionOk="0" h="2526" w="3211">
                  <a:moveTo>
                    <a:pt x="1" y="1"/>
                  </a:moveTo>
                  <a:lnTo>
                    <a:pt x="1" y="1"/>
                  </a:lnTo>
                  <a:cubicBezTo>
                    <a:pt x="794" y="975"/>
                    <a:pt x="1912" y="2237"/>
                    <a:pt x="3175" y="2526"/>
                  </a:cubicBezTo>
                  <a:cubicBezTo>
                    <a:pt x="3211" y="2526"/>
                    <a:pt x="3211" y="2490"/>
                    <a:pt x="3211" y="2454"/>
                  </a:cubicBezTo>
                  <a:cubicBezTo>
                    <a:pt x="2093" y="1696"/>
                    <a:pt x="1011" y="903"/>
                    <a:pt x="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6484764" y="2917408"/>
              <a:ext cx="8713" cy="50496"/>
            </a:xfrm>
            <a:custGeom>
              <a:rect b="b" l="l" r="r" t="t"/>
              <a:pathLst>
                <a:path extrusionOk="0" h="2724" w="470">
                  <a:moveTo>
                    <a:pt x="36" y="0"/>
                  </a:moveTo>
                  <a:cubicBezTo>
                    <a:pt x="18" y="0"/>
                    <a:pt x="0" y="9"/>
                    <a:pt x="0" y="27"/>
                  </a:cubicBezTo>
                  <a:cubicBezTo>
                    <a:pt x="0" y="929"/>
                    <a:pt x="109" y="1831"/>
                    <a:pt x="397" y="2696"/>
                  </a:cubicBezTo>
                  <a:cubicBezTo>
                    <a:pt x="397" y="2714"/>
                    <a:pt x="406" y="2723"/>
                    <a:pt x="415" y="2723"/>
                  </a:cubicBezTo>
                  <a:cubicBezTo>
                    <a:pt x="424" y="2723"/>
                    <a:pt x="433" y="2714"/>
                    <a:pt x="433" y="2696"/>
                  </a:cubicBezTo>
                  <a:cubicBezTo>
                    <a:pt x="469" y="1794"/>
                    <a:pt x="325" y="893"/>
                    <a:pt x="72" y="27"/>
                  </a:cubicBezTo>
                  <a:cubicBezTo>
                    <a:pt x="72" y="9"/>
                    <a:pt x="54" y="0"/>
                    <a:pt x="36"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6394505" y="3490884"/>
              <a:ext cx="67551" cy="24099"/>
            </a:xfrm>
            <a:custGeom>
              <a:rect b="b" l="l" r="r" t="t"/>
              <a:pathLst>
                <a:path extrusionOk="0" h="1300" w="3644">
                  <a:moveTo>
                    <a:pt x="0" y="1"/>
                  </a:moveTo>
                  <a:lnTo>
                    <a:pt x="0" y="37"/>
                  </a:lnTo>
                  <a:cubicBezTo>
                    <a:pt x="1154" y="542"/>
                    <a:pt x="2345" y="938"/>
                    <a:pt x="3571" y="1299"/>
                  </a:cubicBezTo>
                  <a:cubicBezTo>
                    <a:pt x="3607" y="1299"/>
                    <a:pt x="3643" y="1263"/>
                    <a:pt x="3607" y="1263"/>
                  </a:cubicBezTo>
                  <a:cubicBezTo>
                    <a:pt x="2525" y="578"/>
                    <a:pt x="1227" y="289"/>
                    <a:pt x="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6514183" y="3496242"/>
              <a:ext cx="80249" cy="19112"/>
            </a:xfrm>
            <a:custGeom>
              <a:rect b="b" l="l" r="r" t="t"/>
              <a:pathLst>
                <a:path extrusionOk="0" h="1031" w="4329">
                  <a:moveTo>
                    <a:pt x="0" y="0"/>
                  </a:moveTo>
                  <a:lnTo>
                    <a:pt x="0" y="36"/>
                  </a:lnTo>
                  <a:cubicBezTo>
                    <a:pt x="1238" y="460"/>
                    <a:pt x="2535" y="1031"/>
                    <a:pt x="3838" y="1031"/>
                  </a:cubicBezTo>
                  <a:cubicBezTo>
                    <a:pt x="3977" y="1031"/>
                    <a:pt x="4117" y="1024"/>
                    <a:pt x="4256" y="1010"/>
                  </a:cubicBezTo>
                  <a:cubicBezTo>
                    <a:pt x="4292" y="1010"/>
                    <a:pt x="4328" y="974"/>
                    <a:pt x="4256" y="974"/>
                  </a:cubicBezTo>
                  <a:cubicBezTo>
                    <a:pt x="2850" y="577"/>
                    <a:pt x="1443" y="253"/>
                    <a:pt x="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6590390" y="3505418"/>
              <a:ext cx="30772" cy="5302"/>
            </a:xfrm>
            <a:custGeom>
              <a:rect b="b" l="l" r="r" t="t"/>
              <a:pathLst>
                <a:path extrusionOk="0" h="286" w="1660">
                  <a:moveTo>
                    <a:pt x="291" y="1"/>
                  </a:moveTo>
                  <a:cubicBezTo>
                    <a:pt x="194" y="1"/>
                    <a:pt x="97" y="4"/>
                    <a:pt x="1" y="10"/>
                  </a:cubicBezTo>
                  <a:cubicBezTo>
                    <a:pt x="1" y="46"/>
                    <a:pt x="1" y="82"/>
                    <a:pt x="1" y="82"/>
                  </a:cubicBezTo>
                  <a:cubicBezTo>
                    <a:pt x="348" y="221"/>
                    <a:pt x="695" y="286"/>
                    <a:pt x="1041" y="286"/>
                  </a:cubicBezTo>
                  <a:cubicBezTo>
                    <a:pt x="1236" y="286"/>
                    <a:pt x="1430" y="265"/>
                    <a:pt x="1624" y="227"/>
                  </a:cubicBezTo>
                  <a:cubicBezTo>
                    <a:pt x="1660" y="227"/>
                    <a:pt x="1660" y="154"/>
                    <a:pt x="1624" y="154"/>
                  </a:cubicBezTo>
                  <a:cubicBezTo>
                    <a:pt x="1208" y="65"/>
                    <a:pt x="744" y="1"/>
                    <a:pt x="29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468710" y="3546868"/>
              <a:ext cx="92817" cy="17889"/>
            </a:xfrm>
            <a:custGeom>
              <a:rect b="b" l="l" r="r" t="t"/>
              <a:pathLst>
                <a:path extrusionOk="0" h="965" w="5007">
                  <a:moveTo>
                    <a:pt x="4963" y="0"/>
                  </a:moveTo>
                  <a:cubicBezTo>
                    <a:pt x="4956" y="0"/>
                    <a:pt x="4949" y="3"/>
                    <a:pt x="4942" y="10"/>
                  </a:cubicBezTo>
                  <a:cubicBezTo>
                    <a:pt x="3355" y="479"/>
                    <a:pt x="1696" y="768"/>
                    <a:pt x="37" y="876"/>
                  </a:cubicBezTo>
                  <a:cubicBezTo>
                    <a:pt x="1" y="876"/>
                    <a:pt x="1" y="912"/>
                    <a:pt x="37" y="912"/>
                  </a:cubicBezTo>
                  <a:cubicBezTo>
                    <a:pt x="363" y="947"/>
                    <a:pt x="689" y="964"/>
                    <a:pt x="1014" y="964"/>
                  </a:cubicBezTo>
                  <a:cubicBezTo>
                    <a:pt x="2379" y="964"/>
                    <a:pt x="3725" y="658"/>
                    <a:pt x="4978" y="46"/>
                  </a:cubicBezTo>
                  <a:cubicBezTo>
                    <a:pt x="5007" y="46"/>
                    <a:pt x="4989" y="0"/>
                    <a:pt x="4963"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6561657" y="3545051"/>
              <a:ext cx="24748" cy="10715"/>
            </a:xfrm>
            <a:custGeom>
              <a:rect b="b" l="l" r="r" t="t"/>
              <a:pathLst>
                <a:path extrusionOk="0" h="578" w="1335">
                  <a:moveTo>
                    <a:pt x="1262" y="0"/>
                  </a:moveTo>
                  <a:cubicBezTo>
                    <a:pt x="830" y="180"/>
                    <a:pt x="433" y="397"/>
                    <a:pt x="0" y="541"/>
                  </a:cubicBezTo>
                  <a:lnTo>
                    <a:pt x="0" y="577"/>
                  </a:lnTo>
                  <a:cubicBezTo>
                    <a:pt x="505" y="577"/>
                    <a:pt x="938" y="397"/>
                    <a:pt x="1298" y="72"/>
                  </a:cubicBezTo>
                  <a:cubicBezTo>
                    <a:pt x="1335" y="36"/>
                    <a:pt x="1298" y="0"/>
                    <a:pt x="126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6942084" y="3519636"/>
              <a:ext cx="56169" cy="13569"/>
            </a:xfrm>
            <a:custGeom>
              <a:rect b="b" l="l" r="r" t="t"/>
              <a:pathLst>
                <a:path extrusionOk="0" h="732" w="3030">
                  <a:moveTo>
                    <a:pt x="36" y="1"/>
                  </a:moveTo>
                  <a:cubicBezTo>
                    <a:pt x="36" y="1"/>
                    <a:pt x="0" y="1"/>
                    <a:pt x="0" y="37"/>
                  </a:cubicBezTo>
                  <a:cubicBezTo>
                    <a:pt x="647" y="495"/>
                    <a:pt x="1415" y="732"/>
                    <a:pt x="2198" y="732"/>
                  </a:cubicBezTo>
                  <a:cubicBezTo>
                    <a:pt x="2463" y="732"/>
                    <a:pt x="2730" y="704"/>
                    <a:pt x="2994" y="650"/>
                  </a:cubicBezTo>
                  <a:cubicBezTo>
                    <a:pt x="3030" y="650"/>
                    <a:pt x="2994" y="578"/>
                    <a:pt x="2994" y="578"/>
                  </a:cubicBezTo>
                  <a:cubicBezTo>
                    <a:pt x="1984" y="542"/>
                    <a:pt x="974" y="361"/>
                    <a:pt x="36"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6988205" y="3445430"/>
              <a:ext cx="87608" cy="43470"/>
            </a:xfrm>
            <a:custGeom>
              <a:rect b="b" l="l" r="r" t="t"/>
              <a:pathLst>
                <a:path extrusionOk="0" h="2345" w="4726">
                  <a:moveTo>
                    <a:pt x="4690" y="0"/>
                  </a:moveTo>
                  <a:cubicBezTo>
                    <a:pt x="3030" y="541"/>
                    <a:pt x="1444" y="1299"/>
                    <a:pt x="37" y="2308"/>
                  </a:cubicBezTo>
                  <a:cubicBezTo>
                    <a:pt x="1" y="2308"/>
                    <a:pt x="37" y="2344"/>
                    <a:pt x="73" y="2344"/>
                  </a:cubicBezTo>
                  <a:cubicBezTo>
                    <a:pt x="1624" y="1659"/>
                    <a:pt x="3175" y="866"/>
                    <a:pt x="4690" y="72"/>
                  </a:cubicBezTo>
                  <a:cubicBezTo>
                    <a:pt x="4726" y="72"/>
                    <a:pt x="4726" y="0"/>
                    <a:pt x="469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7097854" y="3310366"/>
              <a:ext cx="96970" cy="36797"/>
            </a:xfrm>
            <a:custGeom>
              <a:rect b="b" l="l" r="r" t="t"/>
              <a:pathLst>
                <a:path extrusionOk="0" h="1985" w="5231">
                  <a:moveTo>
                    <a:pt x="5158" y="1"/>
                  </a:moveTo>
                  <a:cubicBezTo>
                    <a:pt x="3499" y="866"/>
                    <a:pt x="1732" y="1299"/>
                    <a:pt x="1" y="1948"/>
                  </a:cubicBezTo>
                  <a:lnTo>
                    <a:pt x="1" y="1984"/>
                  </a:lnTo>
                  <a:cubicBezTo>
                    <a:pt x="1768" y="1551"/>
                    <a:pt x="3752" y="1263"/>
                    <a:pt x="5195" y="73"/>
                  </a:cubicBezTo>
                  <a:cubicBezTo>
                    <a:pt x="5231" y="37"/>
                    <a:pt x="5195" y="1"/>
                    <a:pt x="5158"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7135967" y="3198047"/>
              <a:ext cx="46826" cy="68885"/>
            </a:xfrm>
            <a:custGeom>
              <a:rect b="b" l="l" r="r" t="t"/>
              <a:pathLst>
                <a:path extrusionOk="0" h="3716" w="2526">
                  <a:moveTo>
                    <a:pt x="2525" y="0"/>
                  </a:moveTo>
                  <a:cubicBezTo>
                    <a:pt x="1479" y="1082"/>
                    <a:pt x="614" y="2309"/>
                    <a:pt x="1" y="3679"/>
                  </a:cubicBezTo>
                  <a:cubicBezTo>
                    <a:pt x="1" y="3715"/>
                    <a:pt x="37" y="3715"/>
                    <a:pt x="37" y="3715"/>
                  </a:cubicBezTo>
                  <a:cubicBezTo>
                    <a:pt x="902" y="2489"/>
                    <a:pt x="1588" y="1154"/>
                    <a:pt x="2525"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7093183" y="3268249"/>
              <a:ext cx="18741" cy="35277"/>
            </a:xfrm>
            <a:custGeom>
              <a:rect b="b" l="l" r="r" t="t"/>
              <a:pathLst>
                <a:path extrusionOk="0" h="1903" w="1011">
                  <a:moveTo>
                    <a:pt x="1010" y="0"/>
                  </a:moveTo>
                  <a:cubicBezTo>
                    <a:pt x="433" y="469"/>
                    <a:pt x="109" y="1154"/>
                    <a:pt x="0" y="1876"/>
                  </a:cubicBezTo>
                  <a:cubicBezTo>
                    <a:pt x="0" y="1894"/>
                    <a:pt x="18" y="1903"/>
                    <a:pt x="36" y="1903"/>
                  </a:cubicBezTo>
                  <a:cubicBezTo>
                    <a:pt x="54" y="1903"/>
                    <a:pt x="73" y="1894"/>
                    <a:pt x="73" y="1876"/>
                  </a:cubicBezTo>
                  <a:cubicBezTo>
                    <a:pt x="253" y="1623"/>
                    <a:pt x="397" y="1299"/>
                    <a:pt x="505" y="974"/>
                  </a:cubicBezTo>
                  <a:cubicBezTo>
                    <a:pt x="650" y="650"/>
                    <a:pt x="830" y="325"/>
                    <a:pt x="1010" y="36"/>
                  </a:cubicBezTo>
                  <a:cubicBezTo>
                    <a:pt x="1010" y="0"/>
                    <a:pt x="1010" y="0"/>
                    <a:pt x="101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7268344" y="3045298"/>
              <a:ext cx="30791" cy="100251"/>
            </a:xfrm>
            <a:custGeom>
              <a:rect b="b" l="l" r="r" t="t"/>
              <a:pathLst>
                <a:path extrusionOk="0" h="5408" w="1661">
                  <a:moveTo>
                    <a:pt x="1649" y="1"/>
                  </a:moveTo>
                  <a:cubicBezTo>
                    <a:pt x="1644" y="1"/>
                    <a:pt x="1636" y="5"/>
                    <a:pt x="1624" y="17"/>
                  </a:cubicBezTo>
                  <a:cubicBezTo>
                    <a:pt x="614" y="1604"/>
                    <a:pt x="73" y="3479"/>
                    <a:pt x="1" y="5391"/>
                  </a:cubicBezTo>
                  <a:cubicBezTo>
                    <a:pt x="1" y="5391"/>
                    <a:pt x="17" y="5407"/>
                    <a:pt x="38" y="5407"/>
                  </a:cubicBezTo>
                  <a:cubicBezTo>
                    <a:pt x="49" y="5407"/>
                    <a:pt x="61" y="5403"/>
                    <a:pt x="73" y="5391"/>
                  </a:cubicBezTo>
                  <a:cubicBezTo>
                    <a:pt x="758" y="3624"/>
                    <a:pt x="867" y="1748"/>
                    <a:pt x="1660" y="17"/>
                  </a:cubicBezTo>
                  <a:cubicBezTo>
                    <a:pt x="1660" y="17"/>
                    <a:pt x="1660" y="1"/>
                    <a:pt x="1649"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7222222" y="3114462"/>
              <a:ext cx="11382" cy="63825"/>
            </a:xfrm>
            <a:custGeom>
              <a:rect b="b" l="l" r="r" t="t"/>
              <a:pathLst>
                <a:path extrusionOk="0" h="3443" w="614">
                  <a:moveTo>
                    <a:pt x="577" y="1"/>
                  </a:moveTo>
                  <a:cubicBezTo>
                    <a:pt x="181" y="1083"/>
                    <a:pt x="0" y="2237"/>
                    <a:pt x="36" y="3391"/>
                  </a:cubicBezTo>
                  <a:cubicBezTo>
                    <a:pt x="62" y="3417"/>
                    <a:pt x="87" y="3442"/>
                    <a:pt x="100" y="3442"/>
                  </a:cubicBezTo>
                  <a:cubicBezTo>
                    <a:pt x="105" y="3442"/>
                    <a:pt x="109" y="3438"/>
                    <a:pt x="109" y="3427"/>
                  </a:cubicBezTo>
                  <a:cubicBezTo>
                    <a:pt x="289" y="2958"/>
                    <a:pt x="397" y="2453"/>
                    <a:pt x="397" y="1949"/>
                  </a:cubicBezTo>
                  <a:cubicBezTo>
                    <a:pt x="469" y="1299"/>
                    <a:pt x="541" y="650"/>
                    <a:pt x="613"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7231584" y="3156598"/>
              <a:ext cx="7378" cy="29938"/>
            </a:xfrm>
            <a:custGeom>
              <a:rect b="b" l="l" r="r" t="t"/>
              <a:pathLst>
                <a:path extrusionOk="0" h="1615" w="398">
                  <a:moveTo>
                    <a:pt x="361" y="0"/>
                  </a:moveTo>
                  <a:cubicBezTo>
                    <a:pt x="253" y="253"/>
                    <a:pt x="145" y="505"/>
                    <a:pt x="108" y="794"/>
                  </a:cubicBezTo>
                  <a:cubicBezTo>
                    <a:pt x="36" y="1046"/>
                    <a:pt x="0" y="1299"/>
                    <a:pt x="36" y="1587"/>
                  </a:cubicBezTo>
                  <a:cubicBezTo>
                    <a:pt x="54" y="1605"/>
                    <a:pt x="72" y="1614"/>
                    <a:pt x="90" y="1614"/>
                  </a:cubicBezTo>
                  <a:cubicBezTo>
                    <a:pt x="108" y="1614"/>
                    <a:pt x="127" y="1605"/>
                    <a:pt x="145" y="1587"/>
                  </a:cubicBezTo>
                  <a:cubicBezTo>
                    <a:pt x="253" y="1335"/>
                    <a:pt x="289" y="1082"/>
                    <a:pt x="289" y="830"/>
                  </a:cubicBezTo>
                  <a:cubicBezTo>
                    <a:pt x="361" y="577"/>
                    <a:pt x="397" y="289"/>
                    <a:pt x="397"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7212861" y="3214082"/>
              <a:ext cx="127723" cy="45491"/>
            </a:xfrm>
            <a:custGeom>
              <a:rect b="b" l="l" r="r" t="t"/>
              <a:pathLst>
                <a:path extrusionOk="0" h="2454" w="6890">
                  <a:moveTo>
                    <a:pt x="6889" y="1"/>
                  </a:moveTo>
                  <a:cubicBezTo>
                    <a:pt x="4509" y="650"/>
                    <a:pt x="2381" y="1804"/>
                    <a:pt x="0" y="2417"/>
                  </a:cubicBezTo>
                  <a:lnTo>
                    <a:pt x="0" y="2453"/>
                  </a:lnTo>
                  <a:cubicBezTo>
                    <a:pt x="2417" y="2165"/>
                    <a:pt x="4761" y="1335"/>
                    <a:pt x="6889" y="37"/>
                  </a:cubicBezTo>
                  <a:cubicBezTo>
                    <a:pt x="6889" y="37"/>
                    <a:pt x="6889" y="14"/>
                    <a:pt x="6889"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7325847" y="3201384"/>
              <a:ext cx="21411" cy="8045"/>
            </a:xfrm>
            <a:custGeom>
              <a:rect b="b" l="l" r="r" t="t"/>
              <a:pathLst>
                <a:path extrusionOk="0" h="434" w="1155">
                  <a:moveTo>
                    <a:pt x="1119" y="1"/>
                  </a:moveTo>
                  <a:cubicBezTo>
                    <a:pt x="938" y="1"/>
                    <a:pt x="758" y="73"/>
                    <a:pt x="614" y="145"/>
                  </a:cubicBezTo>
                  <a:cubicBezTo>
                    <a:pt x="397" y="217"/>
                    <a:pt x="181" y="289"/>
                    <a:pt x="1" y="397"/>
                  </a:cubicBezTo>
                  <a:lnTo>
                    <a:pt x="1" y="433"/>
                  </a:lnTo>
                  <a:cubicBezTo>
                    <a:pt x="397" y="433"/>
                    <a:pt x="794" y="289"/>
                    <a:pt x="1155" y="73"/>
                  </a:cubicBezTo>
                  <a:cubicBezTo>
                    <a:pt x="1155" y="37"/>
                    <a:pt x="1155" y="1"/>
                    <a:pt x="1119"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7330537" y="3037958"/>
              <a:ext cx="147781" cy="109964"/>
            </a:xfrm>
            <a:custGeom>
              <a:rect b="b" l="l" r="r" t="t"/>
              <a:pathLst>
                <a:path extrusionOk="0" h="5932" w="7972">
                  <a:moveTo>
                    <a:pt x="7934" y="0"/>
                  </a:moveTo>
                  <a:cubicBezTo>
                    <a:pt x="7923" y="0"/>
                    <a:pt x="7911" y="4"/>
                    <a:pt x="7899" y="16"/>
                  </a:cubicBezTo>
                  <a:cubicBezTo>
                    <a:pt x="5627" y="2433"/>
                    <a:pt x="2525" y="3731"/>
                    <a:pt x="36" y="5895"/>
                  </a:cubicBezTo>
                  <a:cubicBezTo>
                    <a:pt x="0" y="5895"/>
                    <a:pt x="36" y="5931"/>
                    <a:pt x="72" y="5931"/>
                  </a:cubicBezTo>
                  <a:cubicBezTo>
                    <a:pt x="2777" y="4128"/>
                    <a:pt x="6059" y="2793"/>
                    <a:pt x="7971" y="16"/>
                  </a:cubicBezTo>
                  <a:cubicBezTo>
                    <a:pt x="7971" y="16"/>
                    <a:pt x="7955" y="0"/>
                    <a:pt x="7934"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7351262" y="2989779"/>
              <a:ext cx="15386" cy="71054"/>
            </a:xfrm>
            <a:custGeom>
              <a:rect b="b" l="l" r="r" t="t"/>
              <a:pathLst>
                <a:path extrusionOk="0" h="3833" w="830">
                  <a:moveTo>
                    <a:pt x="789" y="0"/>
                  </a:moveTo>
                  <a:cubicBezTo>
                    <a:pt x="767" y="0"/>
                    <a:pt x="740" y="18"/>
                    <a:pt x="722" y="54"/>
                  </a:cubicBezTo>
                  <a:cubicBezTo>
                    <a:pt x="253" y="1245"/>
                    <a:pt x="0" y="2507"/>
                    <a:pt x="0" y="3805"/>
                  </a:cubicBezTo>
                  <a:cubicBezTo>
                    <a:pt x="0" y="3823"/>
                    <a:pt x="18" y="3833"/>
                    <a:pt x="36" y="3833"/>
                  </a:cubicBezTo>
                  <a:cubicBezTo>
                    <a:pt x="54" y="3833"/>
                    <a:pt x="72" y="3823"/>
                    <a:pt x="72" y="3805"/>
                  </a:cubicBezTo>
                  <a:cubicBezTo>
                    <a:pt x="181" y="2507"/>
                    <a:pt x="650" y="1317"/>
                    <a:pt x="830" y="54"/>
                  </a:cubicBezTo>
                  <a:cubicBezTo>
                    <a:pt x="830" y="18"/>
                    <a:pt x="812" y="0"/>
                    <a:pt x="789"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7407412" y="2935445"/>
              <a:ext cx="21429" cy="74576"/>
            </a:xfrm>
            <a:custGeom>
              <a:rect b="b" l="l" r="r" t="t"/>
              <a:pathLst>
                <a:path extrusionOk="0" h="4023" w="1156">
                  <a:moveTo>
                    <a:pt x="1137" y="1"/>
                  </a:moveTo>
                  <a:cubicBezTo>
                    <a:pt x="1128" y="1"/>
                    <a:pt x="1119" y="10"/>
                    <a:pt x="1119" y="28"/>
                  </a:cubicBezTo>
                  <a:cubicBezTo>
                    <a:pt x="362" y="1182"/>
                    <a:pt x="145" y="2661"/>
                    <a:pt x="1" y="3995"/>
                  </a:cubicBezTo>
                  <a:cubicBezTo>
                    <a:pt x="1" y="4013"/>
                    <a:pt x="10" y="4022"/>
                    <a:pt x="23" y="4022"/>
                  </a:cubicBezTo>
                  <a:cubicBezTo>
                    <a:pt x="37" y="4022"/>
                    <a:pt x="55" y="4013"/>
                    <a:pt x="73" y="3995"/>
                  </a:cubicBezTo>
                  <a:cubicBezTo>
                    <a:pt x="470" y="2697"/>
                    <a:pt x="794" y="1362"/>
                    <a:pt x="1155" y="28"/>
                  </a:cubicBezTo>
                  <a:cubicBezTo>
                    <a:pt x="1155" y="10"/>
                    <a:pt x="1146" y="1"/>
                    <a:pt x="11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7478300" y="2874160"/>
              <a:ext cx="31440" cy="62323"/>
            </a:xfrm>
            <a:custGeom>
              <a:rect b="b" l="l" r="r" t="t"/>
              <a:pathLst>
                <a:path extrusionOk="0" h="3362" w="1696">
                  <a:moveTo>
                    <a:pt x="1654" y="1"/>
                  </a:moveTo>
                  <a:cubicBezTo>
                    <a:pt x="1644" y="1"/>
                    <a:pt x="1634" y="5"/>
                    <a:pt x="1623" y="16"/>
                  </a:cubicBezTo>
                  <a:cubicBezTo>
                    <a:pt x="794" y="917"/>
                    <a:pt x="216" y="2072"/>
                    <a:pt x="0" y="3334"/>
                  </a:cubicBezTo>
                  <a:cubicBezTo>
                    <a:pt x="0" y="3352"/>
                    <a:pt x="9" y="3361"/>
                    <a:pt x="23" y="3361"/>
                  </a:cubicBezTo>
                  <a:cubicBezTo>
                    <a:pt x="36" y="3361"/>
                    <a:pt x="54" y="3352"/>
                    <a:pt x="72" y="3334"/>
                  </a:cubicBezTo>
                  <a:cubicBezTo>
                    <a:pt x="433" y="2180"/>
                    <a:pt x="1010" y="1062"/>
                    <a:pt x="1695" y="52"/>
                  </a:cubicBezTo>
                  <a:cubicBezTo>
                    <a:pt x="1695" y="26"/>
                    <a:pt x="1677" y="1"/>
                    <a:pt x="1654"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7463581" y="2947717"/>
              <a:ext cx="78710" cy="53777"/>
            </a:xfrm>
            <a:custGeom>
              <a:rect b="b" l="l" r="r" t="t"/>
              <a:pathLst>
                <a:path extrusionOk="0" h="2901" w="4246">
                  <a:moveTo>
                    <a:pt x="4214" y="0"/>
                  </a:moveTo>
                  <a:cubicBezTo>
                    <a:pt x="4205" y="0"/>
                    <a:pt x="4195" y="5"/>
                    <a:pt x="4184" y="15"/>
                  </a:cubicBezTo>
                  <a:cubicBezTo>
                    <a:pt x="2814" y="1061"/>
                    <a:pt x="1299" y="1819"/>
                    <a:pt x="1" y="2901"/>
                  </a:cubicBezTo>
                  <a:cubicBezTo>
                    <a:pt x="1407" y="1999"/>
                    <a:pt x="3138" y="1422"/>
                    <a:pt x="4220" y="51"/>
                  </a:cubicBezTo>
                  <a:cubicBezTo>
                    <a:pt x="4246" y="26"/>
                    <a:pt x="4235" y="0"/>
                    <a:pt x="4214"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7539807" y="2922970"/>
              <a:ext cx="23209" cy="19019"/>
            </a:xfrm>
            <a:custGeom>
              <a:rect b="b" l="l" r="r" t="t"/>
              <a:pathLst>
                <a:path extrusionOk="0" h="1026" w="1252">
                  <a:moveTo>
                    <a:pt x="1220" y="1"/>
                  </a:moveTo>
                  <a:cubicBezTo>
                    <a:pt x="1212" y="1"/>
                    <a:pt x="1201" y="5"/>
                    <a:pt x="1190" y="16"/>
                  </a:cubicBezTo>
                  <a:cubicBezTo>
                    <a:pt x="1010" y="124"/>
                    <a:pt x="830" y="304"/>
                    <a:pt x="649" y="449"/>
                  </a:cubicBezTo>
                  <a:lnTo>
                    <a:pt x="0" y="990"/>
                  </a:lnTo>
                  <a:lnTo>
                    <a:pt x="0" y="1026"/>
                  </a:lnTo>
                  <a:cubicBezTo>
                    <a:pt x="469" y="809"/>
                    <a:pt x="1118" y="593"/>
                    <a:pt x="1227" y="52"/>
                  </a:cubicBezTo>
                  <a:cubicBezTo>
                    <a:pt x="1252" y="26"/>
                    <a:pt x="1241" y="1"/>
                    <a:pt x="122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7062429" y="3025537"/>
              <a:ext cx="34776" cy="23431"/>
            </a:xfrm>
            <a:custGeom>
              <a:rect b="b" l="l" r="r" t="t"/>
              <a:pathLst>
                <a:path extrusionOk="0" h="1264" w="1876">
                  <a:moveTo>
                    <a:pt x="1840" y="1"/>
                  </a:moveTo>
                  <a:cubicBezTo>
                    <a:pt x="1299" y="506"/>
                    <a:pt x="686" y="939"/>
                    <a:pt x="0" y="1263"/>
                  </a:cubicBezTo>
                  <a:cubicBezTo>
                    <a:pt x="758" y="1119"/>
                    <a:pt x="1443" y="686"/>
                    <a:pt x="1876" y="37"/>
                  </a:cubicBezTo>
                  <a:cubicBezTo>
                    <a:pt x="1876" y="1"/>
                    <a:pt x="1840" y="1"/>
                    <a:pt x="184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7016289" y="3126233"/>
              <a:ext cx="55983" cy="47753"/>
            </a:xfrm>
            <a:custGeom>
              <a:rect b="b" l="l" r="r" t="t"/>
              <a:pathLst>
                <a:path extrusionOk="0" h="2576" w="3020">
                  <a:moveTo>
                    <a:pt x="2959" y="0"/>
                  </a:moveTo>
                  <a:cubicBezTo>
                    <a:pt x="2946" y="0"/>
                    <a:pt x="2933" y="5"/>
                    <a:pt x="2922" y="15"/>
                  </a:cubicBezTo>
                  <a:cubicBezTo>
                    <a:pt x="1984" y="917"/>
                    <a:pt x="866" y="1602"/>
                    <a:pt x="1" y="2540"/>
                  </a:cubicBezTo>
                  <a:cubicBezTo>
                    <a:pt x="1" y="2540"/>
                    <a:pt x="1" y="2576"/>
                    <a:pt x="1" y="2576"/>
                  </a:cubicBezTo>
                  <a:cubicBezTo>
                    <a:pt x="1083" y="1891"/>
                    <a:pt x="2273" y="1169"/>
                    <a:pt x="2994" y="51"/>
                  </a:cubicBezTo>
                  <a:cubicBezTo>
                    <a:pt x="3020" y="26"/>
                    <a:pt x="2991" y="0"/>
                    <a:pt x="2959"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6980864" y="3046281"/>
              <a:ext cx="8694" cy="49996"/>
            </a:xfrm>
            <a:custGeom>
              <a:rect b="b" l="l" r="r" t="t"/>
              <a:pathLst>
                <a:path extrusionOk="0" h="2697" w="469">
                  <a:moveTo>
                    <a:pt x="144" y="0"/>
                  </a:moveTo>
                  <a:cubicBezTo>
                    <a:pt x="72" y="830"/>
                    <a:pt x="0" y="1912"/>
                    <a:pt x="397" y="2669"/>
                  </a:cubicBezTo>
                  <a:cubicBezTo>
                    <a:pt x="415" y="2687"/>
                    <a:pt x="433" y="2696"/>
                    <a:pt x="446" y="2696"/>
                  </a:cubicBezTo>
                  <a:cubicBezTo>
                    <a:pt x="460" y="2696"/>
                    <a:pt x="469" y="2687"/>
                    <a:pt x="469" y="2669"/>
                  </a:cubicBezTo>
                  <a:cubicBezTo>
                    <a:pt x="469" y="2308"/>
                    <a:pt x="397" y="1948"/>
                    <a:pt x="325" y="1623"/>
                  </a:cubicBezTo>
                  <a:cubicBezTo>
                    <a:pt x="253" y="1082"/>
                    <a:pt x="217" y="541"/>
                    <a:pt x="18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7012953" y="2927437"/>
              <a:ext cx="10047" cy="62787"/>
            </a:xfrm>
            <a:custGeom>
              <a:rect b="b" l="l" r="r" t="t"/>
              <a:pathLst>
                <a:path extrusionOk="0" h="3387" w="542">
                  <a:moveTo>
                    <a:pt x="109" y="0"/>
                  </a:moveTo>
                  <a:cubicBezTo>
                    <a:pt x="90" y="0"/>
                    <a:pt x="72" y="9"/>
                    <a:pt x="72" y="27"/>
                  </a:cubicBezTo>
                  <a:cubicBezTo>
                    <a:pt x="0" y="1145"/>
                    <a:pt x="72" y="2263"/>
                    <a:pt x="361" y="3345"/>
                  </a:cubicBezTo>
                  <a:cubicBezTo>
                    <a:pt x="361" y="3376"/>
                    <a:pt x="374" y="3387"/>
                    <a:pt x="389" y="3387"/>
                  </a:cubicBezTo>
                  <a:cubicBezTo>
                    <a:pt x="409" y="3387"/>
                    <a:pt x="433" y="3366"/>
                    <a:pt x="433" y="3345"/>
                  </a:cubicBezTo>
                  <a:cubicBezTo>
                    <a:pt x="541" y="2227"/>
                    <a:pt x="145" y="1109"/>
                    <a:pt x="145" y="27"/>
                  </a:cubicBezTo>
                  <a:cubicBezTo>
                    <a:pt x="145" y="9"/>
                    <a:pt x="127" y="0"/>
                    <a:pt x="109"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6830432" y="3050285"/>
              <a:ext cx="20076" cy="41746"/>
            </a:xfrm>
            <a:custGeom>
              <a:rect b="b" l="l" r="r" t="t"/>
              <a:pathLst>
                <a:path extrusionOk="0" h="2252" w="1083">
                  <a:moveTo>
                    <a:pt x="1046" y="0"/>
                  </a:moveTo>
                  <a:cubicBezTo>
                    <a:pt x="685" y="722"/>
                    <a:pt x="325" y="1479"/>
                    <a:pt x="0" y="2201"/>
                  </a:cubicBezTo>
                  <a:cubicBezTo>
                    <a:pt x="0" y="2226"/>
                    <a:pt x="0" y="2252"/>
                    <a:pt x="13" y="2252"/>
                  </a:cubicBezTo>
                  <a:cubicBezTo>
                    <a:pt x="18" y="2252"/>
                    <a:pt x="26" y="2247"/>
                    <a:pt x="36" y="2237"/>
                  </a:cubicBezTo>
                  <a:cubicBezTo>
                    <a:pt x="577" y="1623"/>
                    <a:pt x="938" y="830"/>
                    <a:pt x="1082" y="37"/>
                  </a:cubicBezTo>
                  <a:cubicBezTo>
                    <a:pt x="1082" y="37"/>
                    <a:pt x="1046" y="0"/>
                    <a:pt x="1046"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6770241" y="3141879"/>
              <a:ext cx="25915" cy="33720"/>
            </a:xfrm>
            <a:custGeom>
              <a:rect b="b" l="l" r="r" t="t"/>
              <a:pathLst>
                <a:path extrusionOk="0" h="1819" w="1398">
                  <a:moveTo>
                    <a:pt x="1" y="1"/>
                  </a:moveTo>
                  <a:cubicBezTo>
                    <a:pt x="217" y="722"/>
                    <a:pt x="686" y="1371"/>
                    <a:pt x="1335" y="1804"/>
                  </a:cubicBezTo>
                  <a:cubicBezTo>
                    <a:pt x="1335" y="1815"/>
                    <a:pt x="1342" y="1819"/>
                    <a:pt x="1349" y="1819"/>
                  </a:cubicBezTo>
                  <a:cubicBezTo>
                    <a:pt x="1368" y="1819"/>
                    <a:pt x="1397" y="1793"/>
                    <a:pt x="1372" y="1768"/>
                  </a:cubicBezTo>
                  <a:cubicBezTo>
                    <a:pt x="1011" y="1119"/>
                    <a:pt x="398" y="650"/>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7511723" y="2865744"/>
              <a:ext cx="25415" cy="32125"/>
            </a:xfrm>
            <a:custGeom>
              <a:rect b="b" l="l" r="r" t="t"/>
              <a:pathLst>
                <a:path extrusionOk="0" h="1733" w="1371">
                  <a:moveTo>
                    <a:pt x="1335" y="1"/>
                  </a:moveTo>
                  <a:cubicBezTo>
                    <a:pt x="686" y="362"/>
                    <a:pt x="181" y="1011"/>
                    <a:pt x="0" y="1732"/>
                  </a:cubicBezTo>
                  <a:cubicBezTo>
                    <a:pt x="397" y="1119"/>
                    <a:pt x="866" y="578"/>
                    <a:pt x="1371" y="73"/>
                  </a:cubicBezTo>
                  <a:cubicBezTo>
                    <a:pt x="1371" y="73"/>
                    <a:pt x="1371" y="1"/>
                    <a:pt x="1335"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7560532" y="2822107"/>
              <a:ext cx="29975" cy="30958"/>
            </a:xfrm>
            <a:custGeom>
              <a:rect b="b" l="l" r="r" t="t"/>
              <a:pathLst>
                <a:path extrusionOk="0" h="1670" w="1617">
                  <a:moveTo>
                    <a:pt x="1572" y="0"/>
                  </a:moveTo>
                  <a:cubicBezTo>
                    <a:pt x="1566" y="0"/>
                    <a:pt x="1558" y="3"/>
                    <a:pt x="1551" y="11"/>
                  </a:cubicBezTo>
                  <a:cubicBezTo>
                    <a:pt x="794" y="263"/>
                    <a:pt x="217" y="876"/>
                    <a:pt x="0" y="1634"/>
                  </a:cubicBezTo>
                  <a:lnTo>
                    <a:pt x="36" y="1670"/>
                  </a:lnTo>
                  <a:cubicBezTo>
                    <a:pt x="469" y="1057"/>
                    <a:pt x="1010" y="516"/>
                    <a:pt x="1587" y="47"/>
                  </a:cubicBezTo>
                  <a:cubicBezTo>
                    <a:pt x="1616" y="47"/>
                    <a:pt x="1599" y="0"/>
                    <a:pt x="157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7332539" y="3034232"/>
              <a:ext cx="8045" cy="37297"/>
            </a:xfrm>
            <a:custGeom>
              <a:rect b="b" l="l" r="r" t="t"/>
              <a:pathLst>
                <a:path extrusionOk="0" h="2012" w="434">
                  <a:moveTo>
                    <a:pt x="361" y="1"/>
                  </a:moveTo>
                  <a:cubicBezTo>
                    <a:pt x="0" y="542"/>
                    <a:pt x="73" y="1371"/>
                    <a:pt x="73" y="1985"/>
                  </a:cubicBezTo>
                  <a:cubicBezTo>
                    <a:pt x="73" y="2003"/>
                    <a:pt x="82" y="2012"/>
                    <a:pt x="91" y="2012"/>
                  </a:cubicBezTo>
                  <a:cubicBezTo>
                    <a:pt x="100" y="2012"/>
                    <a:pt x="109" y="2003"/>
                    <a:pt x="109" y="1985"/>
                  </a:cubicBezTo>
                  <a:cubicBezTo>
                    <a:pt x="325" y="1335"/>
                    <a:pt x="433" y="686"/>
                    <a:pt x="39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7286399" y="3164346"/>
              <a:ext cx="67551" cy="32385"/>
            </a:xfrm>
            <a:custGeom>
              <a:rect b="b" l="l" r="r" t="t"/>
              <a:pathLst>
                <a:path extrusionOk="0" h="1747" w="3644">
                  <a:moveTo>
                    <a:pt x="3618" y="0"/>
                  </a:moveTo>
                  <a:cubicBezTo>
                    <a:pt x="3607" y="0"/>
                    <a:pt x="3593" y="4"/>
                    <a:pt x="3571" y="15"/>
                  </a:cubicBezTo>
                  <a:cubicBezTo>
                    <a:pt x="2381" y="556"/>
                    <a:pt x="1227" y="1169"/>
                    <a:pt x="1" y="1746"/>
                  </a:cubicBezTo>
                  <a:cubicBezTo>
                    <a:pt x="1263" y="1385"/>
                    <a:pt x="2634" y="917"/>
                    <a:pt x="3644" y="51"/>
                  </a:cubicBezTo>
                  <a:cubicBezTo>
                    <a:pt x="3644" y="26"/>
                    <a:pt x="3644" y="0"/>
                    <a:pt x="3618"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7140657" y="2826111"/>
              <a:ext cx="38651" cy="28288"/>
            </a:xfrm>
            <a:custGeom>
              <a:rect b="b" l="l" r="r" t="t"/>
              <a:pathLst>
                <a:path extrusionOk="0" h="1526" w="2085">
                  <a:moveTo>
                    <a:pt x="2041" y="1"/>
                  </a:moveTo>
                  <a:cubicBezTo>
                    <a:pt x="2034" y="1"/>
                    <a:pt x="2027" y="4"/>
                    <a:pt x="2020" y="11"/>
                  </a:cubicBezTo>
                  <a:cubicBezTo>
                    <a:pt x="1659" y="300"/>
                    <a:pt x="1335" y="588"/>
                    <a:pt x="974" y="841"/>
                  </a:cubicBezTo>
                  <a:cubicBezTo>
                    <a:pt x="577" y="1093"/>
                    <a:pt x="289" y="1273"/>
                    <a:pt x="0" y="1490"/>
                  </a:cubicBezTo>
                  <a:lnTo>
                    <a:pt x="0" y="1526"/>
                  </a:lnTo>
                  <a:cubicBezTo>
                    <a:pt x="866" y="1345"/>
                    <a:pt x="1623" y="804"/>
                    <a:pt x="2056" y="47"/>
                  </a:cubicBezTo>
                  <a:cubicBezTo>
                    <a:pt x="2085" y="47"/>
                    <a:pt x="2068" y="1"/>
                    <a:pt x="204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6825742" y="2864317"/>
              <a:ext cx="27435" cy="49199"/>
            </a:xfrm>
            <a:custGeom>
              <a:rect b="b" l="l" r="r" t="t"/>
              <a:pathLst>
                <a:path extrusionOk="0" h="2654" w="1480">
                  <a:moveTo>
                    <a:pt x="1435" y="0"/>
                  </a:moveTo>
                  <a:cubicBezTo>
                    <a:pt x="1420" y="0"/>
                    <a:pt x="1407" y="11"/>
                    <a:pt x="1407" y="42"/>
                  </a:cubicBezTo>
                  <a:cubicBezTo>
                    <a:pt x="1155" y="1016"/>
                    <a:pt x="325" y="1701"/>
                    <a:pt x="1" y="2603"/>
                  </a:cubicBezTo>
                  <a:cubicBezTo>
                    <a:pt x="1" y="2628"/>
                    <a:pt x="19" y="2654"/>
                    <a:pt x="42" y="2654"/>
                  </a:cubicBezTo>
                  <a:cubicBezTo>
                    <a:pt x="52" y="2654"/>
                    <a:pt x="62" y="2649"/>
                    <a:pt x="73" y="2639"/>
                  </a:cubicBezTo>
                  <a:cubicBezTo>
                    <a:pt x="866" y="1989"/>
                    <a:pt x="1371" y="1052"/>
                    <a:pt x="1479" y="42"/>
                  </a:cubicBezTo>
                  <a:cubicBezTo>
                    <a:pt x="1479" y="21"/>
                    <a:pt x="1455" y="0"/>
                    <a:pt x="1435"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6827077" y="2913608"/>
              <a:ext cx="10715" cy="12457"/>
            </a:xfrm>
            <a:custGeom>
              <a:rect b="b" l="l" r="r" t="t"/>
              <a:pathLst>
                <a:path extrusionOk="0" h="672" w="578">
                  <a:moveTo>
                    <a:pt x="565" y="1"/>
                  </a:moveTo>
                  <a:cubicBezTo>
                    <a:pt x="560" y="1"/>
                    <a:pt x="552" y="5"/>
                    <a:pt x="542" y="16"/>
                  </a:cubicBezTo>
                  <a:cubicBezTo>
                    <a:pt x="433" y="124"/>
                    <a:pt x="325" y="232"/>
                    <a:pt x="181" y="376"/>
                  </a:cubicBezTo>
                  <a:cubicBezTo>
                    <a:pt x="73" y="485"/>
                    <a:pt x="1" y="485"/>
                    <a:pt x="1" y="629"/>
                  </a:cubicBezTo>
                  <a:cubicBezTo>
                    <a:pt x="1" y="629"/>
                    <a:pt x="1" y="665"/>
                    <a:pt x="37" y="665"/>
                  </a:cubicBezTo>
                  <a:cubicBezTo>
                    <a:pt x="56" y="670"/>
                    <a:pt x="74" y="672"/>
                    <a:pt x="92" y="672"/>
                  </a:cubicBezTo>
                  <a:cubicBezTo>
                    <a:pt x="349" y="672"/>
                    <a:pt x="510" y="220"/>
                    <a:pt x="578" y="52"/>
                  </a:cubicBezTo>
                  <a:cubicBezTo>
                    <a:pt x="578" y="26"/>
                    <a:pt x="578" y="1"/>
                    <a:pt x="565"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6363084" y="2927270"/>
              <a:ext cx="36111" cy="14830"/>
            </a:xfrm>
            <a:custGeom>
              <a:rect b="b" l="l" r="r" t="t"/>
              <a:pathLst>
                <a:path extrusionOk="0" h="800" w="1948">
                  <a:moveTo>
                    <a:pt x="0" y="0"/>
                  </a:moveTo>
                  <a:lnTo>
                    <a:pt x="0" y="36"/>
                  </a:lnTo>
                  <a:cubicBezTo>
                    <a:pt x="352" y="358"/>
                    <a:pt x="1012" y="799"/>
                    <a:pt x="1576" y="799"/>
                  </a:cubicBezTo>
                  <a:cubicBezTo>
                    <a:pt x="1707" y="799"/>
                    <a:pt x="1832" y="776"/>
                    <a:pt x="1948" y="721"/>
                  </a:cubicBezTo>
                  <a:cubicBezTo>
                    <a:pt x="1948" y="721"/>
                    <a:pt x="1948" y="685"/>
                    <a:pt x="1948" y="649"/>
                  </a:cubicBezTo>
                  <a:cubicBezTo>
                    <a:pt x="1695" y="505"/>
                    <a:pt x="1443" y="433"/>
                    <a:pt x="1154" y="397"/>
                  </a:cubicBezTo>
                  <a:cubicBezTo>
                    <a:pt x="757" y="289"/>
                    <a:pt x="361" y="180"/>
                    <a:pt x="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6248744" y="3103766"/>
              <a:ext cx="24766" cy="38799"/>
            </a:xfrm>
            <a:custGeom>
              <a:rect b="b" l="l" r="r" t="t"/>
              <a:pathLst>
                <a:path extrusionOk="0" h="2093" w="1336">
                  <a:moveTo>
                    <a:pt x="37" y="1"/>
                  </a:moveTo>
                  <a:cubicBezTo>
                    <a:pt x="37" y="1"/>
                    <a:pt x="1" y="1"/>
                    <a:pt x="37" y="37"/>
                  </a:cubicBezTo>
                  <a:cubicBezTo>
                    <a:pt x="289" y="362"/>
                    <a:pt x="506" y="758"/>
                    <a:pt x="650" y="1191"/>
                  </a:cubicBezTo>
                  <a:cubicBezTo>
                    <a:pt x="758" y="1552"/>
                    <a:pt x="974" y="1876"/>
                    <a:pt x="1263" y="2093"/>
                  </a:cubicBezTo>
                  <a:cubicBezTo>
                    <a:pt x="1299" y="2093"/>
                    <a:pt x="1335" y="2093"/>
                    <a:pt x="1335" y="2057"/>
                  </a:cubicBezTo>
                  <a:cubicBezTo>
                    <a:pt x="1263" y="1660"/>
                    <a:pt x="1083" y="1263"/>
                    <a:pt x="830" y="903"/>
                  </a:cubicBezTo>
                  <a:cubicBezTo>
                    <a:pt x="650" y="542"/>
                    <a:pt x="361" y="253"/>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6220660" y="3179992"/>
              <a:ext cx="29438" cy="6229"/>
            </a:xfrm>
            <a:custGeom>
              <a:rect b="b" l="l" r="r" t="t"/>
              <a:pathLst>
                <a:path extrusionOk="0" h="336" w="1588">
                  <a:moveTo>
                    <a:pt x="37" y="0"/>
                  </a:moveTo>
                  <a:cubicBezTo>
                    <a:pt x="37" y="0"/>
                    <a:pt x="1" y="37"/>
                    <a:pt x="37" y="37"/>
                  </a:cubicBezTo>
                  <a:cubicBezTo>
                    <a:pt x="297" y="178"/>
                    <a:pt x="681" y="336"/>
                    <a:pt x="1047" y="336"/>
                  </a:cubicBezTo>
                  <a:cubicBezTo>
                    <a:pt x="1239" y="336"/>
                    <a:pt x="1426" y="293"/>
                    <a:pt x="1588" y="181"/>
                  </a:cubicBezTo>
                  <a:cubicBezTo>
                    <a:pt x="1588" y="181"/>
                    <a:pt x="1588" y="145"/>
                    <a:pt x="1588" y="109"/>
                  </a:cubicBezTo>
                  <a:cubicBezTo>
                    <a:pt x="1335" y="37"/>
                    <a:pt x="1065" y="28"/>
                    <a:pt x="799" y="28"/>
                  </a:cubicBezTo>
                  <a:cubicBezTo>
                    <a:pt x="710" y="28"/>
                    <a:pt x="622" y="29"/>
                    <a:pt x="535" y="29"/>
                  </a:cubicBezTo>
                  <a:cubicBezTo>
                    <a:pt x="361" y="29"/>
                    <a:pt x="193" y="25"/>
                    <a:pt x="37"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6395172" y="3291384"/>
              <a:ext cx="16053" cy="3726"/>
            </a:xfrm>
            <a:custGeom>
              <a:rect b="b" l="l" r="r" t="t"/>
              <a:pathLst>
                <a:path extrusionOk="0" h="201" w="866">
                  <a:moveTo>
                    <a:pt x="620" y="1"/>
                  </a:moveTo>
                  <a:cubicBezTo>
                    <a:pt x="423" y="1"/>
                    <a:pt x="212" y="34"/>
                    <a:pt x="0" y="87"/>
                  </a:cubicBezTo>
                  <a:lnTo>
                    <a:pt x="0" y="123"/>
                  </a:lnTo>
                  <a:cubicBezTo>
                    <a:pt x="134" y="173"/>
                    <a:pt x="268" y="200"/>
                    <a:pt x="398" y="200"/>
                  </a:cubicBezTo>
                  <a:cubicBezTo>
                    <a:pt x="549" y="200"/>
                    <a:pt x="695" y="164"/>
                    <a:pt x="830" y="87"/>
                  </a:cubicBezTo>
                  <a:cubicBezTo>
                    <a:pt x="866" y="51"/>
                    <a:pt x="866" y="15"/>
                    <a:pt x="830" y="15"/>
                  </a:cubicBezTo>
                  <a:cubicBezTo>
                    <a:pt x="762" y="5"/>
                    <a:pt x="692" y="1"/>
                    <a:pt x="62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7028320" y="2891493"/>
              <a:ext cx="9380" cy="30439"/>
            </a:xfrm>
            <a:custGeom>
              <a:rect b="b" l="l" r="r" t="t"/>
              <a:pathLst>
                <a:path extrusionOk="0" h="1642" w="506">
                  <a:moveTo>
                    <a:pt x="91" y="1"/>
                  </a:moveTo>
                  <a:cubicBezTo>
                    <a:pt x="64" y="1"/>
                    <a:pt x="37" y="19"/>
                    <a:pt x="37" y="55"/>
                  </a:cubicBezTo>
                  <a:cubicBezTo>
                    <a:pt x="1" y="379"/>
                    <a:pt x="1" y="668"/>
                    <a:pt x="37" y="992"/>
                  </a:cubicBezTo>
                  <a:cubicBezTo>
                    <a:pt x="73" y="1137"/>
                    <a:pt x="109" y="1317"/>
                    <a:pt x="145" y="1461"/>
                  </a:cubicBezTo>
                  <a:cubicBezTo>
                    <a:pt x="181" y="1569"/>
                    <a:pt x="289" y="1569"/>
                    <a:pt x="362" y="1642"/>
                  </a:cubicBezTo>
                  <a:cubicBezTo>
                    <a:pt x="398" y="1642"/>
                    <a:pt x="434" y="1642"/>
                    <a:pt x="434" y="1606"/>
                  </a:cubicBezTo>
                  <a:cubicBezTo>
                    <a:pt x="434" y="1533"/>
                    <a:pt x="506" y="1461"/>
                    <a:pt x="470" y="1389"/>
                  </a:cubicBezTo>
                  <a:cubicBezTo>
                    <a:pt x="434" y="1209"/>
                    <a:pt x="398" y="1064"/>
                    <a:pt x="362" y="920"/>
                  </a:cubicBezTo>
                  <a:cubicBezTo>
                    <a:pt x="325" y="632"/>
                    <a:pt x="253" y="343"/>
                    <a:pt x="145" y="55"/>
                  </a:cubicBezTo>
                  <a:cubicBezTo>
                    <a:pt x="145" y="19"/>
                    <a:pt x="118" y="1"/>
                    <a:pt x="9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103879" y="2916296"/>
              <a:ext cx="33256" cy="21689"/>
            </a:xfrm>
            <a:custGeom>
              <a:rect b="b" l="l" r="r" t="t"/>
              <a:pathLst>
                <a:path extrusionOk="0" h="1170" w="1794">
                  <a:moveTo>
                    <a:pt x="1762" y="0"/>
                  </a:moveTo>
                  <a:cubicBezTo>
                    <a:pt x="1753" y="0"/>
                    <a:pt x="1742" y="4"/>
                    <a:pt x="1732" y="15"/>
                  </a:cubicBezTo>
                  <a:cubicBezTo>
                    <a:pt x="1155" y="340"/>
                    <a:pt x="578" y="700"/>
                    <a:pt x="37" y="1097"/>
                  </a:cubicBezTo>
                  <a:cubicBezTo>
                    <a:pt x="0" y="1133"/>
                    <a:pt x="37" y="1169"/>
                    <a:pt x="73" y="1169"/>
                  </a:cubicBezTo>
                  <a:cubicBezTo>
                    <a:pt x="722" y="953"/>
                    <a:pt x="1335" y="592"/>
                    <a:pt x="1768" y="51"/>
                  </a:cubicBezTo>
                  <a:cubicBezTo>
                    <a:pt x="1793" y="26"/>
                    <a:pt x="1783" y="0"/>
                    <a:pt x="176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7164719" y="2709974"/>
              <a:ext cx="45491" cy="43749"/>
            </a:xfrm>
            <a:custGeom>
              <a:rect b="b" l="l" r="r" t="t"/>
              <a:pathLst>
                <a:path extrusionOk="0" h="2360" w="2454">
                  <a:moveTo>
                    <a:pt x="2345" y="0"/>
                  </a:moveTo>
                  <a:cubicBezTo>
                    <a:pt x="1551" y="758"/>
                    <a:pt x="794" y="1587"/>
                    <a:pt x="1" y="2309"/>
                  </a:cubicBezTo>
                  <a:cubicBezTo>
                    <a:pt x="1" y="2334"/>
                    <a:pt x="1" y="2360"/>
                    <a:pt x="13" y="2360"/>
                  </a:cubicBezTo>
                  <a:cubicBezTo>
                    <a:pt x="19" y="2360"/>
                    <a:pt x="26" y="2355"/>
                    <a:pt x="37" y="2345"/>
                  </a:cubicBezTo>
                  <a:cubicBezTo>
                    <a:pt x="974" y="1768"/>
                    <a:pt x="1804" y="1010"/>
                    <a:pt x="2417" y="72"/>
                  </a:cubicBezTo>
                  <a:cubicBezTo>
                    <a:pt x="2453" y="36"/>
                    <a:pt x="2381" y="0"/>
                    <a:pt x="2345"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7099189" y="2609686"/>
              <a:ext cx="10047" cy="63806"/>
            </a:xfrm>
            <a:custGeom>
              <a:rect b="b" l="l" r="r" t="t"/>
              <a:pathLst>
                <a:path extrusionOk="0" h="3442" w="542">
                  <a:moveTo>
                    <a:pt x="506" y="0"/>
                  </a:moveTo>
                  <a:cubicBezTo>
                    <a:pt x="253" y="1010"/>
                    <a:pt x="1" y="2417"/>
                    <a:pt x="434" y="3427"/>
                  </a:cubicBezTo>
                  <a:cubicBezTo>
                    <a:pt x="434" y="3437"/>
                    <a:pt x="440" y="3442"/>
                    <a:pt x="449" y="3442"/>
                  </a:cubicBezTo>
                  <a:cubicBezTo>
                    <a:pt x="470" y="3442"/>
                    <a:pt x="506" y="3416"/>
                    <a:pt x="506" y="3391"/>
                  </a:cubicBezTo>
                  <a:cubicBezTo>
                    <a:pt x="506" y="2850"/>
                    <a:pt x="434" y="2272"/>
                    <a:pt x="470" y="1731"/>
                  </a:cubicBezTo>
                  <a:cubicBezTo>
                    <a:pt x="470" y="1190"/>
                    <a:pt x="542" y="577"/>
                    <a:pt x="54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6819718" y="2675197"/>
              <a:ext cx="22764" cy="36130"/>
            </a:xfrm>
            <a:custGeom>
              <a:rect b="b" l="l" r="r" t="t"/>
              <a:pathLst>
                <a:path extrusionOk="0" h="1949" w="1228">
                  <a:moveTo>
                    <a:pt x="1155" y="1"/>
                  </a:moveTo>
                  <a:cubicBezTo>
                    <a:pt x="722" y="614"/>
                    <a:pt x="470" y="1371"/>
                    <a:pt x="1" y="1948"/>
                  </a:cubicBezTo>
                  <a:cubicBezTo>
                    <a:pt x="650" y="1480"/>
                    <a:pt x="1083" y="794"/>
                    <a:pt x="122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6692699" y="2560877"/>
              <a:ext cx="32774" cy="48160"/>
            </a:xfrm>
            <a:custGeom>
              <a:rect b="b" l="l" r="r" t="t"/>
              <a:pathLst>
                <a:path extrusionOk="0" h="2598" w="1768">
                  <a:moveTo>
                    <a:pt x="0" y="0"/>
                  </a:moveTo>
                  <a:cubicBezTo>
                    <a:pt x="361" y="902"/>
                    <a:pt x="722" y="2200"/>
                    <a:pt x="1695" y="2597"/>
                  </a:cubicBezTo>
                  <a:cubicBezTo>
                    <a:pt x="1731" y="2597"/>
                    <a:pt x="1767" y="2561"/>
                    <a:pt x="1731" y="2561"/>
                  </a:cubicBezTo>
                  <a:cubicBezTo>
                    <a:pt x="1082" y="1732"/>
                    <a:pt x="613" y="830"/>
                    <a:pt x="36"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6669286" y="2310824"/>
              <a:ext cx="39466" cy="63806"/>
            </a:xfrm>
            <a:custGeom>
              <a:rect b="b" l="l" r="r" t="t"/>
              <a:pathLst>
                <a:path extrusionOk="0" h="3442" w="2129">
                  <a:moveTo>
                    <a:pt x="1" y="0"/>
                  </a:moveTo>
                  <a:cubicBezTo>
                    <a:pt x="109" y="685"/>
                    <a:pt x="361" y="1299"/>
                    <a:pt x="722" y="1876"/>
                  </a:cubicBezTo>
                  <a:cubicBezTo>
                    <a:pt x="1083" y="2489"/>
                    <a:pt x="1516" y="2994"/>
                    <a:pt x="2057" y="3427"/>
                  </a:cubicBezTo>
                  <a:cubicBezTo>
                    <a:pt x="2067" y="3437"/>
                    <a:pt x="2078" y="3442"/>
                    <a:pt x="2087" y="3442"/>
                  </a:cubicBezTo>
                  <a:cubicBezTo>
                    <a:pt x="2111" y="3442"/>
                    <a:pt x="2129" y="3416"/>
                    <a:pt x="2129" y="3391"/>
                  </a:cubicBezTo>
                  <a:cubicBezTo>
                    <a:pt x="1840" y="2850"/>
                    <a:pt x="1480" y="2381"/>
                    <a:pt x="1083" y="1948"/>
                  </a:cubicBezTo>
                  <a:cubicBezTo>
                    <a:pt x="614" y="1371"/>
                    <a:pt x="289" y="722"/>
                    <a:pt x="37"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6658590" y="2160559"/>
              <a:ext cx="44824" cy="88368"/>
            </a:xfrm>
            <a:custGeom>
              <a:rect b="b" l="l" r="r" t="t"/>
              <a:pathLst>
                <a:path extrusionOk="0" h="4767" w="2418">
                  <a:moveTo>
                    <a:pt x="19" y="0"/>
                  </a:moveTo>
                  <a:cubicBezTo>
                    <a:pt x="10" y="0"/>
                    <a:pt x="1" y="9"/>
                    <a:pt x="1" y="27"/>
                  </a:cubicBezTo>
                  <a:cubicBezTo>
                    <a:pt x="289" y="1614"/>
                    <a:pt x="1119" y="3634"/>
                    <a:pt x="2345" y="4752"/>
                  </a:cubicBezTo>
                  <a:cubicBezTo>
                    <a:pt x="2356" y="4763"/>
                    <a:pt x="2366" y="4767"/>
                    <a:pt x="2376" y="4767"/>
                  </a:cubicBezTo>
                  <a:cubicBezTo>
                    <a:pt x="2399" y="4767"/>
                    <a:pt x="2417" y="4741"/>
                    <a:pt x="2417" y="4716"/>
                  </a:cubicBezTo>
                  <a:cubicBezTo>
                    <a:pt x="2057" y="4031"/>
                    <a:pt x="1696" y="3345"/>
                    <a:pt x="1299" y="2732"/>
                  </a:cubicBezTo>
                  <a:cubicBezTo>
                    <a:pt x="794" y="1831"/>
                    <a:pt x="397" y="929"/>
                    <a:pt x="37" y="27"/>
                  </a:cubicBezTo>
                  <a:cubicBezTo>
                    <a:pt x="37" y="9"/>
                    <a:pt x="28" y="0"/>
                    <a:pt x="19"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6686674" y="2243292"/>
              <a:ext cx="18074" cy="18074"/>
            </a:xfrm>
            <a:custGeom>
              <a:rect b="b" l="l" r="r" t="t"/>
              <a:pathLst>
                <a:path extrusionOk="0" h="975" w="975">
                  <a:moveTo>
                    <a:pt x="73" y="0"/>
                  </a:moveTo>
                  <a:cubicBezTo>
                    <a:pt x="37" y="0"/>
                    <a:pt x="1" y="37"/>
                    <a:pt x="1" y="73"/>
                  </a:cubicBezTo>
                  <a:cubicBezTo>
                    <a:pt x="109" y="253"/>
                    <a:pt x="253" y="433"/>
                    <a:pt x="433" y="614"/>
                  </a:cubicBezTo>
                  <a:cubicBezTo>
                    <a:pt x="542" y="758"/>
                    <a:pt x="722" y="902"/>
                    <a:pt x="902" y="974"/>
                  </a:cubicBezTo>
                  <a:cubicBezTo>
                    <a:pt x="938" y="974"/>
                    <a:pt x="974" y="974"/>
                    <a:pt x="974" y="902"/>
                  </a:cubicBezTo>
                  <a:cubicBezTo>
                    <a:pt x="902" y="722"/>
                    <a:pt x="758" y="541"/>
                    <a:pt x="614" y="433"/>
                  </a:cubicBezTo>
                  <a:cubicBezTo>
                    <a:pt x="433" y="253"/>
                    <a:pt x="253" y="145"/>
                    <a:pt x="73"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7217532" y="2309489"/>
              <a:ext cx="13403" cy="77394"/>
            </a:xfrm>
            <a:custGeom>
              <a:rect b="b" l="l" r="r" t="t"/>
              <a:pathLst>
                <a:path extrusionOk="0" h="4175" w="723">
                  <a:moveTo>
                    <a:pt x="686" y="0"/>
                  </a:moveTo>
                  <a:cubicBezTo>
                    <a:pt x="470" y="1262"/>
                    <a:pt x="1" y="2922"/>
                    <a:pt x="362" y="4148"/>
                  </a:cubicBezTo>
                  <a:cubicBezTo>
                    <a:pt x="380" y="4166"/>
                    <a:pt x="398" y="4175"/>
                    <a:pt x="411" y="4175"/>
                  </a:cubicBezTo>
                  <a:cubicBezTo>
                    <a:pt x="425" y="4175"/>
                    <a:pt x="434" y="4166"/>
                    <a:pt x="434" y="4148"/>
                  </a:cubicBezTo>
                  <a:cubicBezTo>
                    <a:pt x="542" y="3571"/>
                    <a:pt x="578" y="2958"/>
                    <a:pt x="614" y="2381"/>
                  </a:cubicBezTo>
                  <a:cubicBezTo>
                    <a:pt x="686" y="1587"/>
                    <a:pt x="722" y="794"/>
                    <a:pt x="72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7247619" y="2385030"/>
              <a:ext cx="30772" cy="41746"/>
            </a:xfrm>
            <a:custGeom>
              <a:rect b="b" l="l" r="r" t="t"/>
              <a:pathLst>
                <a:path extrusionOk="0" h="2252" w="1660">
                  <a:moveTo>
                    <a:pt x="1660" y="1"/>
                  </a:moveTo>
                  <a:lnTo>
                    <a:pt x="1660" y="1"/>
                  </a:lnTo>
                  <a:cubicBezTo>
                    <a:pt x="1371" y="325"/>
                    <a:pt x="1155" y="650"/>
                    <a:pt x="903" y="1011"/>
                  </a:cubicBezTo>
                  <a:cubicBezTo>
                    <a:pt x="614" y="1407"/>
                    <a:pt x="289" y="1804"/>
                    <a:pt x="1" y="2201"/>
                  </a:cubicBezTo>
                  <a:cubicBezTo>
                    <a:pt x="1" y="2226"/>
                    <a:pt x="1" y="2252"/>
                    <a:pt x="26" y="2252"/>
                  </a:cubicBezTo>
                  <a:cubicBezTo>
                    <a:pt x="37" y="2252"/>
                    <a:pt x="52" y="2247"/>
                    <a:pt x="73" y="2237"/>
                  </a:cubicBezTo>
                  <a:cubicBezTo>
                    <a:pt x="903" y="1804"/>
                    <a:pt x="1263" y="758"/>
                    <a:pt x="1660"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7164719" y="2689638"/>
              <a:ext cx="33442" cy="32385"/>
            </a:xfrm>
            <a:custGeom>
              <a:rect b="b" l="l" r="r" t="t"/>
              <a:pathLst>
                <a:path extrusionOk="0" h="1747" w="1804">
                  <a:moveTo>
                    <a:pt x="1775" y="0"/>
                  </a:moveTo>
                  <a:cubicBezTo>
                    <a:pt x="1771" y="0"/>
                    <a:pt x="1768" y="5"/>
                    <a:pt x="1768" y="15"/>
                  </a:cubicBezTo>
                  <a:cubicBezTo>
                    <a:pt x="1083" y="484"/>
                    <a:pt x="469" y="1061"/>
                    <a:pt x="1" y="1710"/>
                  </a:cubicBezTo>
                  <a:lnTo>
                    <a:pt x="1" y="1746"/>
                  </a:lnTo>
                  <a:cubicBezTo>
                    <a:pt x="758" y="1386"/>
                    <a:pt x="1371" y="773"/>
                    <a:pt x="1804" y="51"/>
                  </a:cubicBezTo>
                  <a:cubicBezTo>
                    <a:pt x="1804" y="26"/>
                    <a:pt x="1786" y="0"/>
                    <a:pt x="1775"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7018959" y="3127568"/>
              <a:ext cx="29920" cy="24358"/>
            </a:xfrm>
            <a:custGeom>
              <a:rect b="b" l="l" r="r" t="t"/>
              <a:pathLst>
                <a:path extrusionOk="0" h="1314" w="1614">
                  <a:moveTo>
                    <a:pt x="1582" y="0"/>
                  </a:moveTo>
                  <a:cubicBezTo>
                    <a:pt x="1573" y="0"/>
                    <a:pt x="1562" y="5"/>
                    <a:pt x="1552" y="15"/>
                  </a:cubicBezTo>
                  <a:cubicBezTo>
                    <a:pt x="1263" y="123"/>
                    <a:pt x="975" y="340"/>
                    <a:pt x="794" y="556"/>
                  </a:cubicBezTo>
                  <a:cubicBezTo>
                    <a:pt x="542" y="809"/>
                    <a:pt x="289" y="1061"/>
                    <a:pt x="1" y="1278"/>
                  </a:cubicBezTo>
                  <a:lnTo>
                    <a:pt x="1" y="1314"/>
                  </a:lnTo>
                  <a:cubicBezTo>
                    <a:pt x="289" y="1242"/>
                    <a:pt x="578" y="1097"/>
                    <a:pt x="794" y="845"/>
                  </a:cubicBezTo>
                  <a:cubicBezTo>
                    <a:pt x="1083" y="628"/>
                    <a:pt x="1371" y="340"/>
                    <a:pt x="1588" y="51"/>
                  </a:cubicBezTo>
                  <a:cubicBezTo>
                    <a:pt x="1613" y="26"/>
                    <a:pt x="1603" y="0"/>
                    <a:pt x="158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6842463" y="3188686"/>
              <a:ext cx="20076" cy="47994"/>
            </a:xfrm>
            <a:custGeom>
              <a:rect b="b" l="l" r="r" t="t"/>
              <a:pathLst>
                <a:path extrusionOk="0" h="2589" w="1083">
                  <a:moveTo>
                    <a:pt x="1046" y="0"/>
                  </a:moveTo>
                  <a:cubicBezTo>
                    <a:pt x="613" y="794"/>
                    <a:pt x="36" y="1659"/>
                    <a:pt x="0" y="2561"/>
                  </a:cubicBezTo>
                  <a:cubicBezTo>
                    <a:pt x="0" y="2579"/>
                    <a:pt x="9" y="2588"/>
                    <a:pt x="23" y="2588"/>
                  </a:cubicBezTo>
                  <a:cubicBezTo>
                    <a:pt x="36" y="2588"/>
                    <a:pt x="54" y="2579"/>
                    <a:pt x="72" y="2561"/>
                  </a:cubicBezTo>
                  <a:cubicBezTo>
                    <a:pt x="361" y="1696"/>
                    <a:pt x="866" y="902"/>
                    <a:pt x="1082"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785627" y="3253530"/>
              <a:ext cx="18074" cy="44453"/>
            </a:xfrm>
            <a:custGeom>
              <a:rect b="b" l="l" r="r" t="t"/>
              <a:pathLst>
                <a:path extrusionOk="0" h="2398" w="975">
                  <a:moveTo>
                    <a:pt x="37" y="1"/>
                  </a:moveTo>
                  <a:cubicBezTo>
                    <a:pt x="37" y="1"/>
                    <a:pt x="1" y="1"/>
                    <a:pt x="1" y="37"/>
                  </a:cubicBezTo>
                  <a:cubicBezTo>
                    <a:pt x="361" y="794"/>
                    <a:pt x="469" y="1696"/>
                    <a:pt x="938" y="2381"/>
                  </a:cubicBezTo>
                  <a:cubicBezTo>
                    <a:pt x="938" y="2393"/>
                    <a:pt x="942" y="2397"/>
                    <a:pt x="948" y="2397"/>
                  </a:cubicBezTo>
                  <a:cubicBezTo>
                    <a:pt x="958" y="2397"/>
                    <a:pt x="974" y="2381"/>
                    <a:pt x="974" y="2381"/>
                  </a:cubicBezTo>
                  <a:cubicBezTo>
                    <a:pt x="794" y="1552"/>
                    <a:pt x="469" y="722"/>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6822406" y="3310533"/>
              <a:ext cx="7359" cy="27102"/>
            </a:xfrm>
            <a:custGeom>
              <a:rect b="b" l="l" r="r" t="t"/>
              <a:pathLst>
                <a:path extrusionOk="0" h="1462" w="397">
                  <a:moveTo>
                    <a:pt x="158" y="1"/>
                  </a:moveTo>
                  <a:cubicBezTo>
                    <a:pt x="144" y="1"/>
                    <a:pt x="126" y="10"/>
                    <a:pt x="108" y="28"/>
                  </a:cubicBezTo>
                  <a:cubicBezTo>
                    <a:pt x="0" y="497"/>
                    <a:pt x="36" y="1001"/>
                    <a:pt x="181" y="1434"/>
                  </a:cubicBezTo>
                  <a:cubicBezTo>
                    <a:pt x="199" y="1452"/>
                    <a:pt x="217" y="1461"/>
                    <a:pt x="235" y="1461"/>
                  </a:cubicBezTo>
                  <a:cubicBezTo>
                    <a:pt x="253" y="1461"/>
                    <a:pt x="271" y="1452"/>
                    <a:pt x="289" y="1434"/>
                  </a:cubicBezTo>
                  <a:cubicBezTo>
                    <a:pt x="397" y="965"/>
                    <a:pt x="361" y="497"/>
                    <a:pt x="181" y="28"/>
                  </a:cubicBezTo>
                  <a:cubicBezTo>
                    <a:pt x="181" y="10"/>
                    <a:pt x="172" y="1"/>
                    <a:pt x="158"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6689344" y="3430712"/>
              <a:ext cx="15405" cy="6711"/>
            </a:xfrm>
            <a:custGeom>
              <a:rect b="b" l="l" r="r" t="t"/>
              <a:pathLst>
                <a:path extrusionOk="0" h="362" w="831">
                  <a:moveTo>
                    <a:pt x="37" y="1"/>
                  </a:moveTo>
                  <a:cubicBezTo>
                    <a:pt x="1" y="1"/>
                    <a:pt x="1" y="37"/>
                    <a:pt x="37" y="73"/>
                  </a:cubicBezTo>
                  <a:cubicBezTo>
                    <a:pt x="253" y="217"/>
                    <a:pt x="542" y="325"/>
                    <a:pt x="794" y="361"/>
                  </a:cubicBezTo>
                  <a:cubicBezTo>
                    <a:pt x="830" y="361"/>
                    <a:pt x="830" y="325"/>
                    <a:pt x="830" y="325"/>
                  </a:cubicBezTo>
                  <a:cubicBezTo>
                    <a:pt x="650" y="37"/>
                    <a:pt x="325" y="1"/>
                    <a:pt x="37"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6935392" y="3430044"/>
              <a:ext cx="14737" cy="10715"/>
            </a:xfrm>
            <a:custGeom>
              <a:rect b="b" l="l" r="r" t="t"/>
              <a:pathLst>
                <a:path extrusionOk="0" h="578" w="795">
                  <a:moveTo>
                    <a:pt x="722" y="1"/>
                  </a:moveTo>
                  <a:cubicBezTo>
                    <a:pt x="578" y="37"/>
                    <a:pt x="433" y="109"/>
                    <a:pt x="289" y="217"/>
                  </a:cubicBezTo>
                  <a:cubicBezTo>
                    <a:pt x="217" y="289"/>
                    <a:pt x="145" y="361"/>
                    <a:pt x="109" y="433"/>
                  </a:cubicBezTo>
                  <a:cubicBezTo>
                    <a:pt x="37" y="469"/>
                    <a:pt x="37" y="542"/>
                    <a:pt x="1" y="578"/>
                  </a:cubicBezTo>
                  <a:cubicBezTo>
                    <a:pt x="19" y="560"/>
                    <a:pt x="37" y="560"/>
                    <a:pt x="55" y="560"/>
                  </a:cubicBezTo>
                  <a:cubicBezTo>
                    <a:pt x="73" y="560"/>
                    <a:pt x="91" y="560"/>
                    <a:pt x="109" y="542"/>
                  </a:cubicBezTo>
                  <a:cubicBezTo>
                    <a:pt x="181" y="506"/>
                    <a:pt x="253" y="469"/>
                    <a:pt x="325" y="433"/>
                  </a:cubicBezTo>
                  <a:cubicBezTo>
                    <a:pt x="505" y="325"/>
                    <a:pt x="650" y="217"/>
                    <a:pt x="758" y="73"/>
                  </a:cubicBezTo>
                  <a:cubicBezTo>
                    <a:pt x="794" y="37"/>
                    <a:pt x="758" y="1"/>
                    <a:pt x="722"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7029673" y="3383904"/>
              <a:ext cx="44805" cy="22097"/>
            </a:xfrm>
            <a:custGeom>
              <a:rect b="b" l="l" r="r" t="t"/>
              <a:pathLst>
                <a:path extrusionOk="0" h="1192" w="2417">
                  <a:moveTo>
                    <a:pt x="2344" y="1"/>
                  </a:moveTo>
                  <a:cubicBezTo>
                    <a:pt x="1515" y="253"/>
                    <a:pt x="721" y="650"/>
                    <a:pt x="0" y="1155"/>
                  </a:cubicBezTo>
                  <a:lnTo>
                    <a:pt x="0" y="1191"/>
                  </a:lnTo>
                  <a:cubicBezTo>
                    <a:pt x="830" y="975"/>
                    <a:pt x="1803" y="686"/>
                    <a:pt x="2380" y="73"/>
                  </a:cubicBezTo>
                  <a:cubicBezTo>
                    <a:pt x="2417" y="73"/>
                    <a:pt x="2380" y="1"/>
                    <a:pt x="2344"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7190801" y="3458777"/>
              <a:ext cx="67532" cy="7211"/>
            </a:xfrm>
            <a:custGeom>
              <a:rect b="b" l="l" r="r" t="t"/>
              <a:pathLst>
                <a:path extrusionOk="0" h="389" w="3643">
                  <a:moveTo>
                    <a:pt x="2961" y="1"/>
                  </a:moveTo>
                  <a:cubicBezTo>
                    <a:pt x="1976" y="1"/>
                    <a:pt x="976" y="224"/>
                    <a:pt x="0" y="254"/>
                  </a:cubicBezTo>
                  <a:cubicBezTo>
                    <a:pt x="0" y="254"/>
                    <a:pt x="0" y="290"/>
                    <a:pt x="0" y="290"/>
                  </a:cubicBezTo>
                  <a:cubicBezTo>
                    <a:pt x="450" y="356"/>
                    <a:pt x="900" y="388"/>
                    <a:pt x="1346" y="388"/>
                  </a:cubicBezTo>
                  <a:cubicBezTo>
                    <a:pt x="2116" y="388"/>
                    <a:pt x="2876" y="292"/>
                    <a:pt x="3607" y="110"/>
                  </a:cubicBezTo>
                  <a:cubicBezTo>
                    <a:pt x="3643" y="110"/>
                    <a:pt x="3643" y="38"/>
                    <a:pt x="3607" y="38"/>
                  </a:cubicBezTo>
                  <a:cubicBezTo>
                    <a:pt x="3393" y="12"/>
                    <a:pt x="3177" y="1"/>
                    <a:pt x="2961"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7266342" y="3454792"/>
              <a:ext cx="12735" cy="6025"/>
            </a:xfrm>
            <a:custGeom>
              <a:rect b="b" l="l" r="r" t="t"/>
              <a:pathLst>
                <a:path extrusionOk="0" h="325" w="687">
                  <a:moveTo>
                    <a:pt x="650" y="0"/>
                  </a:moveTo>
                  <a:cubicBezTo>
                    <a:pt x="434" y="0"/>
                    <a:pt x="217" y="108"/>
                    <a:pt x="37" y="253"/>
                  </a:cubicBezTo>
                  <a:cubicBezTo>
                    <a:pt x="1" y="253"/>
                    <a:pt x="37" y="325"/>
                    <a:pt x="37" y="325"/>
                  </a:cubicBezTo>
                  <a:cubicBezTo>
                    <a:pt x="253" y="325"/>
                    <a:pt x="542" y="325"/>
                    <a:pt x="686" y="72"/>
                  </a:cubicBezTo>
                  <a:cubicBezTo>
                    <a:pt x="686" y="72"/>
                    <a:pt x="686" y="0"/>
                    <a:pt x="65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7116781" y="3426040"/>
              <a:ext cx="45954" cy="30383"/>
            </a:xfrm>
            <a:custGeom>
              <a:rect b="b" l="l" r="r" t="t"/>
              <a:pathLst>
                <a:path extrusionOk="0" h="1639" w="2479">
                  <a:moveTo>
                    <a:pt x="2370" y="0"/>
                  </a:moveTo>
                  <a:cubicBezTo>
                    <a:pt x="1396" y="217"/>
                    <a:pt x="711" y="902"/>
                    <a:pt x="26" y="1587"/>
                  </a:cubicBezTo>
                  <a:cubicBezTo>
                    <a:pt x="0" y="1613"/>
                    <a:pt x="11" y="1638"/>
                    <a:pt x="19" y="1638"/>
                  </a:cubicBezTo>
                  <a:cubicBezTo>
                    <a:pt x="23" y="1638"/>
                    <a:pt x="26" y="1634"/>
                    <a:pt x="26" y="1623"/>
                  </a:cubicBezTo>
                  <a:cubicBezTo>
                    <a:pt x="855" y="1190"/>
                    <a:pt x="1577" y="541"/>
                    <a:pt x="2406" y="108"/>
                  </a:cubicBezTo>
                  <a:cubicBezTo>
                    <a:pt x="2478" y="72"/>
                    <a:pt x="2406" y="0"/>
                    <a:pt x="2370"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7216865" y="3400625"/>
              <a:ext cx="40134" cy="17407"/>
            </a:xfrm>
            <a:custGeom>
              <a:rect b="b" l="l" r="r" t="t"/>
              <a:pathLst>
                <a:path extrusionOk="0" h="939" w="2165">
                  <a:moveTo>
                    <a:pt x="2165" y="1"/>
                  </a:moveTo>
                  <a:cubicBezTo>
                    <a:pt x="1371" y="109"/>
                    <a:pt x="614" y="397"/>
                    <a:pt x="1" y="902"/>
                  </a:cubicBezTo>
                  <a:lnTo>
                    <a:pt x="1" y="938"/>
                  </a:lnTo>
                  <a:cubicBezTo>
                    <a:pt x="722" y="686"/>
                    <a:pt x="1443" y="397"/>
                    <a:pt x="2165" y="73"/>
                  </a:cubicBezTo>
                  <a:cubicBezTo>
                    <a:pt x="2165" y="37"/>
                    <a:pt x="2165" y="1"/>
                    <a:pt x="2165"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7079817" y="3500579"/>
              <a:ext cx="40801" cy="5228"/>
            </a:xfrm>
            <a:custGeom>
              <a:rect b="b" l="l" r="r" t="t"/>
              <a:pathLst>
                <a:path extrusionOk="0" h="282" w="2201">
                  <a:moveTo>
                    <a:pt x="1718" y="1"/>
                  </a:moveTo>
                  <a:cubicBezTo>
                    <a:pt x="1560" y="1"/>
                    <a:pt x="1407" y="19"/>
                    <a:pt x="1262" y="55"/>
                  </a:cubicBezTo>
                  <a:cubicBezTo>
                    <a:pt x="830" y="91"/>
                    <a:pt x="433" y="127"/>
                    <a:pt x="36" y="127"/>
                  </a:cubicBezTo>
                  <a:cubicBezTo>
                    <a:pt x="0" y="127"/>
                    <a:pt x="0" y="163"/>
                    <a:pt x="36" y="163"/>
                  </a:cubicBezTo>
                  <a:cubicBezTo>
                    <a:pt x="361" y="244"/>
                    <a:pt x="686" y="282"/>
                    <a:pt x="1011" y="282"/>
                  </a:cubicBezTo>
                  <a:cubicBezTo>
                    <a:pt x="1407" y="282"/>
                    <a:pt x="1804" y="226"/>
                    <a:pt x="2200" y="127"/>
                  </a:cubicBezTo>
                  <a:cubicBezTo>
                    <a:pt x="2200" y="127"/>
                    <a:pt x="2200" y="55"/>
                    <a:pt x="2200" y="55"/>
                  </a:cubicBezTo>
                  <a:cubicBezTo>
                    <a:pt x="2038" y="19"/>
                    <a:pt x="1876" y="1"/>
                    <a:pt x="1718"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6643222" y="3496242"/>
              <a:ext cx="27417" cy="8027"/>
            </a:xfrm>
            <a:custGeom>
              <a:rect b="b" l="l" r="r" t="t"/>
              <a:pathLst>
                <a:path extrusionOk="0" h="433" w="1479">
                  <a:moveTo>
                    <a:pt x="36" y="0"/>
                  </a:moveTo>
                  <a:cubicBezTo>
                    <a:pt x="0" y="0"/>
                    <a:pt x="0" y="36"/>
                    <a:pt x="36" y="72"/>
                  </a:cubicBezTo>
                  <a:cubicBezTo>
                    <a:pt x="253" y="181"/>
                    <a:pt x="469" y="289"/>
                    <a:pt x="722" y="325"/>
                  </a:cubicBezTo>
                  <a:cubicBezTo>
                    <a:pt x="860" y="371"/>
                    <a:pt x="1043" y="432"/>
                    <a:pt x="1214" y="432"/>
                  </a:cubicBezTo>
                  <a:cubicBezTo>
                    <a:pt x="1309" y="432"/>
                    <a:pt x="1401" y="413"/>
                    <a:pt x="1479" y="361"/>
                  </a:cubicBezTo>
                  <a:cubicBezTo>
                    <a:pt x="1479" y="361"/>
                    <a:pt x="1479" y="289"/>
                    <a:pt x="1479" y="289"/>
                  </a:cubicBezTo>
                  <a:cubicBezTo>
                    <a:pt x="1299" y="108"/>
                    <a:pt x="1010" y="108"/>
                    <a:pt x="794" y="72"/>
                  </a:cubicBezTo>
                  <a:cubicBezTo>
                    <a:pt x="541" y="36"/>
                    <a:pt x="289" y="0"/>
                    <a:pt x="36"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6622089" y="3538359"/>
              <a:ext cx="21151" cy="16257"/>
            </a:xfrm>
            <a:custGeom>
              <a:rect b="b" l="l" r="r" t="t"/>
              <a:pathLst>
                <a:path extrusionOk="0" h="877" w="1141">
                  <a:moveTo>
                    <a:pt x="1104" y="0"/>
                  </a:moveTo>
                  <a:cubicBezTo>
                    <a:pt x="924" y="73"/>
                    <a:pt x="780" y="181"/>
                    <a:pt x="635" y="325"/>
                  </a:cubicBezTo>
                  <a:cubicBezTo>
                    <a:pt x="455" y="505"/>
                    <a:pt x="239" y="650"/>
                    <a:pt x="58" y="830"/>
                  </a:cubicBezTo>
                  <a:cubicBezTo>
                    <a:pt x="0" y="830"/>
                    <a:pt x="12" y="876"/>
                    <a:pt x="56" y="876"/>
                  </a:cubicBezTo>
                  <a:cubicBezTo>
                    <a:pt x="67" y="876"/>
                    <a:pt x="80" y="873"/>
                    <a:pt x="94" y="866"/>
                  </a:cubicBezTo>
                  <a:cubicBezTo>
                    <a:pt x="455" y="722"/>
                    <a:pt x="1032" y="505"/>
                    <a:pt x="1140" y="37"/>
                  </a:cubicBezTo>
                  <a:cubicBezTo>
                    <a:pt x="1140" y="37"/>
                    <a:pt x="1104" y="0"/>
                    <a:pt x="1104"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341005" y="3494907"/>
              <a:ext cx="29438" cy="10715"/>
            </a:xfrm>
            <a:custGeom>
              <a:rect b="b" l="l" r="r" t="t"/>
              <a:pathLst>
                <a:path extrusionOk="0" h="578" w="1588">
                  <a:moveTo>
                    <a:pt x="1" y="0"/>
                  </a:moveTo>
                  <a:lnTo>
                    <a:pt x="1" y="36"/>
                  </a:lnTo>
                  <a:cubicBezTo>
                    <a:pt x="253" y="180"/>
                    <a:pt x="506" y="217"/>
                    <a:pt x="758" y="325"/>
                  </a:cubicBezTo>
                  <a:cubicBezTo>
                    <a:pt x="1011" y="469"/>
                    <a:pt x="1263" y="541"/>
                    <a:pt x="1552" y="577"/>
                  </a:cubicBezTo>
                  <a:cubicBezTo>
                    <a:pt x="1588" y="577"/>
                    <a:pt x="1588" y="541"/>
                    <a:pt x="1552" y="505"/>
                  </a:cubicBezTo>
                  <a:cubicBezTo>
                    <a:pt x="1371" y="325"/>
                    <a:pt x="1119" y="180"/>
                    <a:pt x="830" y="144"/>
                  </a:cubicBezTo>
                  <a:cubicBezTo>
                    <a:pt x="542" y="36"/>
                    <a:pt x="253" y="0"/>
                    <a:pt x="1"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466041" y="3352483"/>
              <a:ext cx="39466" cy="8583"/>
            </a:xfrm>
            <a:custGeom>
              <a:rect b="b" l="l" r="r" t="t"/>
              <a:pathLst>
                <a:path extrusionOk="0" h="463" w="2129">
                  <a:moveTo>
                    <a:pt x="2092" y="1"/>
                  </a:moveTo>
                  <a:cubicBezTo>
                    <a:pt x="1490" y="31"/>
                    <a:pt x="963" y="287"/>
                    <a:pt x="386" y="287"/>
                  </a:cubicBezTo>
                  <a:cubicBezTo>
                    <a:pt x="272" y="287"/>
                    <a:pt x="156" y="277"/>
                    <a:pt x="36" y="253"/>
                  </a:cubicBezTo>
                  <a:cubicBezTo>
                    <a:pt x="36" y="253"/>
                    <a:pt x="0" y="253"/>
                    <a:pt x="36" y="289"/>
                  </a:cubicBezTo>
                  <a:cubicBezTo>
                    <a:pt x="311" y="405"/>
                    <a:pt x="602" y="462"/>
                    <a:pt x="892" y="462"/>
                  </a:cubicBezTo>
                  <a:cubicBezTo>
                    <a:pt x="1328" y="462"/>
                    <a:pt x="1760" y="333"/>
                    <a:pt x="2128" y="73"/>
                  </a:cubicBezTo>
                  <a:cubicBezTo>
                    <a:pt x="2128" y="73"/>
                    <a:pt x="2128" y="1"/>
                    <a:pt x="2092" y="1"/>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505489" y="3355171"/>
              <a:ext cx="12717" cy="7359"/>
            </a:xfrm>
            <a:custGeom>
              <a:rect b="b" l="l" r="r" t="t"/>
              <a:pathLst>
                <a:path extrusionOk="0" h="397" w="686">
                  <a:moveTo>
                    <a:pt x="614" y="0"/>
                  </a:moveTo>
                  <a:cubicBezTo>
                    <a:pt x="433" y="0"/>
                    <a:pt x="181" y="216"/>
                    <a:pt x="0" y="325"/>
                  </a:cubicBezTo>
                  <a:cubicBezTo>
                    <a:pt x="0" y="361"/>
                    <a:pt x="0" y="361"/>
                    <a:pt x="36" y="397"/>
                  </a:cubicBezTo>
                  <a:cubicBezTo>
                    <a:pt x="253" y="397"/>
                    <a:pt x="650" y="325"/>
                    <a:pt x="686" y="72"/>
                  </a:cubicBezTo>
                  <a:cubicBezTo>
                    <a:pt x="686" y="36"/>
                    <a:pt x="650" y="0"/>
                    <a:pt x="614"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6417899" y="3322638"/>
              <a:ext cx="40134" cy="5858"/>
            </a:xfrm>
            <a:custGeom>
              <a:rect b="b" l="l" r="r" t="t"/>
              <a:pathLst>
                <a:path extrusionOk="0" h="316" w="2165">
                  <a:moveTo>
                    <a:pt x="1683" y="0"/>
                  </a:moveTo>
                  <a:cubicBezTo>
                    <a:pt x="1475" y="0"/>
                    <a:pt x="1273" y="18"/>
                    <a:pt x="1083" y="60"/>
                  </a:cubicBezTo>
                  <a:lnTo>
                    <a:pt x="37" y="60"/>
                  </a:lnTo>
                  <a:cubicBezTo>
                    <a:pt x="1" y="60"/>
                    <a:pt x="1" y="60"/>
                    <a:pt x="37" y="96"/>
                  </a:cubicBezTo>
                  <a:cubicBezTo>
                    <a:pt x="380" y="217"/>
                    <a:pt x="814" y="316"/>
                    <a:pt x="1230" y="316"/>
                  </a:cubicBezTo>
                  <a:cubicBezTo>
                    <a:pt x="1558" y="316"/>
                    <a:pt x="1875" y="255"/>
                    <a:pt x="2129" y="96"/>
                  </a:cubicBezTo>
                  <a:cubicBezTo>
                    <a:pt x="2165" y="60"/>
                    <a:pt x="2129" y="24"/>
                    <a:pt x="2129" y="24"/>
                  </a:cubicBezTo>
                  <a:cubicBezTo>
                    <a:pt x="1979" y="9"/>
                    <a:pt x="1830" y="0"/>
                    <a:pt x="1683" y="0"/>
                  </a:cubicBezTo>
                  <a:close/>
                </a:path>
              </a:pathLst>
            </a:custGeom>
            <a:solidFill>
              <a:srgbClr val="0B330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0"/>
          <p:cNvSpPr txBox="1"/>
          <p:nvPr/>
        </p:nvSpPr>
        <p:spPr>
          <a:xfrm>
            <a:off x="521400" y="1904125"/>
            <a:ext cx="4818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latin typeface="Comic Sans MS"/>
                <a:ea typeface="Comic Sans MS"/>
                <a:cs typeface="Comic Sans MS"/>
                <a:sym typeface="Comic Sans MS"/>
              </a:rPr>
              <a:t>Is it still </a:t>
            </a:r>
            <a:r>
              <a:rPr lang="en" sz="3000">
                <a:solidFill>
                  <a:schemeClr val="dk2"/>
                </a:solidFill>
                <a:latin typeface="Comic Sans MS"/>
                <a:ea typeface="Comic Sans MS"/>
                <a:cs typeface="Comic Sans MS"/>
                <a:sym typeface="Comic Sans MS"/>
              </a:rPr>
              <a:t>worth</a:t>
            </a:r>
            <a:r>
              <a:rPr lang="en" sz="3000">
                <a:solidFill>
                  <a:schemeClr val="dk2"/>
                </a:solidFill>
                <a:latin typeface="Comic Sans MS"/>
                <a:ea typeface="Comic Sans MS"/>
                <a:cs typeface="Comic Sans MS"/>
                <a:sym typeface="Comic Sans MS"/>
              </a:rPr>
              <a:t> it to open a Marijuana business in 2023 ?</a:t>
            </a:r>
            <a:endParaRPr sz="3000">
              <a:solidFill>
                <a:schemeClr val="dk2"/>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F8F7F0"/>
      </a:dk1>
      <a:lt1>
        <a:srgbClr val="7CAD4A"/>
      </a:lt1>
      <a:dk2>
        <a:srgbClr val="31312E"/>
      </a:dk2>
      <a:lt2>
        <a:srgbClr val="D9D9D9"/>
      </a:lt2>
      <a:accent1>
        <a:srgbClr val="FFFFFF"/>
      </a:accent1>
      <a:accent2>
        <a:srgbClr val="FFFFFF"/>
      </a:accent2>
      <a:accent3>
        <a:srgbClr val="FFFFFF"/>
      </a:accent3>
      <a:accent4>
        <a:srgbClr val="FFFFFF"/>
      </a:accent4>
      <a:accent5>
        <a:srgbClr val="FFFFFF"/>
      </a:accent5>
      <a:accent6>
        <a:srgbClr val="FFFFFF"/>
      </a:accent6>
      <a:hlink>
        <a:srgbClr val="3131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