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BFF"/>
    <a:srgbClr val="BD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 autoAdjust="0"/>
    <p:restoredTop sz="94687" autoAdjust="0"/>
  </p:normalViewPr>
  <p:slideViewPr>
    <p:cSldViewPr>
      <p:cViewPr>
        <p:scale>
          <a:sx n="90" d="100"/>
          <a:sy n="90" d="100"/>
        </p:scale>
        <p:origin x="-115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B203E-29C4-442A-BFC1-785E66CD23CC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4613A-942B-46DD-9DDD-AB1CF4569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12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613A-942B-46DD-9DDD-AB1CF4569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7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613A-942B-46DD-9DDD-AB1CF45690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7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613A-942B-46DD-9DDD-AB1CF45690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7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613A-942B-46DD-9DDD-AB1CF45690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7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613A-942B-46DD-9DDD-AB1CF45690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7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613A-942B-46DD-9DDD-AB1CF45690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7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4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84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3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1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5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3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CD9A-2F7D-4DCA-AF79-FC80787A34FB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38BB-DA7D-40F2-8A8C-C2C899269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Candara" panose="020E0502030303020204" pitchFamily="34" charset="0"/>
              </a:rPr>
              <a:t>Site Web pour Marie Braneyre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3071192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ndara" panose="020E0502030303020204" pitchFamily="34" charset="0"/>
              </a:rPr>
              <a:t>Maquette fonctionnelle</a:t>
            </a:r>
          </a:p>
          <a:p>
            <a:endParaRPr lang="fr-FR" dirty="0" smtClean="0">
              <a:latin typeface="Candara" panose="020E0502030303020204" pitchFamily="34" charset="0"/>
            </a:endParaRPr>
          </a:p>
          <a:p>
            <a:endParaRPr lang="fr-FR" dirty="0" smtClean="0">
              <a:latin typeface="Candara" panose="020E0502030303020204" pitchFamily="34" charset="0"/>
            </a:endParaRPr>
          </a:p>
          <a:p>
            <a:endParaRPr lang="fr-FR" dirty="0">
              <a:latin typeface="Candara" panose="020E0502030303020204" pitchFamily="34" charset="0"/>
            </a:endParaRPr>
          </a:p>
          <a:p>
            <a:r>
              <a:rPr lang="fr-FR" sz="1400" i="1" dirty="0" smtClean="0">
                <a:latin typeface="Candara" panose="020E0502030303020204" pitchFamily="34" charset="0"/>
              </a:rPr>
              <a:t>Les couleurs utilisées pour cette maquette fonctionnelle ne sont pas les couleurs définitives utilisées pour le site.</a:t>
            </a:r>
            <a:endParaRPr lang="fr-FR" sz="14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Candara" panose="020E0502030303020204" pitchFamily="34" charset="0"/>
              </a:rPr>
              <a:t>Légende de la maquette</a:t>
            </a:r>
            <a:endParaRPr lang="fr-FR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06747"/>
              </p:ext>
            </p:extLst>
          </p:nvPr>
        </p:nvGraphicFramePr>
        <p:xfrm>
          <a:off x="467544" y="980728"/>
          <a:ext cx="8229600" cy="4758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536"/>
                <a:gridCol w="6491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BFEBFF"/>
                          </a:solidFill>
                          <a:latin typeface="Candara" panose="020E0502030303020204" pitchFamily="34" charset="0"/>
                        </a:rPr>
                        <a:t>Textes</a:t>
                      </a:r>
                      <a:endParaRPr lang="fr-FR" sz="1800" b="1" dirty="0">
                        <a:solidFill>
                          <a:srgbClr val="BFEBFF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Accueil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Texte</a:t>
                      </a:r>
                      <a:r>
                        <a:rPr lang="fr-FR" sz="1200" baseline="0" dirty="0" smtClean="0">
                          <a:latin typeface="Candara" panose="020E0502030303020204" pitchFamily="34" charset="0"/>
                        </a:rPr>
                        <a:t> qui sera inclus dans le site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800">
                <a:tc>
                  <a:txBody>
                    <a:bodyPr/>
                    <a:lstStyle/>
                    <a:p>
                      <a:r>
                        <a:rPr lang="fr-FR" sz="1400" b="1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Biographie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Onglet</a:t>
                      </a:r>
                      <a:r>
                        <a:rPr lang="fr-FR" sz="1200" baseline="0" dirty="0" smtClean="0">
                          <a:latin typeface="Candara" panose="020E0502030303020204" pitchFamily="34" charset="0"/>
                        </a:rPr>
                        <a:t> correspondant à la page en cours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800">
                <a:tc>
                  <a:txBody>
                    <a:bodyPr/>
                    <a:lstStyle/>
                    <a:p>
                      <a:r>
                        <a:rPr lang="fr-FR" sz="1400" i="1" dirty="0" smtClean="0">
                          <a:latin typeface="Calibri Light" panose="020F0302020204030204" pitchFamily="34" charset="0"/>
                        </a:rPr>
                        <a:t>Logo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Légende</a:t>
                      </a:r>
                      <a:r>
                        <a:rPr lang="fr-FR" sz="1200" baseline="0" dirty="0" smtClean="0">
                          <a:latin typeface="Candara" panose="020E0502030303020204" pitchFamily="34" charset="0"/>
                        </a:rPr>
                        <a:t> du cadre qui la contient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rgbClr val="BFEBFF"/>
                          </a:solidFill>
                          <a:latin typeface="Candara" panose="020E0502030303020204" pitchFamily="34" charset="0"/>
                        </a:rPr>
                        <a:t>Cadres</a:t>
                      </a:r>
                      <a:endParaRPr lang="fr-FR" sz="1400" b="1" dirty="0" smtClean="0">
                        <a:solidFill>
                          <a:srgbClr val="BFEBFF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124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Cadre</a:t>
                      </a:r>
                      <a:r>
                        <a:rPr lang="fr-FR" sz="1200" baseline="0" dirty="0" smtClean="0">
                          <a:latin typeface="Candara" panose="020E0502030303020204" pitchFamily="34" charset="0"/>
                        </a:rPr>
                        <a:t> qui n’apparaîtra pas sur le site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Cadre représentant une image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Nom de la page maquettée dans</a:t>
                      </a:r>
                      <a:r>
                        <a:rPr lang="fr-FR" sz="1200" baseline="0" dirty="0" smtClean="0">
                          <a:latin typeface="Candara" panose="020E0502030303020204" pitchFamily="34" charset="0"/>
                        </a:rPr>
                        <a:t> la diapositive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rgbClr val="BFEBFF"/>
                          </a:solidFill>
                          <a:latin typeface="Candara" panose="020E0502030303020204" pitchFamily="34" charset="0"/>
                        </a:rPr>
                        <a:t>Boutons</a:t>
                      </a:r>
                      <a:endParaRPr lang="fr-FR" sz="1400" b="1" dirty="0" smtClean="0">
                        <a:solidFill>
                          <a:srgbClr val="BFEBFF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ndara" panose="020E0502030303020204" pitchFamily="34" charset="0"/>
                        </a:rPr>
                        <a:t>Cadre</a:t>
                      </a:r>
                      <a:r>
                        <a:rPr lang="fr-FR" sz="1200" baseline="0" dirty="0" smtClean="0">
                          <a:latin typeface="Candara" panose="020E0502030303020204" pitchFamily="34" charset="0"/>
                        </a:rPr>
                        <a:t> représentant un bouton</a:t>
                      </a:r>
                      <a:endParaRPr lang="fr-FR" sz="12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552" y="3356992"/>
            <a:ext cx="1547664" cy="25157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3200" i="1" dirty="0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5400" y="3789040"/>
            <a:ext cx="1547664" cy="28713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5400" y="4221088"/>
            <a:ext cx="1547664" cy="307777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Page d’accueil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535400" y="5373216"/>
            <a:ext cx="1547664" cy="2515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36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4961" y="-28336"/>
            <a:ext cx="1547664" cy="369332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smtClean="0"/>
              <a:t>Page d’accueil</a:t>
            </a: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287524" y="908720"/>
            <a:ext cx="4315844" cy="445617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Musique</a:t>
            </a:r>
          </a:p>
          <a:p>
            <a:pPr algn="ctr"/>
            <a:r>
              <a:rPr lang="fr-FR" sz="2800" i="1" dirty="0" smtClean="0"/>
              <a:t>(Lucie Florédy)</a:t>
            </a:r>
            <a:endParaRPr lang="fr-FR" sz="2800" i="1" dirty="0"/>
          </a:p>
        </p:txBody>
      </p:sp>
      <p:sp>
        <p:nvSpPr>
          <p:cNvPr id="8" name="Rectangle 7"/>
          <p:cNvSpPr/>
          <p:nvPr/>
        </p:nvSpPr>
        <p:spPr>
          <a:xfrm>
            <a:off x="4603368" y="908720"/>
            <a:ext cx="4315844" cy="445617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Contes</a:t>
            </a:r>
          </a:p>
          <a:p>
            <a:pPr algn="ctr"/>
            <a:r>
              <a:rPr lang="fr-FR" sz="2800" i="1" dirty="0" smtClean="0"/>
              <a:t>(Marie Braneyre)</a:t>
            </a:r>
            <a:endParaRPr lang="fr-FR" sz="2800" i="1" dirty="0"/>
          </a:p>
        </p:txBody>
      </p:sp>
      <p:sp>
        <p:nvSpPr>
          <p:cNvPr id="9" name="Rectangle 8"/>
          <p:cNvSpPr/>
          <p:nvPr/>
        </p:nvSpPr>
        <p:spPr>
          <a:xfrm>
            <a:off x="318892" y="5949280"/>
            <a:ext cx="8568952" cy="9087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Pied de page</a:t>
            </a:r>
            <a:endParaRPr lang="fr-FR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9512" y="157282"/>
            <a:ext cx="8856984" cy="1543526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i="1" dirty="0" smtClean="0">
              <a:latin typeface="Calibri Light" panose="020F0302020204030204" pitchFamily="34" charset="0"/>
            </a:endParaRPr>
          </a:p>
          <a:p>
            <a:pPr algn="ctr"/>
            <a:endParaRPr lang="fr-FR" i="1" dirty="0">
              <a:latin typeface="Calibri Light" panose="020F0302020204030204" pitchFamily="34" charset="0"/>
            </a:endParaRP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 d’en-tête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660232" y="-23547"/>
            <a:ext cx="2509714" cy="461665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dirty="0" smtClean="0"/>
              <a:t>Partie </a:t>
            </a:r>
            <a:r>
              <a:rPr lang="fr-FR" sz="2400" i="1" dirty="0" smtClean="0"/>
              <a:t>Musique</a:t>
            </a:r>
            <a:endParaRPr lang="fr-FR" sz="2400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99197"/>
              </p:ext>
            </p:extLst>
          </p:nvPr>
        </p:nvGraphicFramePr>
        <p:xfrm>
          <a:off x="323528" y="1397000"/>
          <a:ext cx="8568952" cy="5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Accueil</a:t>
                      </a:r>
                      <a:endParaRPr lang="fr-FR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effectLst/>
                        </a:rPr>
                        <a:t>Biographie</a:t>
                      </a:r>
                      <a:endParaRPr lang="fr-FR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Œuvres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Photos</a:t>
                      </a:r>
                      <a:r>
                        <a:rPr lang="fr-FR" sz="1400" baseline="0" dirty="0" smtClean="0"/>
                        <a:t> et Vidéos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Presse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Prestations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Contact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4208" y="908720"/>
            <a:ext cx="2448272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3528" y="260648"/>
            <a:ext cx="2448272" cy="980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i="1" dirty="0" smtClean="0">
                <a:latin typeface="Calibri Light" panose="020F0302020204030204" pitchFamily="34" charset="0"/>
              </a:rPr>
              <a:t>Logo</a:t>
            </a:r>
            <a:endParaRPr lang="fr-FR" sz="3200" i="1" dirty="0"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92" y="5949280"/>
            <a:ext cx="8568952" cy="9087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Pied de page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2204864"/>
            <a:ext cx="8568952" cy="35283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i="1" dirty="0" smtClean="0">
                <a:latin typeface="Calibri Light" panose="020F0302020204030204" pitchFamily="34" charset="0"/>
              </a:rPr>
              <a:t>Corps de la page</a:t>
            </a:r>
            <a:endParaRPr lang="fr-FR" sz="3600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2204864"/>
            <a:ext cx="8568952" cy="35283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i="1" dirty="0" smtClean="0">
                <a:latin typeface="Calibri Light" panose="020F0302020204030204" pitchFamily="34" charset="0"/>
              </a:rPr>
              <a:t>Corps de la page</a:t>
            </a:r>
            <a:endParaRPr lang="fr-FR" sz="3600" i="1" dirty="0">
              <a:latin typeface="Calibri Light" panose="020F03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512" y="157282"/>
            <a:ext cx="8856984" cy="1543526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i="1" dirty="0" smtClean="0">
              <a:latin typeface="Calibri Light" panose="020F0302020204030204" pitchFamily="34" charset="0"/>
            </a:endParaRPr>
          </a:p>
          <a:p>
            <a:pPr algn="ctr"/>
            <a:endParaRPr lang="fr-FR" i="1" dirty="0">
              <a:latin typeface="Calibri Light" panose="020F0302020204030204" pitchFamily="34" charset="0"/>
            </a:endParaRP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 d’en-tête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9506"/>
              </p:ext>
            </p:extLst>
          </p:nvPr>
        </p:nvGraphicFramePr>
        <p:xfrm>
          <a:off x="323528" y="1397000"/>
          <a:ext cx="8564316" cy="5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386"/>
                <a:gridCol w="1427386"/>
                <a:gridCol w="1427386"/>
                <a:gridCol w="1427386"/>
                <a:gridCol w="1427386"/>
                <a:gridCol w="1427386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Accueil</a:t>
                      </a:r>
                      <a:endParaRPr lang="fr-FR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effectLst/>
                        </a:rPr>
                        <a:t>Biographie</a:t>
                      </a:r>
                      <a:endParaRPr lang="fr-FR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Œuvres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Photos</a:t>
                      </a:r>
                      <a:r>
                        <a:rPr lang="fr-FR" sz="1400" baseline="0" dirty="0" smtClean="0"/>
                        <a:t> et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Vidéos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Prestations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Contact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4208" y="908720"/>
            <a:ext cx="2448272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3528" y="260648"/>
            <a:ext cx="2448272" cy="980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i="1" dirty="0" smtClean="0">
                <a:latin typeface="Calibri Light" panose="020F0302020204030204" pitchFamily="34" charset="0"/>
              </a:rPr>
              <a:t>Logo</a:t>
            </a:r>
            <a:endParaRPr lang="fr-FR" sz="3200" i="1" dirty="0"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92" y="5949280"/>
            <a:ext cx="8568952" cy="9087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Pied de page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660232" y="-23546"/>
            <a:ext cx="2509714" cy="461665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dirty="0" smtClean="0"/>
              <a:t>Partie </a:t>
            </a:r>
            <a:r>
              <a:rPr lang="fr-FR" sz="2400" i="1" dirty="0" smtClean="0"/>
              <a:t>Contes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4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9512" y="-922838"/>
            <a:ext cx="8856984" cy="1543526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i="1" dirty="0" smtClean="0">
              <a:latin typeface="Calibri Light" panose="020F0302020204030204" pitchFamily="34" charset="0"/>
            </a:endParaRPr>
          </a:p>
          <a:p>
            <a:pPr algn="ctr"/>
            <a:endParaRPr lang="fr-FR" i="1" dirty="0">
              <a:latin typeface="Calibri Light" panose="020F0302020204030204" pitchFamily="34" charset="0"/>
            </a:endParaRP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 d’en-tête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59476"/>
              </p:ext>
            </p:extLst>
          </p:nvPr>
        </p:nvGraphicFramePr>
        <p:xfrm>
          <a:off x="323528" y="316880"/>
          <a:ext cx="8568952" cy="5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Accueil</a:t>
                      </a:r>
                      <a:endParaRPr lang="fr-FR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effectLst/>
                        </a:rPr>
                        <a:t>Biographie</a:t>
                      </a:r>
                      <a:endParaRPr lang="fr-FR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Œuvres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Photos</a:t>
                      </a:r>
                      <a:r>
                        <a:rPr lang="fr-FR" sz="1400" baseline="0" dirty="0" smtClean="0"/>
                        <a:t> et Vidéos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Presse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Prestations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Contact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4208" y="-171400"/>
            <a:ext cx="2448272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3528" y="-819472"/>
            <a:ext cx="2448272" cy="980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i="1" dirty="0" smtClean="0">
                <a:latin typeface="Calibri Light" panose="020F0302020204030204" pitchFamily="34" charset="0"/>
              </a:rPr>
              <a:t>Logo</a:t>
            </a:r>
            <a:endParaRPr lang="fr-FR" sz="3200" i="1" dirty="0"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92" y="5949280"/>
            <a:ext cx="8568952" cy="9087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Pied de page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1124744"/>
            <a:ext cx="8568952" cy="4608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u="sng" dirty="0" smtClean="0"/>
              <a:t>Albums</a:t>
            </a:r>
            <a:r>
              <a:rPr lang="fr-FR" sz="2000" dirty="0" smtClean="0"/>
              <a:t> :</a:t>
            </a: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r>
              <a:rPr lang="fr-FR" sz="2000" u="sng" dirty="0" smtClean="0"/>
              <a:t>Autres titres</a:t>
            </a:r>
            <a:r>
              <a:rPr lang="fr-FR" sz="2000" dirty="0" smtClean="0"/>
              <a:t>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96136" y="-42773"/>
            <a:ext cx="3373810" cy="400110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dirty="0" smtClean="0"/>
              <a:t>Page </a:t>
            </a:r>
            <a:r>
              <a:rPr lang="fr-FR" sz="2000" i="1" dirty="0" smtClean="0"/>
              <a:t>Œuvres - </a:t>
            </a:r>
            <a:r>
              <a:rPr lang="fr-FR" sz="2000" dirty="0" smtClean="0"/>
              <a:t>Partie </a:t>
            </a:r>
            <a:r>
              <a:rPr lang="fr-FR" sz="2000" i="1" dirty="0" smtClean="0"/>
              <a:t>Musique</a:t>
            </a:r>
            <a:endParaRPr lang="fr-FR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935595" y="1700808"/>
            <a:ext cx="1224136" cy="115212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</a:t>
            </a: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Album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1758" y="1700808"/>
            <a:ext cx="5071281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Description de l’album</a:t>
            </a:r>
            <a:endParaRPr lang="fr-FR" sz="2800" i="1" dirty="0">
              <a:latin typeface="Calibri Light" panose="020F030202020403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74463" y="2564904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 </a:t>
            </a:r>
            <a:r>
              <a:rPr lang="fr-FR" sz="1400" dirty="0"/>
              <a:t>des </a:t>
            </a:r>
            <a:r>
              <a:rPr lang="fr-FR" sz="1400" dirty="0" smtClean="0"/>
              <a:t>titres</a:t>
            </a:r>
            <a:endParaRPr lang="fr-FR" sz="20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369417" y="4009648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935594" y="4941168"/>
            <a:ext cx="65501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>
                <a:latin typeface="Calibri Light" panose="020F0302020204030204" pitchFamily="34" charset="0"/>
              </a:rPr>
              <a:t>Titre – Description – Durée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Calibri Light" panose="020F0302020204030204" pitchFamily="34" charset="0"/>
              </a:rPr>
              <a:t>Titre – Description – </a:t>
            </a:r>
            <a:r>
              <a:rPr lang="fr-FR" i="1" dirty="0" smtClean="0">
                <a:latin typeface="Calibri Light" panose="020F0302020204030204" pitchFamily="34" charset="0"/>
              </a:rPr>
              <a:t>Durée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994993" y="5264333"/>
            <a:ext cx="1513111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3994993" y="4949497"/>
            <a:ext cx="151216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360142" y="2564904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5631353" y="5264333"/>
            <a:ext cx="1513111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Lire un extrait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2774463" y="4013448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Liste des titres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8260" y="3149352"/>
            <a:ext cx="1224136" cy="115212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</a:t>
            </a: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Album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4423" y="3149352"/>
            <a:ext cx="5071281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Description de l’album</a:t>
            </a:r>
            <a:endParaRPr lang="fr-FR" sz="2800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9512" y="-922838"/>
            <a:ext cx="8856984" cy="1543526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i="1" dirty="0" smtClean="0">
              <a:latin typeface="Calibri Light" panose="020F0302020204030204" pitchFamily="34" charset="0"/>
            </a:endParaRPr>
          </a:p>
          <a:p>
            <a:pPr algn="ctr"/>
            <a:endParaRPr lang="fr-FR" i="1" dirty="0">
              <a:latin typeface="Calibri Light" panose="020F0302020204030204" pitchFamily="34" charset="0"/>
            </a:endParaRP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 d’en-tête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57912"/>
              </p:ext>
            </p:extLst>
          </p:nvPr>
        </p:nvGraphicFramePr>
        <p:xfrm>
          <a:off x="323528" y="316880"/>
          <a:ext cx="8568952" cy="5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Accueil</a:t>
                      </a:r>
                      <a:endParaRPr lang="fr-FR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effectLst/>
                        </a:rPr>
                        <a:t>Biographie</a:t>
                      </a:r>
                      <a:endParaRPr lang="fr-FR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Œuvres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Photos</a:t>
                      </a:r>
                      <a:r>
                        <a:rPr lang="fr-FR" sz="1400" baseline="0" dirty="0" smtClean="0"/>
                        <a:t> et Vidéos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Presse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Prestations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Contact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4208" y="-171400"/>
            <a:ext cx="2448272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3528" y="-819472"/>
            <a:ext cx="2448272" cy="980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i="1" dirty="0" smtClean="0">
                <a:latin typeface="Calibri Light" panose="020F0302020204030204" pitchFamily="34" charset="0"/>
              </a:rPr>
              <a:t>Logo</a:t>
            </a:r>
            <a:endParaRPr lang="fr-FR" sz="3200" i="1" dirty="0"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1124744"/>
            <a:ext cx="8568952" cy="58326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u="sng" dirty="0" smtClean="0"/>
              <a:t>Albums</a:t>
            </a:r>
            <a:r>
              <a:rPr lang="fr-FR" sz="2000" dirty="0" smtClean="0"/>
              <a:t> :</a:t>
            </a:r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000" dirty="0">
              <a:latin typeface="Calibri Light" panose="020F0302020204030204" pitchFamily="34" charset="0"/>
            </a:endParaRPr>
          </a:p>
          <a:p>
            <a:endParaRPr lang="fr-FR" sz="2000" dirty="0" smtClean="0">
              <a:latin typeface="Calibri Light" panose="020F0302020204030204" pitchFamily="34" charset="0"/>
            </a:endParaRPr>
          </a:p>
          <a:p>
            <a:endParaRPr lang="fr-FR" sz="2800" dirty="0">
              <a:latin typeface="Calibri Light" panose="020F0302020204030204" pitchFamily="34" charset="0"/>
            </a:endParaRPr>
          </a:p>
          <a:p>
            <a:r>
              <a:rPr lang="fr-FR" sz="2000" u="sng" dirty="0"/>
              <a:t>Autres titres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5796136" y="-42773"/>
            <a:ext cx="3373810" cy="400110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dirty="0" smtClean="0"/>
              <a:t>Page </a:t>
            </a:r>
            <a:r>
              <a:rPr lang="fr-FR" sz="2000" i="1" dirty="0" smtClean="0"/>
              <a:t>Œuvres - </a:t>
            </a:r>
            <a:r>
              <a:rPr lang="fr-FR" sz="2000" dirty="0" smtClean="0"/>
              <a:t>Partie </a:t>
            </a:r>
            <a:r>
              <a:rPr lang="fr-FR" sz="2000" i="1" dirty="0" smtClean="0"/>
              <a:t>Musique</a:t>
            </a:r>
            <a:endParaRPr lang="fr-FR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935595" y="1700808"/>
            <a:ext cx="1224136" cy="115212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</a:t>
            </a: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Album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11757" y="2564904"/>
            <a:ext cx="56166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1600" dirty="0" smtClean="0"/>
              <a:t>Titres :</a:t>
            </a:r>
          </a:p>
          <a:p>
            <a:pPr marL="449263" indent="-185738">
              <a:buFont typeface="Arial" panose="020B0604020202020204" pitchFamily="34" charset="0"/>
              <a:buChar char="•"/>
            </a:pPr>
            <a:r>
              <a:rPr lang="fr-FR" sz="1600" i="1" dirty="0" smtClean="0">
                <a:latin typeface="Calibri Light" panose="020F0302020204030204" pitchFamily="34" charset="0"/>
              </a:rPr>
              <a:t>Titre 1 </a:t>
            </a:r>
            <a:r>
              <a:rPr lang="fr-FR" sz="1600" i="1" dirty="0">
                <a:latin typeface="Calibri Light" panose="020F0302020204030204" pitchFamily="34" charset="0"/>
              </a:rPr>
              <a:t>– Description – Durée</a:t>
            </a:r>
          </a:p>
          <a:p>
            <a:pPr marL="449263" indent="-185738">
              <a:buFont typeface="Arial" panose="020B0604020202020204" pitchFamily="34" charset="0"/>
              <a:buChar char="•"/>
            </a:pPr>
            <a:r>
              <a:rPr lang="fr-FR" sz="1600" i="1" dirty="0" smtClean="0">
                <a:latin typeface="Calibri Light" panose="020F0302020204030204" pitchFamily="34" charset="0"/>
              </a:rPr>
              <a:t>Titre 2 </a:t>
            </a:r>
            <a:r>
              <a:rPr lang="fr-FR" sz="1600" i="1" dirty="0">
                <a:latin typeface="Calibri Light" panose="020F0302020204030204" pitchFamily="34" charset="0"/>
              </a:rPr>
              <a:t>– Description – Durée</a:t>
            </a:r>
          </a:p>
          <a:p>
            <a:pPr marL="449263" indent="-185738">
              <a:buFont typeface="Arial" panose="020B0604020202020204" pitchFamily="34" charset="0"/>
              <a:buChar char="•"/>
            </a:pPr>
            <a:r>
              <a:rPr lang="fr-FR" sz="1600" i="1" dirty="0">
                <a:latin typeface="Calibri Light" panose="020F0302020204030204" pitchFamily="34" charset="0"/>
              </a:rPr>
              <a:t>Titre </a:t>
            </a:r>
            <a:r>
              <a:rPr lang="fr-FR" sz="1600" i="1" dirty="0" smtClean="0">
                <a:latin typeface="Calibri Light" panose="020F0302020204030204" pitchFamily="34" charset="0"/>
              </a:rPr>
              <a:t>3 </a:t>
            </a:r>
            <a:r>
              <a:rPr lang="fr-FR" sz="1600" i="1" dirty="0">
                <a:latin typeface="Calibri Light" panose="020F0302020204030204" pitchFamily="34" charset="0"/>
              </a:rPr>
              <a:t>– Description – Durée</a:t>
            </a:r>
          </a:p>
          <a:p>
            <a:pPr marL="449263" indent="-185738">
              <a:buFont typeface="Arial" panose="020B0604020202020204" pitchFamily="34" charset="0"/>
              <a:buChar char="•"/>
            </a:pPr>
            <a:r>
              <a:rPr lang="fr-FR" sz="1600" i="1" dirty="0">
                <a:latin typeface="Calibri Light" panose="020F0302020204030204" pitchFamily="34" charset="0"/>
              </a:rPr>
              <a:t>Titre </a:t>
            </a:r>
            <a:r>
              <a:rPr lang="fr-FR" sz="1600" i="1" dirty="0" smtClean="0">
                <a:latin typeface="Calibri Light" panose="020F0302020204030204" pitchFamily="34" charset="0"/>
              </a:rPr>
              <a:t>4 </a:t>
            </a:r>
            <a:r>
              <a:rPr lang="fr-FR" sz="1600" i="1" dirty="0">
                <a:latin typeface="Calibri Light" panose="020F0302020204030204" pitchFamily="34" charset="0"/>
              </a:rPr>
              <a:t>– Description – Durée</a:t>
            </a:r>
          </a:p>
          <a:p>
            <a:pPr marL="449263" indent="-185738">
              <a:buFont typeface="Arial" panose="020B0604020202020204" pitchFamily="34" charset="0"/>
              <a:buChar char="•"/>
            </a:pPr>
            <a:r>
              <a:rPr lang="fr-FR" sz="1600" i="1" dirty="0">
                <a:latin typeface="Calibri Light" panose="020F0302020204030204" pitchFamily="34" charset="0"/>
              </a:rPr>
              <a:t>Titre </a:t>
            </a:r>
            <a:r>
              <a:rPr lang="fr-FR" sz="1600" i="1" dirty="0" smtClean="0">
                <a:latin typeface="Calibri Light" panose="020F0302020204030204" pitchFamily="34" charset="0"/>
              </a:rPr>
              <a:t>5 </a:t>
            </a:r>
            <a:r>
              <a:rPr lang="fr-FR" sz="1600" i="1" dirty="0">
                <a:latin typeface="Calibri Light" panose="020F0302020204030204" pitchFamily="34" charset="0"/>
              </a:rPr>
              <a:t>– Description – </a:t>
            </a:r>
            <a:r>
              <a:rPr lang="fr-FR" sz="1600" i="1" dirty="0" smtClean="0">
                <a:latin typeface="Calibri Light" panose="020F0302020204030204" pitchFamily="34" charset="0"/>
              </a:rPr>
              <a:t>Durée</a:t>
            </a:r>
            <a:endParaRPr lang="fr-FR" sz="1600" i="1" dirty="0"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1758" y="1700808"/>
            <a:ext cx="5071281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Description de l’album</a:t>
            </a:r>
            <a:endParaRPr lang="fr-FR" sz="2800" i="1" dirty="0">
              <a:latin typeface="Calibri Light" panose="020F030202020403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364060" y="5284757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360142" y="2564904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2769106" y="5288557"/>
            <a:ext cx="1725527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Liste des titres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2903" y="4424461"/>
            <a:ext cx="1224136" cy="115212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Image</a:t>
            </a:r>
          </a:p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Album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09066" y="4424461"/>
            <a:ext cx="5071281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Description de l’album</a:t>
            </a:r>
            <a:endParaRPr lang="fr-FR" sz="2800" i="1" dirty="0">
              <a:latin typeface="Calibri Light" panose="020F030202020403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5436096" y="3067060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Ajouter au panier</a:t>
            </a:r>
            <a:endParaRPr lang="fr-FR" sz="1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436095" y="3283084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Ajouter au panier</a:t>
            </a:r>
            <a:endParaRPr lang="fr-FR" sz="10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436100" y="3531201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Ajouter au panier</a:t>
            </a:r>
            <a:endParaRPr lang="fr-FR" sz="10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436097" y="3769598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Ajouter au panier</a:t>
            </a:r>
            <a:endParaRPr lang="fr-FR" sz="10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442710" y="4038523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Ajouter au panier</a:t>
            </a:r>
            <a:endParaRPr lang="fr-FR" sz="10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6804247" y="3283084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Lire un extrait</a:t>
            </a:r>
            <a:endParaRPr lang="fr-FR" sz="10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804252" y="3531201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Lire un extrait</a:t>
            </a:r>
            <a:endParaRPr lang="fr-FR" sz="10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810862" y="4038523"/>
            <a:ext cx="1224136" cy="1643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Lire un extrait</a:t>
            </a:r>
            <a:endParaRPr lang="fr-FR" sz="1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35595" y="6311061"/>
            <a:ext cx="65501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>
                <a:latin typeface="Calibri Light" panose="020F0302020204030204" pitchFamily="34" charset="0"/>
              </a:rPr>
              <a:t>Titre – Description – Durée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Calibri Light" panose="020F0302020204030204" pitchFamily="34" charset="0"/>
              </a:rPr>
              <a:t>Titre – Description – </a:t>
            </a:r>
            <a:r>
              <a:rPr lang="fr-FR" i="1" dirty="0" smtClean="0">
                <a:latin typeface="Calibri Light" panose="020F0302020204030204" pitchFamily="34" charset="0"/>
              </a:rPr>
              <a:t>Durée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994994" y="6634226"/>
            <a:ext cx="1513111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994994" y="6319390"/>
            <a:ext cx="151216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au panier</a:t>
            </a:r>
            <a:endParaRPr lang="fr-FR" sz="14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631354" y="6634226"/>
            <a:ext cx="1513111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Lire un extrait</a:t>
            </a:r>
          </a:p>
        </p:txBody>
      </p:sp>
    </p:spTree>
    <p:extLst>
      <p:ext uri="{BB962C8B-B14F-4D97-AF65-F5344CB8AC3E}">
        <p14:creationId xmlns:p14="http://schemas.microsoft.com/office/powerpoint/2010/main" val="27252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2204864"/>
            <a:ext cx="8568952" cy="35283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i="1" dirty="0" smtClean="0">
                <a:latin typeface="Calibri Light" panose="020F0302020204030204" pitchFamily="34" charset="0"/>
              </a:rPr>
              <a:t>Corps de la page</a:t>
            </a:r>
            <a:endParaRPr lang="fr-FR" sz="3600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8100"/>
              </p:ext>
            </p:extLst>
          </p:nvPr>
        </p:nvGraphicFramePr>
        <p:xfrm>
          <a:off x="323528" y="1397000"/>
          <a:ext cx="8564318" cy="5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50804"/>
                <a:gridCol w="1223474"/>
                <a:gridCol w="1223474"/>
                <a:gridCol w="1223474"/>
                <a:gridCol w="1223474"/>
                <a:gridCol w="1223474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Accueil</a:t>
                      </a:r>
                      <a:r>
                        <a:rPr lang="fr-FR" sz="1400" u="none" baseline="0" dirty="0" smtClean="0">
                          <a:solidFill>
                            <a:schemeClr val="tx1"/>
                          </a:solidFill>
                        </a:rPr>
                        <a:t> Administration</a:t>
                      </a:r>
                      <a:endParaRPr lang="fr-FR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u="none" dirty="0" smtClean="0">
                          <a:solidFill>
                            <a:schemeClr val="tx1"/>
                          </a:solidFill>
                        </a:rPr>
                        <a:t>Contenu</a:t>
                      </a:r>
                      <a:endParaRPr lang="fr-FR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effectLst/>
                        </a:rPr>
                        <a:t>Œuvres</a:t>
                      </a:r>
                      <a:endParaRPr lang="fr-FR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Utilisateurs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Commandes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Statistiques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Retour</a:t>
                      </a:r>
                    </a:p>
                    <a:p>
                      <a:pPr algn="ctr"/>
                      <a:r>
                        <a:rPr lang="fr-FR" sz="1400" dirty="0" smtClean="0"/>
                        <a:t>Accueil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4208" y="908720"/>
            <a:ext cx="2448272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Déconnexion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3528" y="260648"/>
            <a:ext cx="2448272" cy="980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i="1" dirty="0" smtClean="0">
                <a:latin typeface="Calibri Light" panose="020F0302020204030204" pitchFamily="34" charset="0"/>
              </a:rPr>
              <a:t>Logo</a:t>
            </a:r>
            <a:endParaRPr lang="fr-FR" sz="3200" i="1" dirty="0"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92" y="5949280"/>
            <a:ext cx="8568952" cy="9087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libri Light" panose="020F0302020204030204" pitchFamily="34" charset="0"/>
              </a:rPr>
              <a:t>Pied de page</a:t>
            </a:r>
            <a:endParaRPr lang="fr-FR" i="1" dirty="0">
              <a:latin typeface="Calibri Light" panose="020F03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84168" y="-23546"/>
            <a:ext cx="3085778" cy="461665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dirty="0" smtClean="0"/>
              <a:t>Partie </a:t>
            </a:r>
            <a:r>
              <a:rPr lang="fr-FR" sz="2400" i="1" dirty="0" smtClean="0"/>
              <a:t>Administration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5196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550</TotalTime>
  <Words>351</Words>
  <Application>Microsoft Office PowerPoint</Application>
  <PresentationFormat>Affichage à l'écran (4:3)</PresentationFormat>
  <Paragraphs>175</Paragraphs>
  <Slides>8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Site Web pour Marie Braneyre</vt:lpstr>
      <vt:lpstr>Légende de la maquette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Web pour Marie Braneyre</dc:title>
  <dc:creator>Cours</dc:creator>
  <cp:lastModifiedBy>Cours</cp:lastModifiedBy>
  <cp:revision>26</cp:revision>
  <dcterms:created xsi:type="dcterms:W3CDTF">2014-01-10T08:40:19Z</dcterms:created>
  <dcterms:modified xsi:type="dcterms:W3CDTF">2014-01-16T09:59:05Z</dcterms:modified>
</cp:coreProperties>
</file>