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30" r:id="rId17"/>
    <p:sldId id="431" r:id="rId18"/>
    <p:sldId id="432" r:id="rId19"/>
    <p:sldId id="413" r:id="rId20"/>
    <p:sldId id="425" r:id="rId21"/>
    <p:sldId id="442" r:id="rId22"/>
    <p:sldId id="420" r:id="rId23"/>
    <p:sldId id="426" r:id="rId24"/>
    <p:sldId id="423" r:id="rId25"/>
    <p:sldId id="428" r:id="rId26"/>
    <p:sldId id="429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  <p14:sldId id="430"/>
            <p14:sldId id="431"/>
            <p14:sldId id="432"/>
          </p14:sldIdLst>
        </p14:section>
        <p14:section name="Data types" id="{38A6DEB3-763D-FA44-9A94-DA235B34353F}">
          <p14:sldIdLst>
            <p14:sldId id="413"/>
            <p14:sldId id="425"/>
            <p14:sldId id="442"/>
            <p14:sldId id="420"/>
            <p14:sldId id="426"/>
            <p14:sldId id="423"/>
            <p14:sldId id="428"/>
            <p14:sldId id="429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BC003-63E5-4DAA-8405-CD7EEDECBC2E}" v="154" dt="2024-02-14T04:48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0"/>
    <p:restoredTop sz="94346" autoAdjust="0"/>
  </p:normalViewPr>
  <p:slideViewPr>
    <p:cSldViewPr snapToGrid="0" snapToObjects="1">
      <p:cViewPr varScale="1">
        <p:scale>
          <a:sx n="107" d="100"/>
          <a:sy n="107" d="100"/>
        </p:scale>
        <p:origin x="133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1449374226" sldId="2147483660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1449374226" sldId="2147483660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1449374226" sldId="2147483660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  <pc:spChg chg="add del mod">
          <ac:chgData name="Larisa Morales Soto" userId="ae55080d-17f4-48de-9309-0024c0e8fdbf" providerId="ADAL" clId="{541A01B5-5A3A-8342-B8EA-5269667745D8}" dt="2022-09-13T12:41:54.239" v="2"/>
          <ac:spMkLst>
            <pc:docMk/>
            <pc:sldMk cId="3133242724" sldId="262"/>
            <ac:spMk id="2" creationId="{A3125D22-7641-6ED0-8D11-8B5100D22FE1}"/>
          </ac:spMkLst>
        </pc:spChg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  <pc:spChg chg="add del mod">
          <ac:chgData name="Larisa Morales Soto" userId="ae55080d-17f4-48de-9309-0024c0e8fdbf" providerId="ADAL" clId="{541A01B5-5A3A-8342-B8EA-5269667745D8}" dt="2022-09-13T12:42:05.508" v="4" actId="478"/>
          <ac:spMkLst>
            <pc:docMk/>
            <pc:sldMk cId="2115249166" sldId="263"/>
            <ac:spMk id="2" creationId="{2B8A460F-3013-CB80-07C9-31D891F505FA}"/>
          </ac:spMkLst>
        </pc:spChg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  <pc:spChg chg="del mod">
          <ac:chgData name="Larisa Morales Soto" userId="ae55080d-17f4-48de-9309-0024c0e8fdbf" providerId="ADAL" clId="{541A01B5-5A3A-8342-B8EA-5269667745D8}" dt="2022-09-13T15:07:23.033" v="2532" actId="478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541A01B5-5A3A-8342-B8EA-5269667745D8}" dt="2022-09-13T13:50:02.994" v="2395" actId="14"/>
          <ac:spMkLst>
            <pc:docMk/>
            <pc:sldMk cId="3891667287" sldId="277"/>
            <ac:spMk id="3" creationId="{87B93719-7A3D-1148-9FCA-AF4A65C4BC41}"/>
          </ac:spMkLst>
        </pc:spChg>
        <pc:spChg chg="del mod">
          <ac:chgData name="Larisa Morales Soto" userId="ae55080d-17f4-48de-9309-0024c0e8fdbf" providerId="ADAL" clId="{541A01B5-5A3A-8342-B8EA-5269667745D8}" dt="2022-09-13T13:44:31.716" v="2012"/>
          <ac:spMkLst>
            <pc:docMk/>
            <pc:sldMk cId="3891667287" sldId="277"/>
            <ac:spMk id="4" creationId="{A981591F-89B2-9E4F-A0A0-9815AD821B16}"/>
          </ac:spMkLst>
        </pc:spChg>
        <pc:spChg chg="add mod">
          <ac:chgData name="Larisa Morales Soto" userId="ae55080d-17f4-48de-9309-0024c0e8fdbf" providerId="ADAL" clId="{541A01B5-5A3A-8342-B8EA-5269667745D8}" dt="2022-09-13T13:49:21.434" v="2391" actId="27636"/>
          <ac:spMkLst>
            <pc:docMk/>
            <pc:sldMk cId="3891667287" sldId="277"/>
            <ac:spMk id="7" creationId="{FD6C6E3F-B6D9-D7AB-1339-C28B48B6A34F}"/>
          </ac:spMkLst>
        </pc:spChg>
        <pc:spChg chg="add mod">
          <ac:chgData name="Larisa Morales Soto" userId="ae55080d-17f4-48de-9309-0024c0e8fdbf" providerId="ADAL" clId="{541A01B5-5A3A-8342-B8EA-5269667745D8}" dt="2022-09-13T13:51:41.537" v="2416" actId="1076"/>
          <ac:spMkLst>
            <pc:docMk/>
            <pc:sldMk cId="3891667287" sldId="277"/>
            <ac:spMk id="9" creationId="{B72C41C9-3FB3-E3E3-F50D-FAB44C615F31}"/>
          </ac:spMkLst>
        </pc:spChg>
        <pc:picChg chg="add mod">
          <ac:chgData name="Larisa Morales Soto" userId="ae55080d-17f4-48de-9309-0024c0e8fdbf" providerId="ADAL" clId="{541A01B5-5A3A-8342-B8EA-5269667745D8}" dt="2022-09-13T15:07:30.303" v="2538" actId="1076"/>
          <ac:picMkLst>
            <pc:docMk/>
            <pc:sldMk cId="3891667287" sldId="277"/>
            <ac:picMk id="6" creationId="{2035D997-3B6D-9001-3F5D-EE6293D78264}"/>
          </ac:picMkLst>
        </pc:picChg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  <pc:spChg chg="del">
          <ac:chgData name="Larisa Morales Soto" userId="ae55080d-17f4-48de-9309-0024c0e8fdbf" providerId="ADAL" clId="{541A01B5-5A3A-8342-B8EA-5269667745D8}" dt="2022-09-13T13:24:26.044" v="1551" actId="478"/>
          <ac:spMkLst>
            <pc:docMk/>
            <pc:sldMk cId="3390364454" sldId="317"/>
            <ac:spMk id="2" creationId="{57999070-108E-C245-97F4-DBF8FE0A3A1B}"/>
          </ac:spMkLst>
        </pc:spChg>
        <pc:spChg chg="del">
          <ac:chgData name="Larisa Morales Soto" userId="ae55080d-17f4-48de-9309-0024c0e8fdbf" providerId="ADAL" clId="{541A01B5-5A3A-8342-B8EA-5269667745D8}" dt="2022-09-13T13:24:27.620" v="1552" actId="478"/>
          <ac:spMkLst>
            <pc:docMk/>
            <pc:sldMk cId="3390364454" sldId="317"/>
            <ac:spMk id="3" creationId="{4B5ADFF6-C739-BC4D-8406-2A385F59F448}"/>
          </ac:spMkLst>
        </pc:spChg>
        <pc:spChg chg="add del mod">
          <ac:chgData name="Larisa Morales Soto" userId="ae55080d-17f4-48de-9309-0024c0e8fdbf" providerId="ADAL" clId="{541A01B5-5A3A-8342-B8EA-5269667745D8}" dt="2022-09-13T13:24:23.552" v="1550"/>
          <ac:spMkLst>
            <pc:docMk/>
            <pc:sldMk cId="3390364454" sldId="317"/>
            <ac:spMk id="4" creationId="{3DE847A9-B5FF-070E-E0E6-C60440511549}"/>
          </ac:spMkLst>
        </pc:spChg>
        <pc:spChg chg="add del mod">
          <ac:chgData name="Larisa Morales Soto" userId="ae55080d-17f4-48de-9309-0024c0e8fdbf" providerId="ADAL" clId="{541A01B5-5A3A-8342-B8EA-5269667745D8}" dt="2022-09-13T13:24:23.552" v="1550"/>
          <ac:spMkLst>
            <pc:docMk/>
            <pc:sldMk cId="3390364454" sldId="317"/>
            <ac:spMk id="7" creationId="{3522699A-EF06-90BD-E1F0-71030B48419B}"/>
          </ac:spMkLst>
        </pc:spChg>
        <pc:spChg chg="add mod">
          <ac:chgData name="Larisa Morales Soto" userId="ae55080d-17f4-48de-9309-0024c0e8fdbf" providerId="ADAL" clId="{541A01B5-5A3A-8342-B8EA-5269667745D8}" dt="2022-09-13T13:29:14.871" v="1767" actId="113"/>
          <ac:spMkLst>
            <pc:docMk/>
            <pc:sldMk cId="3390364454" sldId="317"/>
            <ac:spMk id="8" creationId="{1C1D84A0-1629-8933-ACCE-00CBF5CB0FA5}"/>
          </ac:spMkLst>
        </pc:spChg>
        <pc:spChg chg="add del mod">
          <ac:chgData name="Larisa Morales Soto" userId="ae55080d-17f4-48de-9309-0024c0e8fdbf" providerId="ADAL" clId="{541A01B5-5A3A-8342-B8EA-5269667745D8}" dt="2022-09-13T13:26:12.139" v="1647" actId="21"/>
          <ac:spMkLst>
            <pc:docMk/>
            <pc:sldMk cId="3390364454" sldId="317"/>
            <ac:spMk id="11" creationId="{34BFA716-D103-5CA4-C26B-C0399BAB9CA1}"/>
          </ac:spMkLst>
        </pc:spChg>
        <pc:spChg chg="add del mod ord">
          <ac:chgData name="Larisa Morales Soto" userId="ae55080d-17f4-48de-9309-0024c0e8fdbf" providerId="ADAL" clId="{541A01B5-5A3A-8342-B8EA-5269667745D8}" dt="2022-09-13T13:25:52.118" v="1626" actId="700"/>
          <ac:spMkLst>
            <pc:docMk/>
            <pc:sldMk cId="3390364454" sldId="317"/>
            <ac:spMk id="12" creationId="{BBB61D2C-DCF7-6C4D-8DF3-74F679EC36E6}"/>
          </ac:spMkLst>
        </pc:spChg>
        <pc:spChg chg="add del mod ord">
          <ac:chgData name="Larisa Morales Soto" userId="ae55080d-17f4-48de-9309-0024c0e8fdbf" providerId="ADAL" clId="{541A01B5-5A3A-8342-B8EA-5269667745D8}" dt="2022-09-13T13:25:52.118" v="1626" actId="700"/>
          <ac:spMkLst>
            <pc:docMk/>
            <pc:sldMk cId="3390364454" sldId="317"/>
            <ac:spMk id="13" creationId="{2522D555-A92A-3ACF-CEBB-2C6E8E45BEAF}"/>
          </ac:spMkLst>
        </pc:spChg>
        <pc:spChg chg="add mod">
          <ac:chgData name="Larisa Morales Soto" userId="ae55080d-17f4-48de-9309-0024c0e8fdbf" providerId="ADAL" clId="{541A01B5-5A3A-8342-B8EA-5269667745D8}" dt="2022-09-13T13:29:11.818" v="1766" actId="113"/>
          <ac:spMkLst>
            <pc:docMk/>
            <pc:sldMk cId="3390364454" sldId="317"/>
            <ac:spMk id="14" creationId="{A854107F-4771-7D79-669C-C4F9A9915661}"/>
          </ac:spMkLst>
        </pc:spChg>
        <pc:picChg chg="add del mod">
          <ac:chgData name="Larisa Morales Soto" userId="ae55080d-17f4-48de-9309-0024c0e8fdbf" providerId="ADAL" clId="{541A01B5-5A3A-8342-B8EA-5269667745D8}" dt="2022-09-13T13:24:23.552" v="1550"/>
          <ac:picMkLst>
            <pc:docMk/>
            <pc:sldMk cId="3390364454" sldId="317"/>
            <ac:picMk id="5" creationId="{D3C060CB-A26C-F219-B153-2E1BE044B266}"/>
          </ac:picMkLst>
        </pc:picChg>
        <pc:picChg chg="add del mod">
          <ac:chgData name="Larisa Morales Soto" userId="ae55080d-17f4-48de-9309-0024c0e8fdbf" providerId="ADAL" clId="{541A01B5-5A3A-8342-B8EA-5269667745D8}" dt="2022-09-13T13:24:23.552" v="1550"/>
          <ac:picMkLst>
            <pc:docMk/>
            <pc:sldMk cId="3390364454" sldId="317"/>
            <ac:picMk id="6" creationId="{2EFB5564-E18D-0221-9DD1-5DF21DDA11B4}"/>
          </ac:picMkLst>
        </pc:picChg>
        <pc:picChg chg="add mod">
          <ac:chgData name="Larisa Morales Soto" userId="ae55080d-17f4-48de-9309-0024c0e8fdbf" providerId="ADAL" clId="{541A01B5-5A3A-8342-B8EA-5269667745D8}" dt="2022-09-13T13:28:47.573" v="1749" actId="1076"/>
          <ac:picMkLst>
            <pc:docMk/>
            <pc:sldMk cId="3390364454" sldId="317"/>
            <ac:picMk id="9" creationId="{44648FA7-9224-059E-9196-5625B62123AC}"/>
          </ac:picMkLst>
        </pc:picChg>
        <pc:picChg chg="add mod">
          <ac:chgData name="Larisa Morales Soto" userId="ae55080d-17f4-48de-9309-0024c0e8fdbf" providerId="ADAL" clId="{541A01B5-5A3A-8342-B8EA-5269667745D8}" dt="2022-09-13T13:28:57.332" v="1756" actId="1076"/>
          <ac:picMkLst>
            <pc:docMk/>
            <pc:sldMk cId="3390364454" sldId="317"/>
            <ac:picMk id="10" creationId="{EAE6C712-7FA5-08ED-7570-8796EC0492CB}"/>
          </ac:picMkLst>
        </pc:picChg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  <pc:spChg chg="mod">
          <ac:chgData name="Larisa Morales Soto" userId="ae55080d-17f4-48de-9309-0024c0e8fdbf" providerId="ADAL" clId="{541A01B5-5A3A-8342-B8EA-5269667745D8}" dt="2022-09-13T12:53:08.284" v="118" actId="20577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  <pc:spChg chg="add del">
          <ac:chgData name="Larisa Morales Soto" userId="ae55080d-17f4-48de-9309-0024c0e8fdbf" providerId="ADAL" clId="{541A01B5-5A3A-8342-B8EA-5269667745D8}" dt="2022-09-13T12:57:28.696" v="349" actId="11529"/>
          <ac:spMkLst>
            <pc:docMk/>
            <pc:sldMk cId="2289177498" sldId="319"/>
            <ac:spMk id="2" creationId="{7737B2DB-2801-297F-C896-BB697A86DC5D}"/>
          </ac:spMkLst>
        </pc:spChg>
        <pc:spChg chg="add del">
          <ac:chgData name="Larisa Morales Soto" userId="ae55080d-17f4-48de-9309-0024c0e8fdbf" providerId="ADAL" clId="{541A01B5-5A3A-8342-B8EA-5269667745D8}" dt="2022-09-13T12:58:27.956" v="370" actId="478"/>
          <ac:spMkLst>
            <pc:docMk/>
            <pc:sldMk cId="2289177498" sldId="319"/>
            <ac:spMk id="3" creationId="{60A4912C-1797-EF26-3277-9A9932A748E6}"/>
          </ac:spMkLst>
        </pc:spChg>
        <pc:spChg chg="mod">
          <ac:chgData name="Larisa Morales Soto" userId="ae55080d-17f4-48de-9309-0024c0e8fdbf" providerId="ADAL" clId="{541A01B5-5A3A-8342-B8EA-5269667745D8}" dt="2022-09-13T13:11:25.699" v="881" actId="1076"/>
          <ac:spMkLst>
            <pc:docMk/>
            <pc:sldMk cId="2289177498" sldId="319"/>
            <ac:spMk id="4" creationId="{A45C165F-BC2D-0A42-B582-A27AE4DBB9CF}"/>
          </ac:spMkLst>
        </pc:spChg>
        <pc:spChg chg="add mod">
          <ac:chgData name="Larisa Morales Soto" userId="ae55080d-17f4-48de-9309-0024c0e8fdbf" providerId="ADAL" clId="{541A01B5-5A3A-8342-B8EA-5269667745D8}" dt="2022-09-13T13:07:57.138" v="722" actId="14100"/>
          <ac:spMkLst>
            <pc:docMk/>
            <pc:sldMk cId="2289177498" sldId="319"/>
            <ac:spMk id="5" creationId="{0DFF1146-E7D6-7DCA-58AC-7186A15FA11E}"/>
          </ac:spMkLst>
        </pc:spChg>
        <pc:spChg chg="del mod">
          <ac:chgData name="Larisa Morales Soto" userId="ae55080d-17f4-48de-9309-0024c0e8fdbf" providerId="ADAL" clId="{541A01B5-5A3A-8342-B8EA-5269667745D8}" dt="2022-09-13T12:58:54.737" v="373" actId="478"/>
          <ac:spMkLst>
            <pc:docMk/>
            <pc:sldMk cId="2289177498" sldId="319"/>
            <ac:spMk id="6" creationId="{F73C558A-B555-8846-8736-BC88D246EFF7}"/>
          </ac:spMkLst>
        </pc:spChg>
        <pc:spChg chg="del">
          <ac:chgData name="Larisa Morales Soto" userId="ae55080d-17f4-48de-9309-0024c0e8fdbf" providerId="ADAL" clId="{541A01B5-5A3A-8342-B8EA-5269667745D8}" dt="2022-09-13T12:55:50.640" v="327" actId="478"/>
          <ac:spMkLst>
            <pc:docMk/>
            <pc:sldMk cId="2289177498" sldId="319"/>
            <ac:spMk id="7" creationId="{A060AF59-1A2B-E648-ADF2-25DCF4A2F020}"/>
          </ac:spMkLst>
        </pc:spChg>
        <pc:spChg chg="del">
          <ac:chgData name="Larisa Morales Soto" userId="ae55080d-17f4-48de-9309-0024c0e8fdbf" providerId="ADAL" clId="{541A01B5-5A3A-8342-B8EA-5269667745D8}" dt="2022-09-13T13:01:58.098" v="437" actId="478"/>
          <ac:spMkLst>
            <pc:docMk/>
            <pc:sldMk cId="2289177498" sldId="319"/>
            <ac:spMk id="8" creationId="{A0B8075F-B8F1-B846-B40C-4FB8BF050E1A}"/>
          </ac:spMkLst>
        </pc:spChg>
        <pc:spChg chg="add del mod">
          <ac:chgData name="Larisa Morales Soto" userId="ae55080d-17f4-48de-9309-0024c0e8fdbf" providerId="ADAL" clId="{541A01B5-5A3A-8342-B8EA-5269667745D8}" dt="2022-09-13T15:00:38.574" v="2443" actId="20577"/>
          <ac:spMkLst>
            <pc:docMk/>
            <pc:sldMk cId="2289177498" sldId="319"/>
            <ac:spMk id="9" creationId="{85E2DE13-CEEE-E647-8E4F-470D5A534248}"/>
          </ac:spMkLst>
        </pc:spChg>
        <pc:spChg chg="del mod">
          <ac:chgData name="Larisa Morales Soto" userId="ae55080d-17f4-48de-9309-0024c0e8fdbf" providerId="ADAL" clId="{541A01B5-5A3A-8342-B8EA-5269667745D8}" dt="2022-09-13T13:01:56.410" v="436" actId="478"/>
          <ac:spMkLst>
            <pc:docMk/>
            <pc:sldMk cId="2289177498" sldId="319"/>
            <ac:spMk id="10" creationId="{2654FA40-D1E5-3148-8353-4B337F4452D7}"/>
          </ac:spMkLst>
        </pc:spChg>
        <pc:spChg chg="del">
          <ac:chgData name="Larisa Morales Soto" userId="ae55080d-17f4-48de-9309-0024c0e8fdbf" providerId="ADAL" clId="{541A01B5-5A3A-8342-B8EA-5269667745D8}" dt="2022-09-13T13:01:54.093" v="434" actId="478"/>
          <ac:spMkLst>
            <pc:docMk/>
            <pc:sldMk cId="2289177498" sldId="319"/>
            <ac:spMk id="11" creationId="{28C8F243-8873-0F45-BBEF-C5BD04E79A65}"/>
          </ac:spMkLst>
        </pc:spChg>
        <pc:spChg chg="add del mod">
          <ac:chgData name="Larisa Morales Soto" userId="ae55080d-17f4-48de-9309-0024c0e8fdbf" providerId="ADAL" clId="{541A01B5-5A3A-8342-B8EA-5269667745D8}" dt="2022-09-13T12:59:05.420" v="380"/>
          <ac:spMkLst>
            <pc:docMk/>
            <pc:sldMk cId="2289177498" sldId="319"/>
            <ac:spMk id="12" creationId="{72BF3D51-19C7-35AC-3693-E254ED8141A7}"/>
          </ac:spMkLst>
        </pc:spChg>
        <pc:spChg chg="add del mod">
          <ac:chgData name="Larisa Morales Soto" userId="ae55080d-17f4-48de-9309-0024c0e8fdbf" providerId="ADAL" clId="{541A01B5-5A3A-8342-B8EA-5269667745D8}" dt="2022-09-13T12:59:23.929" v="387" actId="478"/>
          <ac:spMkLst>
            <pc:docMk/>
            <pc:sldMk cId="2289177498" sldId="319"/>
            <ac:spMk id="13" creationId="{8729B9AD-F43D-9284-477A-991DCC68DDA2}"/>
          </ac:spMkLst>
        </pc:spChg>
        <pc:spChg chg="add del mod">
          <ac:chgData name="Larisa Morales Soto" userId="ae55080d-17f4-48de-9309-0024c0e8fdbf" providerId="ADAL" clId="{541A01B5-5A3A-8342-B8EA-5269667745D8}" dt="2022-09-13T12:59:27.915" v="389" actId="478"/>
          <ac:spMkLst>
            <pc:docMk/>
            <pc:sldMk cId="2289177498" sldId="319"/>
            <ac:spMk id="14" creationId="{3E1D6C23-5827-033A-786F-949BC20151DE}"/>
          </ac:spMkLst>
        </pc:spChg>
        <pc:spChg chg="add mod">
          <ac:chgData name="Larisa Morales Soto" userId="ae55080d-17f4-48de-9309-0024c0e8fdbf" providerId="ADAL" clId="{541A01B5-5A3A-8342-B8EA-5269667745D8}" dt="2022-09-13T13:01:50.369" v="432" actId="164"/>
          <ac:spMkLst>
            <pc:docMk/>
            <pc:sldMk cId="2289177498" sldId="319"/>
            <ac:spMk id="15" creationId="{08417DDA-6993-EE19-7F44-E793D90E2EED}"/>
          </ac:spMkLst>
        </pc:spChg>
        <pc:spChg chg="mod">
          <ac:chgData name="Larisa Morales Soto" userId="ae55080d-17f4-48de-9309-0024c0e8fdbf" providerId="ADAL" clId="{541A01B5-5A3A-8342-B8EA-5269667745D8}" dt="2022-09-13T13:18:13.441" v="1189" actId="113"/>
          <ac:spMkLst>
            <pc:docMk/>
            <pc:sldMk cId="2289177498" sldId="319"/>
            <ac:spMk id="18" creationId="{D476EB50-B182-D634-91ED-030D52EFDBED}"/>
          </ac:spMkLst>
        </pc:spChg>
        <pc:spChg chg="mod">
          <ac:chgData name="Larisa Morales Soto" userId="ae55080d-17f4-48de-9309-0024c0e8fdbf" providerId="ADAL" clId="{541A01B5-5A3A-8342-B8EA-5269667745D8}" dt="2022-09-13T13:04:15.721" v="566" actId="17032"/>
          <ac:spMkLst>
            <pc:docMk/>
            <pc:sldMk cId="2289177498" sldId="319"/>
            <ac:spMk id="19" creationId="{2382BD19-FA4A-77C0-B190-354729277522}"/>
          </ac:spMkLst>
        </pc:spChg>
        <pc:spChg chg="mod">
          <ac:chgData name="Larisa Morales Soto" userId="ae55080d-17f4-48de-9309-0024c0e8fdbf" providerId="ADAL" clId="{541A01B5-5A3A-8342-B8EA-5269667745D8}" dt="2022-09-13T13:06:53.814" v="678" actId="20577"/>
          <ac:spMkLst>
            <pc:docMk/>
            <pc:sldMk cId="2289177498" sldId="319"/>
            <ac:spMk id="20" creationId="{8E4AED3A-4774-CE72-A328-27D5587F6958}"/>
          </ac:spMkLst>
        </pc:spChg>
        <pc:spChg chg="add del mod">
          <ac:chgData name="Larisa Morales Soto" userId="ae55080d-17f4-48de-9309-0024c0e8fdbf" providerId="ADAL" clId="{541A01B5-5A3A-8342-B8EA-5269667745D8}" dt="2022-09-13T13:03:20.447" v="525"/>
          <ac:spMkLst>
            <pc:docMk/>
            <pc:sldMk cId="2289177498" sldId="319"/>
            <ac:spMk id="21" creationId="{1903A317-350A-756F-1FE1-2ACD862F658F}"/>
          </ac:spMkLst>
        </pc:spChg>
        <pc:spChg chg="mod">
          <ac:chgData name="Larisa Morales Soto" userId="ae55080d-17f4-48de-9309-0024c0e8fdbf" providerId="ADAL" clId="{541A01B5-5A3A-8342-B8EA-5269667745D8}" dt="2022-09-13T13:18:09.681" v="1187" actId="113"/>
          <ac:spMkLst>
            <pc:docMk/>
            <pc:sldMk cId="2289177498" sldId="319"/>
            <ac:spMk id="23" creationId="{BB75872D-FCA7-63A5-0F09-360F00FB000F}"/>
          </ac:spMkLst>
        </pc:spChg>
        <pc:spChg chg="mod">
          <ac:chgData name="Larisa Morales Soto" userId="ae55080d-17f4-48de-9309-0024c0e8fdbf" providerId="ADAL" clId="{541A01B5-5A3A-8342-B8EA-5269667745D8}" dt="2022-09-13T13:10:41.249" v="857" actId="207"/>
          <ac:spMkLst>
            <pc:docMk/>
            <pc:sldMk cId="2289177498" sldId="319"/>
            <ac:spMk id="24" creationId="{DE735868-385C-ED8F-821B-81D6204D513C}"/>
          </ac:spMkLst>
        </pc:spChg>
        <pc:spChg chg="mod">
          <ac:chgData name="Larisa Morales Soto" userId="ae55080d-17f4-48de-9309-0024c0e8fdbf" providerId="ADAL" clId="{541A01B5-5A3A-8342-B8EA-5269667745D8}" dt="2022-09-13T13:09:54.451" v="852" actId="207"/>
          <ac:spMkLst>
            <pc:docMk/>
            <pc:sldMk cId="2289177498" sldId="319"/>
            <ac:spMk id="25" creationId="{CFF70829-3EC5-9097-CB56-E13B46CC3462}"/>
          </ac:spMkLst>
        </pc:spChg>
        <pc:spChg chg="add del mod">
          <ac:chgData name="Larisa Morales Soto" userId="ae55080d-17f4-48de-9309-0024c0e8fdbf" providerId="ADAL" clId="{541A01B5-5A3A-8342-B8EA-5269667745D8}" dt="2022-09-13T13:11:00.219" v="861"/>
          <ac:spMkLst>
            <pc:docMk/>
            <pc:sldMk cId="2289177498" sldId="319"/>
            <ac:spMk id="26" creationId="{E9DC5C6B-066E-29E4-C508-6BBAF4C01E8B}"/>
          </ac:spMkLst>
        </pc:s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16" creationId="{7CC81CB7-1EDD-55C6-3B98-ACECA03BA4EC}"/>
          </ac:grpSpMkLst>
        </pc:gr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17" creationId="{3EA19582-54E0-F957-436E-76D62CA944C4}"/>
          </ac:grpSpMkLst>
        </pc:grpChg>
        <pc:grpChg chg="add mod">
          <ac:chgData name="Larisa Morales Soto" userId="ae55080d-17f4-48de-9309-0024c0e8fdbf" providerId="ADAL" clId="{541A01B5-5A3A-8342-B8EA-5269667745D8}" dt="2022-09-13T13:11:04.043" v="873" actId="1035"/>
          <ac:grpSpMkLst>
            <pc:docMk/>
            <pc:sldMk cId="2289177498" sldId="319"/>
            <ac:grpSpMk id="22" creationId="{BC0FC20B-884C-A1CB-A592-6A70C0DCFE32}"/>
          </ac:grpSpMkLst>
        </pc:grpChg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  <pc:spChg chg="mod">
          <ac:chgData name="Larisa Morales Soto" userId="ae55080d-17f4-48de-9309-0024c0e8fdbf" providerId="ADAL" clId="{541A01B5-5A3A-8342-B8EA-5269667745D8}" dt="2022-09-13T13:21:11.765" v="1353" actId="20577"/>
          <ac:spMkLst>
            <pc:docMk/>
            <pc:sldMk cId="2200063611" sldId="320"/>
            <ac:spMk id="3" creationId="{D4D6E6DE-99E5-96A3-5557-7119B952F719}"/>
          </ac:spMkLst>
        </pc:spChg>
        <pc:spChg chg="mod">
          <ac:chgData name="Larisa Morales Soto" userId="ae55080d-17f4-48de-9309-0024c0e8fdbf" providerId="ADAL" clId="{541A01B5-5A3A-8342-B8EA-5269667745D8}" dt="2022-09-13T13:18:59.625" v="1203" actId="20577"/>
          <ac:spMkLst>
            <pc:docMk/>
            <pc:sldMk cId="2200063611" sldId="320"/>
            <ac:spMk id="4" creationId="{A45C165F-BC2D-0A42-B582-A27AE4DBB9CF}"/>
          </ac:spMkLst>
        </pc:spChg>
        <pc:spChg chg="mod">
          <ac:chgData name="Larisa Morales Soto" userId="ae55080d-17f4-48de-9309-0024c0e8fdbf" providerId="ADAL" clId="{541A01B5-5A3A-8342-B8EA-5269667745D8}" dt="2022-09-13T13:13:35.520" v="980" actId="208"/>
          <ac:spMkLst>
            <pc:docMk/>
            <pc:sldMk cId="2200063611" sldId="320"/>
            <ac:spMk id="5" creationId="{0DFF1146-E7D6-7DCA-58AC-7186A15FA11E}"/>
          </ac:spMkLst>
        </pc:spChg>
        <pc:spChg chg="mod">
          <ac:chgData name="Larisa Morales Soto" userId="ae55080d-17f4-48de-9309-0024c0e8fdbf" providerId="ADAL" clId="{541A01B5-5A3A-8342-B8EA-5269667745D8}" dt="2022-09-13T13:17:25.882" v="1178" actId="208"/>
          <ac:spMkLst>
            <pc:docMk/>
            <pc:sldMk cId="2200063611" sldId="320"/>
            <ac:spMk id="6" creationId="{BD0AC374-C5C6-034A-49F2-BE9B27C9772A}"/>
          </ac:spMkLst>
        </pc:spChg>
        <pc:spChg chg="mod">
          <ac:chgData name="Larisa Morales Soto" userId="ae55080d-17f4-48de-9309-0024c0e8fdbf" providerId="ADAL" clId="{541A01B5-5A3A-8342-B8EA-5269667745D8}" dt="2022-09-14T20:31:17.472" v="8329" actId="20577"/>
          <ac:spMkLst>
            <pc:docMk/>
            <pc:sldMk cId="2200063611" sldId="320"/>
            <ac:spMk id="7" creationId="{F4D8E19C-3A06-8DB7-C648-7AAE3F20DF29}"/>
          </ac:spMkLst>
        </pc:spChg>
        <pc:spChg chg="mod">
          <ac:chgData name="Larisa Morales Soto" userId="ae55080d-17f4-48de-9309-0024c0e8fdbf" providerId="ADAL" clId="{541A01B5-5A3A-8342-B8EA-5269667745D8}" dt="2022-09-13T16:02:30.798" v="2794" actId="14100"/>
          <ac:spMkLst>
            <pc:docMk/>
            <pc:sldMk cId="2200063611" sldId="320"/>
            <ac:spMk id="9" creationId="{85E2DE13-CEEE-E647-8E4F-470D5A534248}"/>
          </ac:spMkLst>
        </pc:spChg>
        <pc:spChg chg="mod">
          <ac:chgData name="Larisa Morales Soto" userId="ae55080d-17f4-48de-9309-0024c0e8fdbf" providerId="ADAL" clId="{541A01B5-5A3A-8342-B8EA-5269667745D8}" dt="2022-09-15T02:57:56.707" v="9643" actId="14100"/>
          <ac:spMkLst>
            <pc:docMk/>
            <pc:sldMk cId="2200063611" sldId="320"/>
            <ac:spMk id="10" creationId="{DC6B89DE-E4B6-0965-3CEC-0F6D1BB35138}"/>
          </ac:spMkLst>
        </pc:spChg>
        <pc:spChg chg="mod">
          <ac:chgData name="Larisa Morales Soto" userId="ae55080d-17f4-48de-9309-0024c0e8fdbf" providerId="ADAL" clId="{541A01B5-5A3A-8342-B8EA-5269667745D8}" dt="2022-09-14T20:31:04.405" v="8324" actId="1036"/>
          <ac:spMkLst>
            <pc:docMk/>
            <pc:sldMk cId="2200063611" sldId="320"/>
            <ac:spMk id="11" creationId="{4E218EE5-CCF0-097F-FE58-356B5EE4A939}"/>
          </ac:spMkLst>
        </pc:spChg>
        <pc:spChg chg="mod">
          <ac:chgData name="Larisa Morales Soto" userId="ae55080d-17f4-48de-9309-0024c0e8fdbf" providerId="ADAL" clId="{541A01B5-5A3A-8342-B8EA-5269667745D8}" dt="2022-09-13T13:18:39.670" v="1192" actId="207"/>
          <ac:spMkLst>
            <pc:docMk/>
            <pc:sldMk cId="2200063611" sldId="320"/>
            <ac:spMk id="12" creationId="{DBEAE791-0E54-E0A2-256A-0097C8D0E3B6}"/>
          </ac:spMkLst>
        </pc:spChg>
        <pc:spChg chg="mod">
          <ac:chgData name="Larisa Morales Soto" userId="ae55080d-17f4-48de-9309-0024c0e8fdbf" providerId="ADAL" clId="{541A01B5-5A3A-8342-B8EA-5269667745D8}" dt="2022-09-14T20:31:20.029" v="8330" actId="20577"/>
          <ac:spMkLst>
            <pc:docMk/>
            <pc:sldMk cId="2200063611" sldId="320"/>
            <ac:spMk id="15" creationId="{08417DDA-6993-EE19-7F44-E793D90E2EED}"/>
          </ac:spMkLst>
        </pc:spChg>
        <pc:spChg chg="mod">
          <ac:chgData name="Larisa Morales Soto" userId="ae55080d-17f4-48de-9309-0024c0e8fdbf" providerId="ADAL" clId="{541A01B5-5A3A-8342-B8EA-5269667745D8}" dt="2022-09-13T13:16:59.717" v="1176" actId="207"/>
          <ac:spMkLst>
            <pc:docMk/>
            <pc:sldMk cId="2200063611" sldId="320"/>
            <ac:spMk id="18" creationId="{D476EB50-B182-D634-91ED-030D52EFDBED}"/>
          </ac:spMkLst>
        </pc:spChg>
        <pc:spChg chg="mod">
          <ac:chgData name="Larisa Morales Soto" userId="ae55080d-17f4-48de-9309-0024c0e8fdbf" providerId="ADAL" clId="{541A01B5-5A3A-8342-B8EA-5269667745D8}" dt="2022-09-13T13:17:14.346" v="1177" actId="208"/>
          <ac:spMkLst>
            <pc:docMk/>
            <pc:sldMk cId="2200063611" sldId="320"/>
            <ac:spMk id="19" creationId="{2382BD19-FA4A-77C0-B190-354729277522}"/>
          </ac:spMkLst>
        </pc:spChg>
        <pc:spChg chg="mod">
          <ac:chgData name="Larisa Morales Soto" userId="ae55080d-17f4-48de-9309-0024c0e8fdbf" providerId="ADAL" clId="{541A01B5-5A3A-8342-B8EA-5269667745D8}" dt="2022-09-14T20:31:22.366" v="8331" actId="20577"/>
          <ac:spMkLst>
            <pc:docMk/>
            <pc:sldMk cId="2200063611" sldId="320"/>
            <ac:spMk id="20" creationId="{8E4AED3A-4774-CE72-A328-27D5587F6958}"/>
          </ac:spMkLst>
        </pc:spChg>
        <pc:grpChg chg="add mod">
          <ac:chgData name="Larisa Morales Soto" userId="ae55080d-17f4-48de-9309-0024c0e8fdbf" providerId="ADAL" clId="{541A01B5-5A3A-8342-B8EA-5269667745D8}" dt="2022-09-14T20:30:49.707" v="8308" actId="1076"/>
          <ac:grpSpMkLst>
            <pc:docMk/>
            <pc:sldMk cId="2200063611" sldId="320"/>
            <ac:grpSpMk id="2" creationId="{34A2480D-8A2E-B875-B2D9-0DEB22E4D564}"/>
          </ac:grpSpMkLst>
        </pc:grpChg>
        <pc:grpChg chg="add mod">
          <ac:chgData name="Larisa Morales Soto" userId="ae55080d-17f4-48de-9309-0024c0e8fdbf" providerId="ADAL" clId="{541A01B5-5A3A-8342-B8EA-5269667745D8}" dt="2022-09-14T20:31:09.347" v="8328" actId="103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Larisa Morales Soto" userId="ae55080d-17f4-48de-9309-0024c0e8fdbf" providerId="ADAL" clId="{541A01B5-5A3A-8342-B8EA-5269667745D8}" dt="2022-09-14T20:30:56.720" v="8315" actId="103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Larisa Morales Soto" userId="ae55080d-17f4-48de-9309-0024c0e8fdbf" providerId="ADAL" clId="{541A01B5-5A3A-8342-B8EA-5269667745D8}" dt="2022-09-14T20:30:39.376" v="8305" actId="1076"/>
          <ac:grpSpMkLst>
            <pc:docMk/>
            <pc:sldMk cId="2200063611" sldId="320"/>
            <ac:grpSpMk id="17" creationId="{3EA19582-54E0-F957-436E-76D62CA944C4}"/>
          </ac:grpSpMkLst>
        </pc:grpChg>
        <pc:grpChg chg="del">
          <ac:chgData name="Larisa Morales Soto" userId="ae55080d-17f4-48de-9309-0024c0e8fdbf" providerId="ADAL" clId="{541A01B5-5A3A-8342-B8EA-5269667745D8}" dt="2022-09-13T13:11:56.043" v="888" actId="478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  <pc:spChg chg="mo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4" creationId="{A45C165F-BC2D-0A42-B582-A27AE4DBB9CF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9" creationId="{FFD48BC7-DC40-47DE-87EE-9F4B6ECB9ABB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1" creationId="{E502BBC7-2C76-46F3-BC24-5985BC13DB88}"/>
          </ac:spMkLst>
        </pc:spChg>
        <pc:spChg chg="del mod">
          <ac:chgData name="Larisa Morales Soto" userId="ae55080d-17f4-48de-9309-0024c0e8fdbf" providerId="ADAL" clId="{541A01B5-5A3A-8342-B8EA-5269667745D8}" dt="2022-09-13T13:24:20.914" v="1548" actId="21"/>
          <ac:spMkLst>
            <pc:docMk/>
            <pc:sldMk cId="2151930685" sldId="409"/>
            <ac:spMk id="12" creationId="{173D7577-3A21-39D7-9C27-6CB28D1B18B6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3" creationId="{C7F28D52-2A5F-4D23-81AE-7CB8B591C7AF}"/>
          </ac:spMkLst>
        </pc:spChg>
        <pc:spChg chg="del">
          <ac:chgData name="Larisa Morales Soto" userId="ae55080d-17f4-48de-9309-0024c0e8fdbf" providerId="ADAL" clId="{541A01B5-5A3A-8342-B8EA-5269667745D8}" dt="2022-09-13T13:24:20.914" v="1548" actId="21"/>
          <ac:spMkLst>
            <pc:docMk/>
            <pc:sldMk cId="2151930685" sldId="409"/>
            <ac:spMk id="14" creationId="{A555473C-15FC-F934-58D5-3F0FB4C541C9}"/>
          </ac:spMkLst>
        </pc:spChg>
        <pc:spChg chg="add">
          <ac:chgData name="Larisa Morales Soto" userId="ae55080d-17f4-48de-9309-0024c0e8fdbf" providerId="ADAL" clId="{541A01B5-5A3A-8342-B8EA-5269667745D8}" dt="2022-09-13T13:24:59.858" v="1554" actId="26606"/>
          <ac:spMkLst>
            <pc:docMk/>
            <pc:sldMk cId="2151930685" sldId="409"/>
            <ac:spMk id="15" creationId="{3629484E-3792-4B3D-89AD-7C8A1ED0E0D4}"/>
          </ac:spMkLst>
        </pc:spChg>
        <pc:picChg chg="del mod">
          <ac:chgData name="Larisa Morales Soto" userId="ae55080d-17f4-48de-9309-0024c0e8fdbf" providerId="ADAL" clId="{541A01B5-5A3A-8342-B8EA-5269667745D8}" dt="2022-09-13T13:24:20.914" v="1548" actId="21"/>
          <ac:picMkLst>
            <pc:docMk/>
            <pc:sldMk cId="2151930685" sldId="409"/>
            <ac:picMk id="1026" creationId="{096838BB-6FB5-1FE9-4C92-A5860E73D04F}"/>
          </ac:picMkLst>
        </pc:picChg>
        <pc:picChg chg="del mod">
          <ac:chgData name="Larisa Morales Soto" userId="ae55080d-17f4-48de-9309-0024c0e8fdbf" providerId="ADAL" clId="{541A01B5-5A3A-8342-B8EA-5269667745D8}" dt="2022-09-13T13:24:20.914" v="1548" actId="21"/>
          <ac:picMkLst>
            <pc:docMk/>
            <pc:sldMk cId="2151930685" sldId="409"/>
            <ac:picMk id="1028" creationId="{101C3A4F-4298-89B4-098C-18734A78A815}"/>
          </ac:picMkLst>
        </pc:picChg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  <pc:spChg chg="del mod ord">
          <ac:chgData name="Larisa Morales Soto" userId="ae55080d-17f4-48de-9309-0024c0e8fdbf" providerId="ADAL" clId="{541A01B5-5A3A-8342-B8EA-5269667745D8}" dt="2022-09-13T13:26:02.898" v="1628" actId="700"/>
          <ac:spMkLst>
            <pc:docMk/>
            <pc:sldMk cId="2361305861" sldId="410"/>
            <ac:spMk id="2" creationId="{17C9E7E3-74F6-57F8-8A8D-38D7DF05CE36}"/>
          </ac:spMkLst>
        </pc:spChg>
        <pc:spChg chg="del mod ord">
          <ac:chgData name="Larisa Morales Soto" userId="ae55080d-17f4-48de-9309-0024c0e8fdbf" providerId="ADAL" clId="{541A01B5-5A3A-8342-B8EA-5269667745D8}" dt="2022-09-13T13:26:02.898" v="1628" actId="700"/>
          <ac:spMkLst>
            <pc:docMk/>
            <pc:sldMk cId="2361305861" sldId="410"/>
            <ac:spMk id="3" creationId="{351D6051-D6B6-57E2-0692-F03558FB65D3}"/>
          </ac:spMkLst>
        </pc:spChg>
        <pc:spChg chg="add mod ord">
          <ac:chgData name="Larisa Morales Soto" userId="ae55080d-17f4-48de-9309-0024c0e8fdbf" providerId="ADAL" clId="{541A01B5-5A3A-8342-B8EA-5269667745D8}" dt="2022-09-13T13:26:07.606" v="1646" actId="20577"/>
          <ac:spMkLst>
            <pc:docMk/>
            <pc:sldMk cId="2361305861" sldId="410"/>
            <ac:spMk id="4" creationId="{EFC8E292-E3B6-AD74-6FB7-1CB39C1D8A59}"/>
          </ac:spMkLst>
        </pc:spChg>
        <pc:spChg chg="add mod ord">
          <ac:chgData name="Larisa Morales Soto" userId="ae55080d-17f4-48de-9309-0024c0e8fdbf" providerId="ADAL" clId="{541A01B5-5A3A-8342-B8EA-5269667745D8}" dt="2022-09-13T15:05:57.905" v="2530" actId="20577"/>
          <ac:spMkLst>
            <pc:docMk/>
            <pc:sldMk cId="2361305861" sldId="410"/>
            <ac:spMk id="5" creationId="{9DB38F96-335D-B41D-4828-2F464D72959B}"/>
          </ac:spMkLst>
        </pc:spChg>
        <pc:spChg chg="add del mod">
          <ac:chgData name="Larisa Morales Soto" userId="ae55080d-17f4-48de-9309-0024c0e8fdbf" providerId="ADAL" clId="{541A01B5-5A3A-8342-B8EA-5269667745D8}" dt="2022-09-13T13:27:15.187" v="1716"/>
          <ac:spMkLst>
            <pc:docMk/>
            <pc:sldMk cId="2361305861" sldId="410"/>
            <ac:spMk id="6" creationId="{E0E094BB-70F0-36D8-AA4D-AAA02656A05A}"/>
          </ac:spMkLst>
        </pc:spChg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  <pc:spChg chg="mod">
          <ac:chgData name="Larisa Morales Soto" userId="ae55080d-17f4-48de-9309-0024c0e8fdbf" providerId="ADAL" clId="{541A01B5-5A3A-8342-B8EA-5269667745D8}" dt="2022-09-13T16:04:08.880" v="2840" actId="20577"/>
          <ac:spMkLst>
            <pc:docMk/>
            <pc:sldMk cId="98069860" sldId="411"/>
            <ac:spMk id="2" creationId="{9634F73A-3D52-92E5-6A10-CB334DD84C20}"/>
          </ac:spMkLst>
        </pc:spChg>
        <pc:spChg chg="mod">
          <ac:chgData name="Larisa Morales Soto" userId="ae55080d-17f4-48de-9309-0024c0e8fdbf" providerId="ADAL" clId="{541A01B5-5A3A-8342-B8EA-5269667745D8}" dt="2022-09-13T16:06:54.532" v="2977" actId="20577"/>
          <ac:spMkLst>
            <pc:docMk/>
            <pc:sldMk cId="98069860" sldId="411"/>
            <ac:spMk id="3" creationId="{C7E16A4E-467E-1C66-F364-D1BBB942C101}"/>
          </ac:spMkLst>
        </pc:spChg>
        <pc:picChg chg="add del mod">
          <ac:chgData name="Larisa Morales Soto" userId="ae55080d-17f4-48de-9309-0024c0e8fdbf" providerId="ADAL" clId="{541A01B5-5A3A-8342-B8EA-5269667745D8}" dt="2022-09-13T16:44:25.538" v="2979" actId="21"/>
          <ac:picMkLst>
            <pc:docMk/>
            <pc:sldMk cId="98069860" sldId="411"/>
            <ac:picMk id="5" creationId="{32547F31-D1F6-F1D7-E049-941B16643A29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  <pc:spChg chg="mod">
          <ac:chgData name="Larisa Morales Soto" userId="ae55080d-17f4-48de-9309-0024c0e8fdbf" providerId="ADAL" clId="{541A01B5-5A3A-8342-B8EA-5269667745D8}" dt="2022-09-13T15:08:48.656" v="2616" actId="113"/>
          <ac:spMkLst>
            <pc:docMk/>
            <pc:sldMk cId="4111024130" sldId="412"/>
            <ac:spMk id="2" creationId="{E961C9E1-74EF-A90A-DC4C-C0F9823CF87A}"/>
          </ac:spMkLst>
        </pc:spChg>
        <pc:spChg chg="del">
          <ac:chgData name="Larisa Morales Soto" userId="ae55080d-17f4-48de-9309-0024c0e8fdbf" providerId="ADAL" clId="{541A01B5-5A3A-8342-B8EA-5269667745D8}" dt="2022-09-13T15:08:59.672" v="2617" actId="478"/>
          <ac:spMkLst>
            <pc:docMk/>
            <pc:sldMk cId="4111024130" sldId="412"/>
            <ac:spMk id="3" creationId="{1B5FD8C7-5318-18A2-EB38-0FC2C26066F2}"/>
          </ac:spMkLst>
        </pc:spChg>
        <pc:spChg chg="del">
          <ac:chgData name="Larisa Morales Soto" userId="ae55080d-17f4-48de-9309-0024c0e8fdbf" providerId="ADAL" clId="{541A01B5-5A3A-8342-B8EA-5269667745D8}" dt="2022-09-13T15:08:02.562" v="2589" actId="478"/>
          <ac:spMkLst>
            <pc:docMk/>
            <pc:sldMk cId="4111024130" sldId="412"/>
            <ac:spMk id="4" creationId="{11A681BD-7A7B-0F34-8AAF-191AA2B3796A}"/>
          </ac:spMkLst>
        </pc:spChg>
        <pc:spChg chg="add mod">
          <ac:chgData name="Larisa Morales Soto" userId="ae55080d-17f4-48de-9309-0024c0e8fdbf" providerId="ADAL" clId="{541A01B5-5A3A-8342-B8EA-5269667745D8}" dt="2022-09-15T02:58:24.371" v="9680" actId="20577"/>
          <ac:spMkLst>
            <pc:docMk/>
            <pc:sldMk cId="4111024130" sldId="412"/>
            <ac:spMk id="5" creationId="{B5C65067-8301-83CF-6944-C733754CC10E}"/>
          </ac:spMkLst>
        </pc:spChg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  <pc:spChg chg="mod">
          <ac:chgData name="Larisa Morales Soto" userId="ae55080d-17f4-48de-9309-0024c0e8fdbf" providerId="ADAL" clId="{541A01B5-5A3A-8342-B8EA-5269667745D8}" dt="2022-09-14T12:10:23.720" v="8302" actId="1076"/>
          <ac:spMkLst>
            <pc:docMk/>
            <pc:sldMk cId="2428786264" sldId="413"/>
            <ac:spMk id="2" creationId="{E961C9E1-74EF-A90A-DC4C-C0F9823CF87A}"/>
          </ac:spMkLst>
        </pc:spChg>
        <pc:spChg chg="add mod">
          <ac:chgData name="Larisa Morales Soto" userId="ae55080d-17f4-48de-9309-0024c0e8fdbf" providerId="ADAL" clId="{541A01B5-5A3A-8342-B8EA-5269667745D8}" dt="2022-09-13T19:12:28.458" v="5717" actId="20577"/>
          <ac:spMkLst>
            <pc:docMk/>
            <pc:sldMk cId="2428786264" sldId="413"/>
            <ac:spMk id="3" creationId="{772D1D89-C5BD-55D7-65EA-A7308CAD97CC}"/>
          </ac:spMkLst>
        </pc:spChg>
        <pc:spChg chg="del mod">
          <ac:chgData name="Larisa Morales Soto" userId="ae55080d-17f4-48de-9309-0024c0e8fdbf" providerId="ADAL" clId="{541A01B5-5A3A-8342-B8EA-5269667745D8}" dt="2022-09-13T18:24:57.315" v="3770" actId="478"/>
          <ac:spMkLst>
            <pc:docMk/>
            <pc:sldMk cId="2428786264" sldId="413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  <pc:spChg chg="mod">
          <ac:chgData name="Larisa Morales Soto" userId="ae55080d-17f4-48de-9309-0024c0e8fdbf" providerId="ADAL" clId="{541A01B5-5A3A-8342-B8EA-5269667745D8}" dt="2022-09-13T16:00:45.804" v="2662" actId="14100"/>
          <ac:spMkLst>
            <pc:docMk/>
            <pc:sldMk cId="4293633584" sldId="414"/>
            <ac:spMk id="2" creationId="{E961C9E1-74EF-A90A-DC4C-C0F9823CF87A}"/>
          </ac:spMkLst>
        </pc:spChg>
        <pc:spChg chg="add del mod">
          <ac:chgData name="Larisa Morales Soto" userId="ae55080d-17f4-48de-9309-0024c0e8fdbf" providerId="ADAL" clId="{541A01B5-5A3A-8342-B8EA-5269667745D8}" dt="2022-09-13T20:35:08.329" v="6137"/>
          <ac:spMkLst>
            <pc:docMk/>
            <pc:sldMk cId="4293633584" sldId="414"/>
            <ac:spMk id="3" creationId="{E3DDD9ED-657A-2199-7535-2D4512826815}"/>
          </ac:spMkLst>
        </pc:spChg>
        <pc:spChg chg="mod">
          <ac:chgData name="Larisa Morales Soto" userId="ae55080d-17f4-48de-9309-0024c0e8fdbf" providerId="ADAL" clId="{541A01B5-5A3A-8342-B8EA-5269667745D8}" dt="2022-09-13T20:35:06.529" v="6135" actId="1076"/>
          <ac:spMkLst>
            <pc:docMk/>
            <pc:sldMk cId="4293633584" sldId="414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  <pc:spChg chg="mod">
          <ac:chgData name="Larisa Morales Soto" userId="ae55080d-17f4-48de-9309-0024c0e8fdbf" providerId="ADAL" clId="{541A01B5-5A3A-8342-B8EA-5269667745D8}" dt="2022-09-13T16:02:13.066" v="2780" actId="27636"/>
          <ac:spMkLst>
            <pc:docMk/>
            <pc:sldMk cId="1189678410" sldId="415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5T03:00:11.253" v="9734" actId="20577"/>
          <ac:spMkLst>
            <pc:docMk/>
            <pc:sldMk cId="1189678410" sldId="415"/>
            <ac:spMk id="5" creationId="{B5C65067-8301-83CF-6944-C733754CC10E}"/>
          </ac:spMkLst>
        </pc:spChg>
        <pc:picChg chg="add del mod">
          <ac:chgData name="Larisa Morales Soto" userId="ae55080d-17f4-48de-9309-0024c0e8fdbf" providerId="ADAL" clId="{541A01B5-5A3A-8342-B8EA-5269667745D8}" dt="2022-09-14T21:57:50.114" v="8879" actId="21"/>
          <ac:picMkLst>
            <pc:docMk/>
            <pc:sldMk cId="1189678410" sldId="415"/>
            <ac:picMk id="4" creationId="{0A3C177A-8946-DC48-79F9-286317AAC203}"/>
          </ac:picMkLst>
        </pc:picChg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  <pc:spChg chg="mod ord">
          <ac:chgData name="Larisa Morales Soto" userId="ae55080d-17f4-48de-9309-0024c0e8fdbf" providerId="ADAL" clId="{541A01B5-5A3A-8342-B8EA-5269667745D8}" dt="2022-09-15T00:31:31.207" v="8988" actId="700"/>
          <ac:spMkLst>
            <pc:docMk/>
            <pc:sldMk cId="2444987695" sldId="416"/>
            <ac:spMk id="2" creationId="{E961C9E1-74EF-A90A-DC4C-C0F9823CF87A}"/>
          </ac:spMkLst>
        </pc:spChg>
        <pc:spChg chg="add del mod ord">
          <ac:chgData name="Larisa Morales Soto" userId="ae55080d-17f4-48de-9309-0024c0e8fdbf" providerId="ADAL" clId="{541A01B5-5A3A-8342-B8EA-5269667745D8}" dt="2022-09-15T00:31:31.207" v="8988" actId="700"/>
          <ac:spMkLst>
            <pc:docMk/>
            <pc:sldMk cId="2444987695" sldId="416"/>
            <ac:spMk id="3" creationId="{5515B0AB-058B-D44A-CF71-38B4C487D45D}"/>
          </ac:spMkLst>
        </pc:spChg>
        <pc:spChg chg="add del">
          <ac:chgData name="Larisa Morales Soto" userId="ae55080d-17f4-48de-9309-0024c0e8fdbf" providerId="ADAL" clId="{541A01B5-5A3A-8342-B8EA-5269667745D8}" dt="2022-09-13T20:38:54.556" v="6501" actId="22"/>
          <ac:spMkLst>
            <pc:docMk/>
            <pc:sldMk cId="2444987695" sldId="416"/>
            <ac:spMk id="4" creationId="{2DCB9772-1881-1CB7-043E-0837D443ADF3}"/>
          </ac:spMkLst>
        </pc:spChg>
        <pc:spChg chg="mod">
          <ac:chgData name="Larisa Morales Soto" userId="ae55080d-17f4-48de-9309-0024c0e8fdbf" providerId="ADAL" clId="{541A01B5-5A3A-8342-B8EA-5269667745D8}" dt="2022-09-13T22:13:08.022" v="7899" actId="1076"/>
          <ac:spMkLst>
            <pc:docMk/>
            <pc:sldMk cId="2444987695" sldId="416"/>
            <ac:spMk id="5" creationId="{B5C65067-8301-83CF-6944-C733754CC10E}"/>
          </ac:spMkLst>
        </pc:spChg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  <pc:spChg chg="mod">
          <ac:chgData name="Larisa Morales Soto" userId="ae55080d-17f4-48de-9309-0024c0e8fdbf" providerId="ADAL" clId="{541A01B5-5A3A-8342-B8EA-5269667745D8}" dt="2022-09-13T21:46:28.260" v="7837" actId="1076"/>
          <ac:spMkLst>
            <pc:docMk/>
            <pc:sldMk cId="2634833872" sldId="417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3T20:43:57.159" v="7273" actId="20577"/>
          <ac:spMkLst>
            <pc:docMk/>
            <pc:sldMk cId="2634833872" sldId="417"/>
            <ac:spMk id="5" creationId="{B5C65067-8301-83CF-6944-C733754CC10E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  <pc:spChg chg="mod">
          <ac:chgData name="Larisa Morales Soto" userId="ae55080d-17f4-48de-9309-0024c0e8fdbf" providerId="ADAL" clId="{541A01B5-5A3A-8342-B8EA-5269667745D8}" dt="2022-09-13T16:03:54.604" v="2832" actId="27636"/>
          <ac:spMkLst>
            <pc:docMk/>
            <pc:sldMk cId="1346597622" sldId="418"/>
            <ac:spMk id="2" creationId="{E961C9E1-74EF-A90A-DC4C-C0F9823CF87A}"/>
          </ac:spMkLst>
        </pc:spChg>
        <pc:spChg chg="add del mod">
          <ac:chgData name="Larisa Morales Soto" userId="ae55080d-17f4-48de-9309-0024c0e8fdbf" providerId="ADAL" clId="{541A01B5-5A3A-8342-B8EA-5269667745D8}" dt="2022-09-15T03:01:29.756" v="9737" actId="478"/>
          <ac:spMkLst>
            <pc:docMk/>
            <pc:sldMk cId="1346597622" sldId="418"/>
            <ac:spMk id="4" creationId="{177990D4-35A7-4DED-E27E-C8EDC4C89499}"/>
          </ac:spMkLst>
        </pc:spChg>
        <pc:spChg chg="mod">
          <ac:chgData name="Larisa Morales Soto" userId="ae55080d-17f4-48de-9309-0024c0e8fdbf" providerId="ADAL" clId="{541A01B5-5A3A-8342-B8EA-5269667745D8}" dt="2022-09-13T22:12:41.719" v="7897" actId="20577"/>
          <ac:spMkLst>
            <pc:docMk/>
            <pc:sldMk cId="1346597622" sldId="418"/>
            <ac:spMk id="5" creationId="{B5C65067-8301-83CF-6944-C733754CC10E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  <pc:spChg chg="mod">
          <ac:chgData name="Larisa Morales Soto" userId="ae55080d-17f4-48de-9309-0024c0e8fdbf" providerId="ADAL" clId="{541A01B5-5A3A-8342-B8EA-5269667745D8}" dt="2022-09-13T18:19:34.832" v="3245" actId="20577"/>
          <ac:spMkLst>
            <pc:docMk/>
            <pc:sldMk cId="2227572526" sldId="419"/>
            <ac:spMk id="2" creationId="{96149449-A187-5518-A7D7-04064AA247CF}"/>
          </ac:spMkLst>
        </pc:spChg>
        <pc:spChg chg="del mod">
          <ac:chgData name="Larisa Morales Soto" userId="ae55080d-17f4-48de-9309-0024c0e8fdbf" providerId="ADAL" clId="{541A01B5-5A3A-8342-B8EA-5269667745D8}" dt="2022-09-13T16:44:45.011" v="3012" actId="478"/>
          <ac:spMkLst>
            <pc:docMk/>
            <pc:sldMk cId="2227572526" sldId="419"/>
            <ac:spMk id="3" creationId="{A966F9D1-C69E-65C4-90CF-C7C5F50D4D09}"/>
          </ac:spMkLst>
        </pc:spChg>
        <pc:picChg chg="add del mod">
          <ac:chgData name="Larisa Morales Soto" userId="ae55080d-17f4-48de-9309-0024c0e8fdbf" providerId="ADAL" clId="{541A01B5-5A3A-8342-B8EA-5269667745D8}" dt="2022-09-13T18:19:21.423" v="3226" actId="478"/>
          <ac:picMkLst>
            <pc:docMk/>
            <pc:sldMk cId="2227572526" sldId="419"/>
            <ac:picMk id="4" creationId="{767EF9F7-1ACB-A5F1-113F-D1150CDCD446}"/>
          </ac:picMkLst>
        </pc:picChg>
        <pc:picChg chg="add mod">
          <ac:chgData name="Larisa Morales Soto" userId="ae55080d-17f4-48de-9309-0024c0e8fdbf" providerId="ADAL" clId="{541A01B5-5A3A-8342-B8EA-5269667745D8}" dt="2022-09-13T18:19:26.343" v="3228" actId="1076"/>
          <ac:picMkLst>
            <pc:docMk/>
            <pc:sldMk cId="2227572526" sldId="419"/>
            <ac:picMk id="6" creationId="{22DD6AC3-3B1D-44D8-A863-1C04478D3D97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  <pc:spChg chg="mod">
          <ac:chgData name="Larisa Morales Soto" userId="ae55080d-17f4-48de-9309-0024c0e8fdbf" providerId="ADAL" clId="{541A01B5-5A3A-8342-B8EA-5269667745D8}" dt="2022-09-13T16:46:14.590" v="3100" actId="20577"/>
          <ac:spMkLst>
            <pc:docMk/>
            <pc:sldMk cId="1880436319" sldId="420"/>
            <ac:spMk id="2" creationId="{3620DD55-D04D-15A8-6EBD-0A8293532C8D}"/>
          </ac:spMkLst>
        </pc:spChg>
        <pc:spChg chg="del">
          <ac:chgData name="Larisa Morales Soto" userId="ae55080d-17f4-48de-9309-0024c0e8fdbf" providerId="ADAL" clId="{541A01B5-5A3A-8342-B8EA-5269667745D8}" dt="2022-09-13T16:46:33.791" v="3116"/>
          <ac:spMkLst>
            <pc:docMk/>
            <pc:sldMk cId="1880436319" sldId="420"/>
            <ac:spMk id="3" creationId="{B4717AB2-EEE7-1EBE-05A4-DFC2904D44BF}"/>
          </ac:spMkLst>
        </pc:spChg>
        <pc:picChg chg="add del mod">
          <ac:chgData name="Larisa Morales Soto" userId="ae55080d-17f4-48de-9309-0024c0e8fdbf" providerId="ADAL" clId="{541A01B5-5A3A-8342-B8EA-5269667745D8}" dt="2022-09-13T16:46:17.180" v="3102"/>
          <ac:picMkLst>
            <pc:docMk/>
            <pc:sldMk cId="1880436319" sldId="420"/>
            <ac:picMk id="4" creationId="{FA493072-66E0-049E-873F-AA016EA20D92}"/>
          </ac:picMkLst>
        </pc:picChg>
        <pc:picChg chg="add mod">
          <ac:chgData name="Larisa Morales Soto" userId="ae55080d-17f4-48de-9309-0024c0e8fdbf" providerId="ADAL" clId="{541A01B5-5A3A-8342-B8EA-5269667745D8}" dt="2022-09-13T18:32:07.716" v="4083" actId="1076"/>
          <ac:picMkLst>
            <pc:docMk/>
            <pc:sldMk cId="1880436319" sldId="420"/>
            <ac:picMk id="6" creationId="{1510E55D-E3F2-E293-6853-04F41439852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  <pc:spChg chg="mod">
          <ac:chgData name="Larisa Morales Soto" userId="ae55080d-17f4-48de-9309-0024c0e8fdbf" providerId="ADAL" clId="{541A01B5-5A3A-8342-B8EA-5269667745D8}" dt="2022-09-13T16:46:24.071" v="3115" actId="20577"/>
          <ac:spMkLst>
            <pc:docMk/>
            <pc:sldMk cId="1410062465" sldId="421"/>
            <ac:spMk id="2" creationId="{3620DD55-D04D-15A8-6EBD-0A8293532C8D}"/>
          </ac:spMkLst>
        </pc:spChg>
        <pc:spChg chg="del">
          <ac:chgData name="Larisa Morales Soto" userId="ae55080d-17f4-48de-9309-0024c0e8fdbf" providerId="ADAL" clId="{541A01B5-5A3A-8342-B8EA-5269667745D8}" dt="2022-09-13T16:46:43.592" v="3120"/>
          <ac:spMkLst>
            <pc:docMk/>
            <pc:sldMk cId="1410062465" sldId="421"/>
            <ac:spMk id="3" creationId="{B4717AB2-EEE7-1EBE-05A4-DFC2904D44BF}"/>
          </ac:spMkLst>
        </pc:spChg>
        <pc:picChg chg="add mod modCrop">
          <ac:chgData name="Larisa Morales Soto" userId="ae55080d-17f4-48de-9309-0024c0e8fdbf" providerId="ADAL" clId="{541A01B5-5A3A-8342-B8EA-5269667745D8}" dt="2022-09-14T12:08:30.406" v="8112" actId="1035"/>
          <ac:picMkLst>
            <pc:docMk/>
            <pc:sldMk cId="1410062465" sldId="421"/>
            <ac:picMk id="3" creationId="{7C58AECD-9410-DDB8-6440-F8EE6F273E2C}"/>
          </ac:picMkLst>
        </pc:picChg>
        <pc:picChg chg="add mod modCrop">
          <ac:chgData name="Larisa Morales Soto" userId="ae55080d-17f4-48de-9309-0024c0e8fdbf" providerId="ADAL" clId="{541A01B5-5A3A-8342-B8EA-5269667745D8}" dt="2022-09-14T12:08:15.307" v="8107" actId="1076"/>
          <ac:picMkLst>
            <pc:docMk/>
            <pc:sldMk cId="1410062465" sldId="421"/>
            <ac:picMk id="5" creationId="{EA411EF0-27F2-A91A-9183-4AC0C6663195}"/>
          </ac:picMkLst>
        </pc:picChg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  <pc:spChg chg="mod ord">
          <ac:chgData name="Larisa Morales Soto" userId="ae55080d-17f4-48de-9309-0024c0e8fdbf" providerId="ADAL" clId="{541A01B5-5A3A-8342-B8EA-5269667745D8}" dt="2022-09-13T18:17:20.725" v="3191" actId="700"/>
          <ac:spMkLst>
            <pc:docMk/>
            <pc:sldMk cId="108575568" sldId="423"/>
            <ac:spMk id="2" creationId="{3620DD55-D04D-15A8-6EBD-0A8293532C8D}"/>
          </ac:spMkLst>
        </pc:spChg>
        <pc:spChg chg="add del mod">
          <ac:chgData name="Larisa Morales Soto" userId="ae55080d-17f4-48de-9309-0024c0e8fdbf" providerId="ADAL" clId="{541A01B5-5A3A-8342-B8EA-5269667745D8}" dt="2022-09-13T16:47:40.251" v="3166" actId="478"/>
          <ac:spMkLst>
            <pc:docMk/>
            <pc:sldMk cId="108575568" sldId="423"/>
            <ac:spMk id="4" creationId="{69EC2AA3-BAAF-92BC-2410-60F5CBD8F649}"/>
          </ac:spMkLst>
        </pc:spChg>
        <pc:spChg chg="add del mod ord">
          <ac:chgData name="Larisa Morales Soto" userId="ae55080d-17f4-48de-9309-0024c0e8fdbf" providerId="ADAL" clId="{541A01B5-5A3A-8342-B8EA-5269667745D8}" dt="2022-09-13T18:17:20.725" v="3191" actId="700"/>
          <ac:spMkLst>
            <pc:docMk/>
            <pc:sldMk cId="108575568" sldId="423"/>
            <ac:spMk id="12" creationId="{FC4CEF08-2D8D-0FE9-0811-1712E916116D}"/>
          </ac:spMkLst>
        </pc:spChg>
        <pc:picChg chg="del">
          <ac:chgData name="Larisa Morales Soto" userId="ae55080d-17f4-48de-9309-0024c0e8fdbf" providerId="ADAL" clId="{541A01B5-5A3A-8342-B8EA-5269667745D8}" dt="2022-09-13T16:47:38.439" v="3165" actId="478"/>
          <ac:picMkLst>
            <pc:docMk/>
            <pc:sldMk cId="108575568" sldId="423"/>
            <ac:picMk id="5" creationId="{EA411EF0-27F2-A91A-9183-4AC0C6663195}"/>
          </ac:picMkLst>
        </pc:picChg>
        <pc:picChg chg="add mod">
          <ac:chgData name="Larisa Morales Soto" userId="ae55080d-17f4-48de-9309-0024c0e8fdbf" providerId="ADAL" clId="{541A01B5-5A3A-8342-B8EA-5269667745D8}" dt="2022-09-13T18:16:49.297" v="3187" actId="1076"/>
          <ac:picMkLst>
            <pc:docMk/>
            <pc:sldMk cId="108575568" sldId="423"/>
            <ac:picMk id="7" creationId="{C1920284-4CB7-F127-9832-3A0D4E06581E}"/>
          </ac:picMkLst>
        </pc:picChg>
        <pc:picChg chg="add mod">
          <ac:chgData name="Larisa Morales Soto" userId="ae55080d-17f4-48de-9309-0024c0e8fdbf" providerId="ADAL" clId="{541A01B5-5A3A-8342-B8EA-5269667745D8}" dt="2022-09-13T18:16:47.504" v="3186" actId="1076"/>
          <ac:picMkLst>
            <pc:docMk/>
            <pc:sldMk cId="108575568" sldId="423"/>
            <ac:picMk id="9" creationId="{111A5905-312C-42E6-58B5-01CA3BAC7402}"/>
          </ac:picMkLst>
        </pc:picChg>
        <pc:picChg chg="add del mod">
          <ac:chgData name="Larisa Morales Soto" userId="ae55080d-17f4-48de-9309-0024c0e8fdbf" providerId="ADAL" clId="{541A01B5-5A3A-8342-B8EA-5269667745D8}" dt="2022-09-13T18:17:11.662" v="3189" actId="21"/>
          <ac:picMkLst>
            <pc:docMk/>
            <pc:sldMk cId="108575568" sldId="423"/>
            <ac:picMk id="11" creationId="{B4DCBDD5-B83C-034A-A9BD-FE94660706FB}"/>
          </ac:picMkLst>
        </pc:picChg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  <pc:spChg chg="mod">
          <ac:chgData name="Larisa Morales Soto" userId="ae55080d-17f4-48de-9309-0024c0e8fdbf" providerId="ADAL" clId="{541A01B5-5A3A-8342-B8EA-5269667745D8}" dt="2022-09-13T18:17:34.855" v="3218" actId="20577"/>
          <ac:spMkLst>
            <pc:docMk/>
            <pc:sldMk cId="1177225583" sldId="424"/>
            <ac:spMk id="2" creationId="{F6F5458E-FF66-52AE-ECC6-A182E53B7A0C}"/>
          </ac:spMkLst>
        </pc:spChg>
        <pc:spChg chg="del">
          <ac:chgData name="Larisa Morales Soto" userId="ae55080d-17f4-48de-9309-0024c0e8fdbf" providerId="ADAL" clId="{541A01B5-5A3A-8342-B8EA-5269667745D8}" dt="2022-09-13T18:17:27.424" v="3200"/>
          <ac:spMkLst>
            <pc:docMk/>
            <pc:sldMk cId="1177225583" sldId="424"/>
            <ac:spMk id="3" creationId="{1DCEF641-8B92-EC13-21EB-FB4A21C0F426}"/>
          </ac:spMkLst>
        </pc:spChg>
        <pc:spChg chg="add mod">
          <ac:chgData name="Larisa Morales Soto" userId="ae55080d-17f4-48de-9309-0024c0e8fdbf" providerId="ADAL" clId="{541A01B5-5A3A-8342-B8EA-5269667745D8}" dt="2022-09-13T18:39:12.288" v="4418" actId="21"/>
          <ac:spMkLst>
            <pc:docMk/>
            <pc:sldMk cId="1177225583" sldId="424"/>
            <ac:spMk id="6" creationId="{D06A6884-9DA1-8FFA-F6BB-2B61C6166890}"/>
          </ac:spMkLst>
        </pc:spChg>
        <pc:picChg chg="add del mod">
          <ac:chgData name="Larisa Morales Soto" userId="ae55080d-17f4-48de-9309-0024c0e8fdbf" providerId="ADAL" clId="{541A01B5-5A3A-8342-B8EA-5269667745D8}" dt="2022-09-13T18:39:12.288" v="4418" actId="21"/>
          <ac:picMkLst>
            <pc:docMk/>
            <pc:sldMk cId="1177225583" sldId="424"/>
            <ac:picMk id="4" creationId="{CFBC47B5-88B7-AFAE-0211-E8997231D2CC}"/>
          </ac:picMkLst>
        </pc:picChg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  <pc:spChg chg="mod">
          <ac:chgData name="Larisa Morales Soto" userId="ae55080d-17f4-48de-9309-0024c0e8fdbf" providerId="ADAL" clId="{541A01B5-5A3A-8342-B8EA-5269667745D8}" dt="2022-09-14T12:09:49.088" v="8278" actId="113"/>
          <ac:spMkLst>
            <pc:docMk/>
            <pc:sldMk cId="1212990023" sldId="425"/>
            <ac:spMk id="2" creationId="{F386E018-C289-2477-6303-E95DD2DDFDDC}"/>
          </ac:spMkLst>
        </pc:spChg>
        <pc:spChg chg="del mod">
          <ac:chgData name="Larisa Morales Soto" userId="ae55080d-17f4-48de-9309-0024c0e8fdbf" providerId="ADAL" clId="{541A01B5-5A3A-8342-B8EA-5269667745D8}" dt="2022-09-13T18:30:29.400" v="3968" actId="3680"/>
          <ac:spMkLst>
            <pc:docMk/>
            <pc:sldMk cId="1212990023" sldId="425"/>
            <ac:spMk id="3" creationId="{A6789F0C-9127-28FF-13A4-3F6ADD08BA96}"/>
          </ac:spMkLst>
        </pc:spChg>
        <pc:spChg chg="add del mod">
          <ac:chgData name="Larisa Morales Soto" userId="ae55080d-17f4-48de-9309-0024c0e8fdbf" providerId="ADAL" clId="{541A01B5-5A3A-8342-B8EA-5269667745D8}" dt="2022-09-13T18:48:30.540" v="4988"/>
          <ac:spMkLst>
            <pc:docMk/>
            <pc:sldMk cId="1212990023" sldId="425"/>
            <ac:spMk id="5" creationId="{A02F8CEE-E94B-BAD1-94FB-8C291E7A3F19}"/>
          </ac:spMkLst>
        </pc:spChg>
        <pc:graphicFrameChg chg="add mod ord modGraphic">
          <ac:chgData name="Larisa Morales Soto" userId="ae55080d-17f4-48de-9309-0024c0e8fdbf" providerId="ADAL" clId="{541A01B5-5A3A-8342-B8EA-5269667745D8}" dt="2022-09-13T18:50:18.515" v="5022" actId="14734"/>
          <ac:graphicFrameMkLst>
            <pc:docMk/>
            <pc:sldMk cId="1212990023" sldId="425"/>
            <ac:graphicFrameMk id="4" creationId="{C3F49445-7219-ECDE-60D5-3FD2B89229B8}"/>
          </ac:graphicFrameMkLst>
        </pc:graphicFrameChg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  <pc:spChg chg="mod">
          <ac:chgData name="Larisa Morales Soto" userId="ae55080d-17f4-48de-9309-0024c0e8fdbf" providerId="ADAL" clId="{541A01B5-5A3A-8342-B8EA-5269667745D8}" dt="2022-09-13T18:32:20.026" v="4094" actId="20577"/>
          <ac:spMkLst>
            <pc:docMk/>
            <pc:sldMk cId="3223212124" sldId="426"/>
            <ac:spMk id="2" creationId="{3620DD55-D04D-15A8-6EBD-0A8293532C8D}"/>
          </ac:spMkLst>
        </pc:spChg>
        <pc:spChg chg="add mod">
          <ac:chgData name="Larisa Morales Soto" userId="ae55080d-17f4-48de-9309-0024c0e8fdbf" providerId="ADAL" clId="{541A01B5-5A3A-8342-B8EA-5269667745D8}" dt="2022-09-13T18:40:01.210" v="4484" actId="20577"/>
          <ac:spMkLst>
            <pc:docMk/>
            <pc:sldMk cId="3223212124" sldId="426"/>
            <ac:spMk id="4" creationId="{EB345061-CBD1-8BF8-B9DA-A2590994AD5E}"/>
          </ac:spMkLst>
        </pc:spChg>
        <pc:picChg chg="add mod">
          <ac:chgData name="Larisa Morales Soto" userId="ae55080d-17f4-48de-9309-0024c0e8fdbf" providerId="ADAL" clId="{541A01B5-5A3A-8342-B8EA-5269667745D8}" dt="2022-09-13T18:40:07.319" v="4489" actId="1076"/>
          <ac:picMkLst>
            <pc:docMk/>
            <pc:sldMk cId="3223212124" sldId="426"/>
            <ac:picMk id="5" creationId="{CCDD5D10-1374-47DC-8E92-79C7586523D2}"/>
          </ac:picMkLst>
        </pc:picChg>
        <pc:picChg chg="del">
          <ac:chgData name="Larisa Morales Soto" userId="ae55080d-17f4-48de-9309-0024c0e8fdbf" providerId="ADAL" clId="{541A01B5-5A3A-8342-B8EA-5269667745D8}" dt="2022-09-13T18:32:14.407" v="4085" actId="478"/>
          <ac:picMkLst>
            <pc:docMk/>
            <pc:sldMk cId="3223212124" sldId="426"/>
            <ac:picMk id="6" creationId="{1510E55D-E3F2-E293-6853-04F41439852F}"/>
          </ac:picMkLst>
        </pc:picChg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  <pc:spChg chg="mod">
          <ac:chgData name="Larisa Morales Soto" userId="ae55080d-17f4-48de-9309-0024c0e8fdbf" providerId="ADAL" clId="{541A01B5-5A3A-8342-B8EA-5269667745D8}" dt="2022-09-13T18:32:40.430" v="4143" actId="20577"/>
          <ac:spMkLst>
            <pc:docMk/>
            <pc:sldMk cId="30915407" sldId="427"/>
            <ac:spMk id="2" creationId="{3620DD55-D04D-15A8-6EBD-0A8293532C8D}"/>
          </ac:spMkLst>
        </pc:spChg>
        <pc:spChg chg="add mod">
          <ac:chgData name="Larisa Morales Soto" userId="ae55080d-17f4-48de-9309-0024c0e8fdbf" providerId="ADAL" clId="{541A01B5-5A3A-8342-B8EA-5269667745D8}" dt="2022-09-13T18:32:41.182" v="4144" actId="478"/>
          <ac:spMkLst>
            <pc:docMk/>
            <pc:sldMk cId="30915407" sldId="427"/>
            <ac:spMk id="4" creationId="{7F15C875-36D3-2FB9-22FB-FB46E1D63109}"/>
          </ac:spMkLst>
        </pc:spChg>
        <pc:picChg chg="del">
          <ac:chgData name="Larisa Morales Soto" userId="ae55080d-17f4-48de-9309-0024c0e8fdbf" providerId="ADAL" clId="{541A01B5-5A3A-8342-B8EA-5269667745D8}" dt="2022-09-13T18:32:41.182" v="4144" actId="478"/>
          <ac:picMkLst>
            <pc:docMk/>
            <pc:sldMk cId="30915407" sldId="427"/>
            <ac:picMk id="6" creationId="{1510E55D-E3F2-E293-6853-04F41439852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  <pc:spChg chg="mod">
          <ac:chgData name="Larisa Morales Soto" userId="ae55080d-17f4-48de-9309-0024c0e8fdbf" providerId="ADAL" clId="{541A01B5-5A3A-8342-B8EA-5269667745D8}" dt="2022-09-13T18:32:48.978" v="4151" actId="20577"/>
          <ac:spMkLst>
            <pc:docMk/>
            <pc:sldMk cId="4245281921" sldId="428"/>
            <ac:spMk id="2" creationId="{3620DD55-D04D-15A8-6EBD-0A8293532C8D}"/>
          </ac:spMkLst>
        </pc:spChg>
        <pc:spChg chg="mod">
          <ac:chgData name="Larisa Morales Soto" userId="ae55080d-17f4-48de-9309-0024c0e8fdbf" providerId="ADAL" clId="{541A01B5-5A3A-8342-B8EA-5269667745D8}" dt="2022-09-13T18:42:09.836" v="4639" actId="14100"/>
          <ac:spMkLst>
            <pc:docMk/>
            <pc:sldMk cId="4245281921" sldId="428"/>
            <ac:spMk id="4" creationId="{EB345061-CBD1-8BF8-B9DA-A2590994AD5E}"/>
          </ac:spMkLst>
        </pc:spChg>
        <pc:picChg chg="add mod modCrop">
          <ac:chgData name="Larisa Morales Soto" userId="ae55080d-17f4-48de-9309-0024c0e8fdbf" providerId="ADAL" clId="{541A01B5-5A3A-8342-B8EA-5269667745D8}" dt="2022-09-13T18:42:14.958" v="4642" actId="1076"/>
          <ac:picMkLst>
            <pc:docMk/>
            <pc:sldMk cId="4245281921" sldId="428"/>
            <ac:picMk id="3" creationId="{8B5BCD60-E9F1-FDFD-2AAF-FE9EBDC65A8A}"/>
          </ac:picMkLst>
        </pc:picChg>
        <pc:picChg chg="add del mod">
          <ac:chgData name="Larisa Morales Soto" userId="ae55080d-17f4-48de-9309-0024c0e8fdbf" providerId="ADAL" clId="{541A01B5-5A3A-8342-B8EA-5269667745D8}" dt="2022-09-13T19:03:39.304" v="5596" actId="21"/>
          <ac:picMkLst>
            <pc:docMk/>
            <pc:sldMk cId="4245281921" sldId="428"/>
            <ac:picMk id="6" creationId="{542BBA80-2902-DBAC-31F6-9DCC6B1881FE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  <pc:spChg chg="mod">
          <ac:chgData name="Larisa Morales Soto" userId="ae55080d-17f4-48de-9309-0024c0e8fdbf" providerId="ADAL" clId="{541A01B5-5A3A-8342-B8EA-5269667745D8}" dt="2022-09-13T18:42:25.147" v="4652" actId="20577"/>
          <ac:spMkLst>
            <pc:docMk/>
            <pc:sldMk cId="3281809004" sldId="429"/>
            <ac:spMk id="2" creationId="{3620DD55-D04D-15A8-6EBD-0A8293532C8D}"/>
          </ac:spMkLst>
        </pc:spChg>
        <pc:spChg chg="mod">
          <ac:chgData name="Larisa Morales Soto" userId="ae55080d-17f4-48de-9309-0024c0e8fdbf" providerId="ADAL" clId="{541A01B5-5A3A-8342-B8EA-5269667745D8}" dt="2022-09-15T03:03:39.095" v="9859" actId="20577"/>
          <ac:spMkLst>
            <pc:docMk/>
            <pc:sldMk cId="3281809004" sldId="429"/>
            <ac:spMk id="4" creationId="{EB345061-CBD1-8BF8-B9DA-A2590994AD5E}"/>
          </ac:spMkLst>
        </pc:spChg>
        <pc:picChg chg="del">
          <ac:chgData name="Larisa Morales Soto" userId="ae55080d-17f4-48de-9309-0024c0e8fdbf" providerId="ADAL" clId="{541A01B5-5A3A-8342-B8EA-5269667745D8}" dt="2022-09-13T18:42:37.423" v="4653" actId="478"/>
          <ac:picMkLst>
            <pc:docMk/>
            <pc:sldMk cId="3281809004" sldId="429"/>
            <ac:picMk id="3" creationId="{8B5BCD60-E9F1-FDFD-2AAF-FE9EBDC65A8A}"/>
          </ac:picMkLst>
        </pc:picChg>
        <pc:picChg chg="add mod modCrop">
          <ac:chgData name="Larisa Morales Soto" userId="ae55080d-17f4-48de-9309-0024c0e8fdbf" providerId="ADAL" clId="{541A01B5-5A3A-8342-B8EA-5269667745D8}" dt="2022-09-13T18:44:52.887" v="4906" actId="1076"/>
          <ac:picMkLst>
            <pc:docMk/>
            <pc:sldMk cId="3281809004" sldId="429"/>
            <ac:picMk id="5" creationId="{D6A63BE9-D597-3EB8-B0E8-FC107E519F9D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  <pc:spChg chg="mod">
          <ac:chgData name="Larisa Morales Soto" userId="ae55080d-17f4-48de-9309-0024c0e8fdbf" providerId="ADAL" clId="{541A01B5-5A3A-8342-B8EA-5269667745D8}" dt="2022-09-13T18:53:20.955" v="5216" actId="20577"/>
          <ac:spMkLst>
            <pc:docMk/>
            <pc:sldMk cId="2267835305" sldId="430"/>
            <ac:spMk id="2" creationId="{9634F73A-3D52-92E5-6A10-CB334DD84C20}"/>
          </ac:spMkLst>
        </pc:spChg>
        <pc:spChg chg="del mod">
          <ac:chgData name="Larisa Morales Soto" userId="ae55080d-17f4-48de-9309-0024c0e8fdbf" providerId="ADAL" clId="{541A01B5-5A3A-8342-B8EA-5269667745D8}" dt="2022-09-13T18:45:44.064" v="4955" actId="478"/>
          <ac:spMkLst>
            <pc:docMk/>
            <pc:sldMk cId="2267835305" sldId="430"/>
            <ac:spMk id="3" creationId="{C7E16A4E-467E-1C66-F364-D1BBB942C101}"/>
          </ac:spMkLst>
        </pc:spChg>
        <pc:spChg chg="add del mod">
          <ac:chgData name="Larisa Morales Soto" userId="ae55080d-17f4-48de-9309-0024c0e8fdbf" providerId="ADAL" clId="{541A01B5-5A3A-8342-B8EA-5269667745D8}" dt="2022-09-13T18:50:31.373" v="5024" actId="478"/>
          <ac:spMkLst>
            <pc:docMk/>
            <pc:sldMk cId="2267835305" sldId="430"/>
            <ac:spMk id="5" creationId="{8D6377CD-A897-3EA6-FE5C-BA28EDE7C2CC}"/>
          </ac:spMkLst>
        </pc:spChg>
        <pc:graphicFrameChg chg="add mod modGraphic">
          <ac:chgData name="Larisa Morales Soto" userId="ae55080d-17f4-48de-9309-0024c0e8fdbf" providerId="ADAL" clId="{541A01B5-5A3A-8342-B8EA-5269667745D8}" dt="2022-09-13T18:56:07.974" v="5335" actId="1076"/>
          <ac:graphicFrameMkLst>
            <pc:docMk/>
            <pc:sldMk cId="2267835305" sldId="430"/>
            <ac:graphicFrameMk id="6" creationId="{1CCCAAEC-0C0C-6803-FF0D-76478E24A0FD}"/>
          </ac:graphicFrameMkLst>
        </pc:graphicFrameChg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  <pc:spChg chg="mod">
          <ac:chgData name="Larisa Morales Soto" userId="ae55080d-17f4-48de-9309-0024c0e8fdbf" providerId="ADAL" clId="{541A01B5-5A3A-8342-B8EA-5269667745D8}" dt="2022-09-13T18:56:26.884" v="5350" actId="20577"/>
          <ac:spMkLst>
            <pc:docMk/>
            <pc:sldMk cId="701040556" sldId="432"/>
            <ac:spMk id="2" creationId="{9634F73A-3D52-92E5-6A10-CB334DD84C20}"/>
          </ac:spMkLst>
        </pc:spChg>
        <pc:graphicFrameChg chg="mod modGraphic">
          <ac:chgData name="Larisa Morales Soto" userId="ae55080d-17f4-48de-9309-0024c0e8fdbf" providerId="ADAL" clId="{541A01B5-5A3A-8342-B8EA-5269667745D8}" dt="2022-09-13T22:20:19.089" v="7922" actId="1076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  <pc:spChg chg="del">
          <ac:chgData name="Larisa Morales Soto" userId="ae55080d-17f4-48de-9309-0024c0e8fdbf" providerId="ADAL" clId="{541A01B5-5A3A-8342-B8EA-5269667745D8}" dt="2022-09-13T19:05:19.284" v="5608" actId="478"/>
          <ac:spMkLst>
            <pc:docMk/>
            <pc:sldMk cId="1317319283" sldId="433"/>
            <ac:spMk id="2" creationId="{98E24B4E-983F-0B09-ABC8-B56FF19813A6}"/>
          </ac:spMkLst>
        </pc:spChg>
        <pc:spChg chg="del">
          <ac:chgData name="Larisa Morales Soto" userId="ae55080d-17f4-48de-9309-0024c0e8fdbf" providerId="ADAL" clId="{541A01B5-5A3A-8342-B8EA-5269667745D8}" dt="2022-09-13T19:04:11.206" v="5600"/>
          <ac:spMkLst>
            <pc:docMk/>
            <pc:sldMk cId="1317319283" sldId="433"/>
            <ac:spMk id="3" creationId="{11813F91-DD17-9F93-3DB3-409C7C561EFF}"/>
          </ac:spMkLst>
        </pc:spChg>
        <pc:spChg chg="add mod">
          <ac:chgData name="Larisa Morales Soto" userId="ae55080d-17f4-48de-9309-0024c0e8fdbf" providerId="ADAL" clId="{541A01B5-5A3A-8342-B8EA-5269667745D8}" dt="2022-09-13T19:11:21.661" v="5644" actId="478"/>
          <ac:spMkLst>
            <pc:docMk/>
            <pc:sldMk cId="1317319283" sldId="433"/>
            <ac:spMk id="8" creationId="{54FF9007-0F71-AFAC-5774-D5DFECE372BE}"/>
          </ac:spMkLst>
        </pc:spChg>
        <pc:picChg chg="add del mod">
          <ac:chgData name="Larisa Morales Soto" userId="ae55080d-17f4-48de-9309-0024c0e8fdbf" providerId="ADAL" clId="{541A01B5-5A3A-8342-B8EA-5269667745D8}" dt="2022-09-13T19:11:20.719" v="5643" actId="478"/>
          <ac:picMkLst>
            <pc:docMk/>
            <pc:sldMk cId="1317319283" sldId="433"/>
            <ac:picMk id="4" creationId="{6620D984-164C-1164-5A3E-176743444FEA}"/>
          </ac:picMkLst>
        </pc:picChg>
        <pc:picChg chg="add del mod">
          <ac:chgData name="Larisa Morales Soto" userId="ae55080d-17f4-48de-9309-0024c0e8fdbf" providerId="ADAL" clId="{541A01B5-5A3A-8342-B8EA-5269667745D8}" dt="2022-09-13T19:11:21.661" v="5644" actId="478"/>
          <ac:picMkLst>
            <pc:docMk/>
            <pc:sldMk cId="1317319283" sldId="433"/>
            <ac:picMk id="6" creationId="{91649461-BD61-75A2-4C2D-9FAD548AB1B2}"/>
          </ac:picMkLst>
        </pc:picChg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  <pc:spChg chg="del">
          <ac:chgData name="Larisa Morales Soto" userId="ae55080d-17f4-48de-9309-0024c0e8fdbf" providerId="ADAL" clId="{541A01B5-5A3A-8342-B8EA-5269667745D8}" dt="2022-09-13T19:12:53.512" v="5719" actId="478"/>
          <ac:spMkLst>
            <pc:docMk/>
            <pc:sldMk cId="3314207375" sldId="433"/>
            <ac:spMk id="2" creationId="{0E0605FC-C741-DCC9-5A72-37739ED3C201}"/>
          </ac:spMkLst>
        </pc:spChg>
        <pc:spChg chg="add del mod ord">
          <ac:chgData name="Larisa Morales Soto" userId="ae55080d-17f4-48de-9309-0024c0e8fdbf" providerId="ADAL" clId="{541A01B5-5A3A-8342-B8EA-5269667745D8}" dt="2022-09-13T19:15:26.917" v="5746" actId="478"/>
          <ac:spMkLst>
            <pc:docMk/>
            <pc:sldMk cId="3314207375" sldId="433"/>
            <ac:spMk id="5" creationId="{39C7A117-F87A-24E2-E3CF-45C8C86B9A3B}"/>
          </ac:spMkLst>
        </pc:spChg>
        <pc:spChg chg="add del">
          <ac:chgData name="Larisa Morales Soto" userId="ae55080d-17f4-48de-9309-0024c0e8fdbf" providerId="ADAL" clId="{541A01B5-5A3A-8342-B8EA-5269667745D8}" dt="2022-09-13T19:13:37.164" v="5723" actId="26606"/>
          <ac:spMkLst>
            <pc:docMk/>
            <pc:sldMk cId="3314207375" sldId="433"/>
            <ac:spMk id="9" creationId="{7BDAC5B6-20CE-447F-8BA1-F2274AC7AE5B}"/>
          </ac:spMkLst>
        </pc:spChg>
        <pc:spChg chg="add del">
          <ac:chgData name="Larisa Morales Soto" userId="ae55080d-17f4-48de-9309-0024c0e8fdbf" providerId="ADAL" clId="{541A01B5-5A3A-8342-B8EA-5269667745D8}" dt="2022-09-13T19:13:37.164" v="5723" actId="26606"/>
          <ac:spMkLst>
            <pc:docMk/>
            <pc:sldMk cId="3314207375" sldId="433"/>
            <ac:spMk id="11" creationId="{D1D22B31-BF8F-446B-9009-8A251FB177CB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3" creationId="{29FDB030-9B49-4CED-8CCD-4D99382388AC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4" creationId="{F3060C83-F051-4F0E-ABAD-AA0DFC48B218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5" creationId="{3783CA14-24A1-485C-8B30-D6A5D87987AD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6" creationId="{83C98ABE-055B-441F-B07E-44F97F083C39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7" creationId="{9A97C86A-04D6-40F7-AE84-31AB43E6A846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19" creationId="{FF9F2414-84E8-453E-B1F3-389FDE8192D9}"/>
          </ac:spMkLst>
        </pc:spChg>
        <pc:spChg chg="add del">
          <ac:chgData name="Larisa Morales Soto" userId="ae55080d-17f4-48de-9309-0024c0e8fdbf" providerId="ADAL" clId="{541A01B5-5A3A-8342-B8EA-5269667745D8}" dt="2022-09-13T19:13:38.670" v="5725" actId="26606"/>
          <ac:spMkLst>
            <pc:docMk/>
            <pc:sldMk cId="3314207375" sldId="433"/>
            <ac:spMk id="21" creationId="{3ECA69A1-7536-43AC-85EF-C7106179F5ED}"/>
          </ac:spMkLst>
        </pc:spChg>
        <pc:picChg chg="add mod">
          <ac:chgData name="Larisa Morales Soto" userId="ae55080d-17f4-48de-9309-0024c0e8fdbf" providerId="ADAL" clId="{541A01B5-5A3A-8342-B8EA-5269667745D8}" dt="2022-09-13T19:15:28.789" v="5747" actId="1076"/>
          <ac:picMkLst>
            <pc:docMk/>
            <pc:sldMk cId="3314207375" sldId="433"/>
            <ac:picMk id="4" creationId="{70DE0736-483F-677A-8E95-94D086D3C63F}"/>
          </ac:picMkLst>
        </pc:picChg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  <pc:picChg chg="mod">
          <ac:chgData name="Larisa Morales Soto" userId="ae55080d-17f4-48de-9309-0024c0e8fdbf" providerId="ADAL" clId="{541A01B5-5A3A-8342-B8EA-5269667745D8}" dt="2022-09-13T19:18:07.958" v="5763" actId="207"/>
          <ac:picMkLst>
            <pc:docMk/>
            <pc:sldMk cId="2659381662" sldId="434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  <pc:picChg chg="mod">
          <ac:chgData name="Larisa Morales Soto" userId="ae55080d-17f4-48de-9309-0024c0e8fdbf" providerId="ADAL" clId="{541A01B5-5A3A-8342-B8EA-5269667745D8}" dt="2022-09-13T19:17:40.696" v="5762" actId="207"/>
          <ac:picMkLst>
            <pc:docMk/>
            <pc:sldMk cId="97489599" sldId="436"/>
            <ac:picMk id="4" creationId="{70DE0736-483F-677A-8E95-94D086D3C63F}"/>
          </ac:picMkLst>
        </pc:picChg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  <pc:picChg chg="mod">
          <ac:chgData name="Larisa Morales Soto" userId="ae55080d-17f4-48de-9309-0024c0e8fdbf" providerId="ADAL" clId="{541A01B5-5A3A-8342-B8EA-5269667745D8}" dt="2022-09-13T19:18:21.962" v="5764" actId="207"/>
          <ac:picMkLst>
            <pc:docMk/>
            <pc:sldMk cId="3380746435" sldId="437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  <pc:picChg chg="mod">
          <ac:chgData name="Larisa Morales Soto" userId="ae55080d-17f4-48de-9309-0024c0e8fdbf" providerId="ADAL" clId="{541A01B5-5A3A-8342-B8EA-5269667745D8}" dt="2022-09-13T19:18:57.979" v="5766" actId="207"/>
          <ac:picMkLst>
            <pc:docMk/>
            <pc:sldMk cId="1029239482" sldId="439"/>
            <ac:picMk id="4" creationId="{70DE0736-483F-677A-8E95-94D086D3C63F}"/>
          </ac:picMkLst>
        </pc:picChg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  <pc:picChg chg="mod">
          <ac:chgData name="Larisa Morales Soto" userId="ae55080d-17f4-48de-9309-0024c0e8fdbf" providerId="ADAL" clId="{541A01B5-5A3A-8342-B8EA-5269667745D8}" dt="2022-09-13T19:16:30.003" v="5753" actId="207"/>
          <ac:picMkLst>
            <pc:docMk/>
            <pc:sldMk cId="1378302912" sldId="440"/>
            <ac:picMk id="4" creationId="{70DE0736-483F-677A-8E95-94D086D3C63F}"/>
          </ac:picMkLst>
        </pc:picChg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  <pc:spChg chg="mod">
          <ac:chgData name="Larisa Morales Soto" userId="ae55080d-17f4-48de-9309-0024c0e8fdbf" providerId="ADAL" clId="{541A01B5-5A3A-8342-B8EA-5269667745D8}" dt="2022-09-14T01:05:29.634" v="7942" actId="20577"/>
          <ac:spMkLst>
            <pc:docMk/>
            <pc:sldMk cId="4003718646" sldId="441"/>
            <ac:spMk id="2" creationId="{E961C9E1-74EF-A90A-DC4C-C0F9823CF87A}"/>
          </ac:spMkLst>
        </pc:spChg>
        <pc:spChg chg="mod">
          <ac:chgData name="Larisa Morales Soto" userId="ae55080d-17f4-48de-9309-0024c0e8fdbf" providerId="ADAL" clId="{541A01B5-5A3A-8342-B8EA-5269667745D8}" dt="2022-09-15T02:45:40.334" v="9563" actId="20577"/>
          <ac:spMkLst>
            <pc:docMk/>
            <pc:sldMk cId="4003718646" sldId="441"/>
            <ac:spMk id="5" creationId="{B5C65067-8301-83CF-6944-C733754CC10E}"/>
          </ac:spMkLst>
        </pc:spChg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  <pc:spChg chg="mod">
          <ac:chgData name="Larisa Morales Soto" userId="ae55080d-17f4-48de-9309-0024c0e8fdbf" providerId="ADAL" clId="{541A01B5-5A3A-8342-B8EA-5269667745D8}" dt="2022-09-14T12:09:56.079" v="8283" actId="113"/>
          <ac:spMkLst>
            <pc:docMk/>
            <pc:sldMk cId="1491768522" sldId="442"/>
            <ac:spMk id="2" creationId="{F386E018-C289-2477-6303-E95DD2DDFDDC}"/>
          </ac:spMkLst>
        </pc:spChg>
        <pc:graphicFrameChg chg="modGraphic">
          <ac:chgData name="Larisa Morales Soto" userId="ae55080d-17f4-48de-9309-0024c0e8fdbf" providerId="ADAL" clId="{541A01B5-5A3A-8342-B8EA-5269667745D8}" dt="2022-09-14T12:09:38.246" v="8277" actId="2711"/>
          <ac:graphicFrameMkLst>
            <pc:docMk/>
            <pc:sldMk cId="1491768522" sldId="442"/>
            <ac:graphicFrameMk id="4" creationId="{C3F49445-7219-ECDE-60D5-3FD2B89229B8}"/>
          </ac:graphicFrameMkLst>
        </pc:graphicFrameChg>
        <pc:picChg chg="add del mod">
          <ac:chgData name="Larisa Morales Soto" userId="ae55080d-17f4-48de-9309-0024c0e8fdbf" providerId="ADAL" clId="{541A01B5-5A3A-8342-B8EA-5269667745D8}" dt="2022-09-14T12:09:54.392" v="8280"/>
          <ac:picMkLst>
            <pc:docMk/>
            <pc:sldMk cId="1491768522" sldId="442"/>
            <ac:picMk id="3" creationId="{1EF63D8E-6888-A3B2-728C-9B8200DB12FF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  <pc:spChg chg="mod">
          <ac:chgData name="Larisa Morales Soto" userId="ae55080d-17f4-48de-9309-0024c0e8fdbf" providerId="ADAL" clId="{541A01B5-5A3A-8342-B8EA-5269667745D8}" dt="2022-09-14T20:33:37.335" v="8357" actId="20577"/>
          <ac:spMkLst>
            <pc:docMk/>
            <pc:sldMk cId="1920594278" sldId="443"/>
            <ac:spMk id="2" creationId="{B9F6B6BF-5EAF-25E7-7B68-B03E914C0A05}"/>
          </ac:spMkLst>
        </pc:spChg>
        <pc:spChg chg="del">
          <ac:chgData name="Larisa Morales Soto" userId="ae55080d-17f4-48de-9309-0024c0e8fdbf" providerId="ADAL" clId="{541A01B5-5A3A-8342-B8EA-5269667745D8}" dt="2022-09-14T20:33:58.874" v="8358"/>
          <ac:spMkLst>
            <pc:docMk/>
            <pc:sldMk cId="1920594278" sldId="443"/>
            <ac:spMk id="3" creationId="{16EBACB3-DD45-E5C4-D1C0-ED9CA0592ECA}"/>
          </ac:spMkLst>
        </pc:spChg>
        <pc:spChg chg="add mod">
          <ac:chgData name="Larisa Morales Soto" userId="ae55080d-17f4-48de-9309-0024c0e8fdbf" providerId="ADAL" clId="{541A01B5-5A3A-8342-B8EA-5269667745D8}" dt="2022-09-14T20:34:30.995" v="8380" actId="1076"/>
          <ac:spMkLst>
            <pc:docMk/>
            <pc:sldMk cId="1920594278" sldId="443"/>
            <ac:spMk id="7" creationId="{64906127-25FE-DE8E-5809-4935F85E07EB}"/>
          </ac:spMkLst>
        </pc:spChg>
        <pc:spChg chg="add mod">
          <ac:chgData name="Larisa Morales Soto" userId="ae55080d-17f4-48de-9309-0024c0e8fdbf" providerId="ADAL" clId="{541A01B5-5A3A-8342-B8EA-5269667745D8}" dt="2022-09-15T02:58:59.898" v="9692" actId="20577"/>
          <ac:spMkLst>
            <pc:docMk/>
            <pc:sldMk cId="1920594278" sldId="443"/>
            <ac:spMk id="8" creationId="{25DCAFC4-9724-1221-2854-A096267A76F7}"/>
          </ac:spMkLst>
        </pc:spChg>
        <pc:picChg chg="add mod">
          <ac:chgData name="Larisa Morales Soto" userId="ae55080d-17f4-48de-9309-0024c0e8fdbf" providerId="ADAL" clId="{541A01B5-5A3A-8342-B8EA-5269667745D8}" dt="2022-09-14T20:36:48.811" v="8565" actId="1076"/>
          <ac:picMkLst>
            <pc:docMk/>
            <pc:sldMk cId="1920594278" sldId="443"/>
            <ac:picMk id="5" creationId="{B5197848-F01D-313B-C1B5-388CC1CE76FF}"/>
          </ac:picMkLst>
        </pc:picChg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  <pc:spChg chg="mod">
          <ac:chgData name="Larisa Morales Soto" userId="ae55080d-17f4-48de-9309-0024c0e8fdbf" providerId="ADAL" clId="{541A01B5-5A3A-8342-B8EA-5269667745D8}" dt="2022-09-14T20:34:54.699" v="8392" actId="20577"/>
          <ac:spMkLst>
            <pc:docMk/>
            <pc:sldMk cId="3928505110" sldId="444"/>
            <ac:spMk id="2" creationId="{B9F6B6BF-5EAF-25E7-7B68-B03E914C0A05}"/>
          </ac:spMkLst>
        </pc:spChg>
        <pc:spChg chg="add mod">
          <ac:chgData name="Larisa Morales Soto" userId="ae55080d-17f4-48de-9309-0024c0e8fdbf" providerId="ADAL" clId="{541A01B5-5A3A-8342-B8EA-5269667745D8}" dt="2022-09-14T20:35:37.712" v="8469" actId="14100"/>
          <ac:spMkLst>
            <pc:docMk/>
            <pc:sldMk cId="3928505110" sldId="444"/>
            <ac:spMk id="4" creationId="{F2309CD3-B50A-3A27-E186-48109DED89F8}"/>
          </ac:spMkLst>
        </pc:spChg>
        <pc:picChg chg="del">
          <ac:chgData name="Larisa Morales Soto" userId="ae55080d-17f4-48de-9309-0024c0e8fdbf" providerId="ADAL" clId="{541A01B5-5A3A-8342-B8EA-5269667745D8}" dt="2022-09-14T20:34:56.477" v="8393" actId="478"/>
          <ac:picMkLst>
            <pc:docMk/>
            <pc:sldMk cId="3928505110" sldId="444"/>
            <ac:picMk id="5" creationId="{B5197848-F01D-313B-C1B5-388CC1CE76FF}"/>
          </ac:picMkLst>
        </pc:picChg>
        <pc:picChg chg="add mod">
          <ac:chgData name="Larisa Morales Soto" userId="ae55080d-17f4-48de-9309-0024c0e8fdbf" providerId="ADAL" clId="{541A01B5-5A3A-8342-B8EA-5269667745D8}" dt="2022-09-14T20:35:55.076" v="8473" actId="1076"/>
          <ac:picMkLst>
            <pc:docMk/>
            <pc:sldMk cId="3928505110" sldId="444"/>
            <ac:picMk id="8" creationId="{8BB8A3E8-2ECC-6FE8-CE0A-26FE295F5BC7}"/>
          </ac:picMkLst>
        </pc:picChg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  <pc:spChg chg="mod">
          <ac:chgData name="Larisa Morales Soto" userId="ae55080d-17f4-48de-9309-0024c0e8fdbf" providerId="ADAL" clId="{541A01B5-5A3A-8342-B8EA-5269667745D8}" dt="2022-09-14T21:41:45.258" v="8595" actId="20577"/>
          <ac:spMkLst>
            <pc:docMk/>
            <pc:sldMk cId="3964093048" sldId="445"/>
            <ac:spMk id="2" creationId="{F71F5E8C-CE84-60FE-45F5-F45BE2A98445}"/>
          </ac:spMkLst>
        </pc:spChg>
        <pc:spChg chg="mod">
          <ac:chgData name="Larisa Morales Soto" userId="ae55080d-17f4-48de-9309-0024c0e8fdbf" providerId="ADAL" clId="{541A01B5-5A3A-8342-B8EA-5269667745D8}" dt="2022-09-15T02:59:21.183" v="9697" actId="20577"/>
          <ac:spMkLst>
            <pc:docMk/>
            <pc:sldMk cId="3964093048" sldId="445"/>
            <ac:spMk id="3" creationId="{943AB0AC-736E-D96C-47E9-1CE37C18CD91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  <pc:spChg chg="mod">
          <ac:chgData name="Larisa Morales Soto" userId="ae55080d-17f4-48de-9309-0024c0e8fdbf" providerId="ADAL" clId="{541A01B5-5A3A-8342-B8EA-5269667745D8}" dt="2022-09-14T21:58:11.209" v="8913" actId="20577"/>
          <ac:spMkLst>
            <pc:docMk/>
            <pc:sldMk cId="250423083" sldId="446"/>
            <ac:spMk id="2" creationId="{E11A2FE4-61F1-3554-8F3B-1705FD9D4745}"/>
          </ac:spMkLst>
        </pc:spChg>
        <pc:spChg chg="del">
          <ac:chgData name="Larisa Morales Soto" userId="ae55080d-17f4-48de-9309-0024c0e8fdbf" providerId="ADAL" clId="{541A01B5-5A3A-8342-B8EA-5269667745D8}" dt="2022-09-14T21:58:25.862" v="8915" actId="478"/>
          <ac:spMkLst>
            <pc:docMk/>
            <pc:sldMk cId="250423083" sldId="446"/>
            <ac:spMk id="3" creationId="{19763ACC-CB24-BE1D-8420-E2F77F645131}"/>
          </ac:spMkLst>
        </pc:spChg>
        <pc:spChg chg="add del">
          <ac:chgData name="Larisa Morales Soto" userId="ae55080d-17f4-48de-9309-0024c0e8fdbf" providerId="ADAL" clId="{541A01B5-5A3A-8342-B8EA-5269667745D8}" dt="2022-09-14T22:41:20.626" v="8939" actId="21"/>
          <ac:spMkLst>
            <pc:docMk/>
            <pc:sldMk cId="250423083" sldId="446"/>
            <ac:spMk id="8" creationId="{BB20F78E-8007-7C38-1259-4A86408458F9}"/>
          </ac:spMkLst>
        </pc:spChg>
        <pc:spChg chg="add del mod">
          <ac:chgData name="Larisa Morales Soto" userId="ae55080d-17f4-48de-9309-0024c0e8fdbf" providerId="ADAL" clId="{541A01B5-5A3A-8342-B8EA-5269667745D8}" dt="2022-09-15T00:57:44.981" v="9020" actId="21"/>
          <ac:spMkLst>
            <pc:docMk/>
            <pc:sldMk cId="250423083" sldId="446"/>
            <ac:spMk id="9" creationId="{3097C2F4-857F-B380-A0C9-A5FB170C7DA1}"/>
          </ac:spMkLst>
        </pc:spChg>
        <pc:picChg chg="add del mod">
          <ac:chgData name="Larisa Morales Soto" userId="ae55080d-17f4-48de-9309-0024c0e8fdbf" providerId="ADAL" clId="{541A01B5-5A3A-8342-B8EA-5269667745D8}" dt="2022-09-15T00:56:57.782" v="9017" actId="478"/>
          <ac:picMkLst>
            <pc:docMk/>
            <pc:sldMk cId="250423083" sldId="446"/>
            <ac:picMk id="4" creationId="{A23FDA7F-94C9-7111-A0A6-6D9BF62BF88D}"/>
          </ac:picMkLst>
        </pc:picChg>
        <pc:picChg chg="add del mod">
          <ac:chgData name="Larisa Morales Soto" userId="ae55080d-17f4-48de-9309-0024c0e8fdbf" providerId="ADAL" clId="{541A01B5-5A3A-8342-B8EA-5269667745D8}" dt="2022-09-14T22:40:38.398" v="8918" actId="21"/>
          <ac:picMkLst>
            <pc:docMk/>
            <pc:sldMk cId="250423083" sldId="446"/>
            <ac:picMk id="6" creationId="{24D8624A-1235-3DAF-69D6-DF4A0EA06411}"/>
          </ac:picMkLst>
        </pc:picChg>
        <pc:picChg chg="add mod">
          <ac:chgData name="Larisa Morales Soto" userId="ae55080d-17f4-48de-9309-0024c0e8fdbf" providerId="ADAL" clId="{541A01B5-5A3A-8342-B8EA-5269667745D8}" dt="2022-09-15T00:58:06.471" v="9028" actId="1076"/>
          <ac:picMkLst>
            <pc:docMk/>
            <pc:sldMk cId="250423083" sldId="446"/>
            <ac:picMk id="11" creationId="{1C99CE6A-FBBF-26D0-BFD1-7E41279209F2}"/>
          </ac:picMkLst>
        </pc:picChg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  <pc:spChg chg="mod">
          <ac:chgData name="Larisa Morales Soto" userId="ae55080d-17f4-48de-9309-0024c0e8fdbf" providerId="ADAL" clId="{541A01B5-5A3A-8342-B8EA-5269667745D8}" dt="2022-09-14T22:40:44.872" v="8927" actId="20577"/>
          <ac:spMkLst>
            <pc:docMk/>
            <pc:sldMk cId="241318341" sldId="447"/>
            <ac:spMk id="2" creationId="{2A2DE474-1991-C233-FDCC-453473EEC5E9}"/>
          </ac:spMkLst>
        </pc:spChg>
        <pc:spChg chg="del mod">
          <ac:chgData name="Larisa Morales Soto" userId="ae55080d-17f4-48de-9309-0024c0e8fdbf" providerId="ADAL" clId="{541A01B5-5A3A-8342-B8EA-5269667745D8}" dt="2022-09-14T22:40:58.348" v="8933" actId="478"/>
          <ac:spMkLst>
            <pc:docMk/>
            <pc:sldMk cId="241318341" sldId="447"/>
            <ac:spMk id="3" creationId="{87952FEE-9BAD-D2F6-758A-D448204C864D}"/>
          </ac:spMkLst>
        </pc:spChg>
        <pc:spChg chg="add del mod">
          <ac:chgData name="Larisa Morales Soto" userId="ae55080d-17f4-48de-9309-0024c0e8fdbf" providerId="ADAL" clId="{541A01B5-5A3A-8342-B8EA-5269667745D8}" dt="2022-09-14T22:41:00.941" v="8935" actId="478"/>
          <ac:spMkLst>
            <pc:docMk/>
            <pc:sldMk cId="241318341" sldId="447"/>
            <ac:spMk id="6" creationId="{AD0BD612-B4C3-3D7C-4605-7E28204288D9}"/>
          </ac:spMkLst>
        </pc:spChg>
        <pc:spChg chg="add mod">
          <ac:chgData name="Larisa Morales Soto" userId="ae55080d-17f4-48de-9309-0024c0e8fdbf" providerId="ADAL" clId="{541A01B5-5A3A-8342-B8EA-5269667745D8}" dt="2022-09-14T22:41:36.027" v="8945" actId="1076"/>
          <ac:spMkLst>
            <pc:docMk/>
            <pc:sldMk cId="241318341" sldId="447"/>
            <ac:spMk id="7" creationId="{6137B414-1590-8EBC-807A-B91807D305CC}"/>
          </ac:spMkLst>
        </pc:spChg>
        <pc:spChg chg="add del mod">
          <ac:chgData name="Larisa Morales Soto" userId="ae55080d-17f4-48de-9309-0024c0e8fdbf" providerId="ADAL" clId="{541A01B5-5A3A-8342-B8EA-5269667745D8}" dt="2022-09-15T00:57:50.040" v="9023" actId="478"/>
          <ac:spMkLst>
            <pc:docMk/>
            <pc:sldMk cId="241318341" sldId="447"/>
            <ac:spMk id="8" creationId="{22D1C49C-728F-EFDF-62CB-AB9D42569666}"/>
          </ac:spMkLst>
        </pc:spChg>
        <pc:picChg chg="add mod modCrop">
          <ac:chgData name="Larisa Morales Soto" userId="ae55080d-17f4-48de-9309-0024c0e8fdbf" providerId="ADAL" clId="{541A01B5-5A3A-8342-B8EA-5269667745D8}" dt="2022-09-14T22:41:48.964" v="8951" actId="1076"/>
          <ac:picMkLst>
            <pc:docMk/>
            <pc:sldMk cId="241318341" sldId="447"/>
            <ac:picMk id="4" creationId="{5DD999DF-7389-E19F-D735-27B03F947D95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  <pc:spChg chg="mod">
          <ac:chgData name="Larisa Morales Soto" userId="ae55080d-17f4-48de-9309-0024c0e8fdbf" providerId="ADAL" clId="{541A01B5-5A3A-8342-B8EA-5269667745D8}" dt="2022-09-14T22:41:58.611" v="8959" actId="20577"/>
          <ac:spMkLst>
            <pc:docMk/>
            <pc:sldMk cId="3470290159" sldId="448"/>
            <ac:spMk id="2" creationId="{AAF16BF1-9540-6F86-3C8C-5D87158B4291}"/>
          </ac:spMkLst>
        </pc:spChg>
        <pc:spChg chg="del">
          <ac:chgData name="Larisa Morales Soto" userId="ae55080d-17f4-48de-9309-0024c0e8fdbf" providerId="ADAL" clId="{541A01B5-5A3A-8342-B8EA-5269667745D8}" dt="2022-09-14T22:41:56.538" v="8953" actId="478"/>
          <ac:spMkLst>
            <pc:docMk/>
            <pc:sldMk cId="3470290159" sldId="448"/>
            <ac:spMk id="3" creationId="{15116865-AF0A-5082-9140-F5A1A8B3397B}"/>
          </ac:spMkLst>
        </pc:spChg>
        <pc:spChg chg="add del mod">
          <ac:chgData name="Larisa Morales Soto" userId="ae55080d-17f4-48de-9309-0024c0e8fdbf" providerId="ADAL" clId="{541A01B5-5A3A-8342-B8EA-5269667745D8}" dt="2022-09-15T00:57:53.769" v="9024" actId="478"/>
          <ac:spMkLst>
            <pc:docMk/>
            <pc:sldMk cId="3470290159" sldId="448"/>
            <ac:spMk id="6" creationId="{62C17337-F892-D440-A386-5A291A9F372D}"/>
          </ac:spMkLst>
        </pc:spChg>
        <pc:spChg chg="add mod">
          <ac:chgData name="Larisa Morales Soto" userId="ae55080d-17f4-48de-9309-0024c0e8fdbf" providerId="ADAL" clId="{541A01B5-5A3A-8342-B8EA-5269667745D8}" dt="2022-09-15T00:57:54.090" v="9025"/>
          <ac:spMkLst>
            <pc:docMk/>
            <pc:sldMk cId="3470290159" sldId="448"/>
            <ac:spMk id="7" creationId="{CEBB8CA8-601C-2BC6-38DD-5BDF913A9161}"/>
          </ac:spMkLst>
        </pc:spChg>
        <pc:picChg chg="add mod">
          <ac:chgData name="Larisa Morales Soto" userId="ae55080d-17f4-48de-9309-0024c0e8fdbf" providerId="ADAL" clId="{541A01B5-5A3A-8342-B8EA-5269667745D8}" dt="2022-09-14T22:42:11.490" v="8964" actId="1076"/>
          <ac:picMkLst>
            <pc:docMk/>
            <pc:sldMk cId="3470290159" sldId="448"/>
            <ac:picMk id="5" creationId="{59A23B08-BB67-1E47-2C87-F8A79EB944AF}"/>
          </ac:picMkLst>
        </pc:picChg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  <pc:spChg chg="mod">
          <ac:chgData name="Larisa Morales Soto" userId="ae55080d-17f4-48de-9309-0024c0e8fdbf" providerId="ADAL" clId="{541A01B5-5A3A-8342-B8EA-5269667745D8}" dt="2022-09-14T22:42:46.684" v="8976" actId="20577"/>
          <ac:spMkLst>
            <pc:docMk/>
            <pc:sldMk cId="4269158014" sldId="449"/>
            <ac:spMk id="2" creationId="{4FF08540-0B5D-8DB7-A5E2-3E6AAEB2C396}"/>
          </ac:spMkLst>
        </pc:spChg>
        <pc:spChg chg="del">
          <ac:chgData name="Larisa Morales Soto" userId="ae55080d-17f4-48de-9309-0024c0e8fdbf" providerId="ADAL" clId="{541A01B5-5A3A-8342-B8EA-5269667745D8}" dt="2022-09-14T22:42:48.438" v="8977" actId="478"/>
          <ac:spMkLst>
            <pc:docMk/>
            <pc:sldMk cId="4269158014" sldId="449"/>
            <ac:spMk id="3" creationId="{44AEE877-D29B-091F-A76B-5960DEBF49CC}"/>
          </ac:spMkLst>
        </pc:spChg>
        <pc:spChg chg="add mod">
          <ac:chgData name="Larisa Morales Soto" userId="ae55080d-17f4-48de-9309-0024c0e8fdbf" providerId="ADAL" clId="{541A01B5-5A3A-8342-B8EA-5269667745D8}" dt="2022-09-15T00:57:56.819" v="9026"/>
          <ac:spMkLst>
            <pc:docMk/>
            <pc:sldMk cId="4269158014" sldId="449"/>
            <ac:spMk id="6" creationId="{5461B265-C13B-8E90-5A02-7E610D001C07}"/>
          </ac:spMkLst>
        </pc:spChg>
        <pc:picChg chg="add mod">
          <ac:chgData name="Larisa Morales Soto" userId="ae55080d-17f4-48de-9309-0024c0e8fdbf" providerId="ADAL" clId="{541A01B5-5A3A-8342-B8EA-5269667745D8}" dt="2022-09-15T00:57:58.873" v="9027" actId="1076"/>
          <ac:picMkLst>
            <pc:docMk/>
            <pc:sldMk cId="4269158014" sldId="449"/>
            <ac:picMk id="5" creationId="{DCF75B7C-56EC-35C2-870C-75839875D3A9}"/>
          </ac:picMkLst>
        </pc:picChg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  <pc:spChg chg="mod">
          <ac:chgData name="Larisa Morales Soto" userId="ae55080d-17f4-48de-9309-0024c0e8fdbf" providerId="ADAL" clId="{541A01B5-5A3A-8342-B8EA-5269667745D8}" dt="2022-09-15T00:31:41.354" v="9015" actId="20577"/>
          <ac:spMkLst>
            <pc:docMk/>
            <pc:sldMk cId="3813321520" sldId="450"/>
            <ac:spMk id="2" creationId="{211D8088-01E9-EE27-2DAC-710310E22041}"/>
          </ac:spMkLst>
        </pc:spChg>
        <pc:spChg chg="del">
          <ac:chgData name="Larisa Morales Soto" userId="ae55080d-17f4-48de-9309-0024c0e8fdbf" providerId="ADAL" clId="{541A01B5-5A3A-8342-B8EA-5269667745D8}" dt="2022-09-15T00:31:47.143" v="9016" actId="478"/>
          <ac:spMkLst>
            <pc:docMk/>
            <pc:sldMk cId="3813321520" sldId="450"/>
            <ac:spMk id="3" creationId="{D1BF6950-33FD-27A2-6148-D8AEA67B6CA2}"/>
          </ac:spMkLst>
        </pc:spChg>
        <pc:picChg chg="add mod modCrop">
          <ac:chgData name="Larisa Morales Soto" userId="ae55080d-17f4-48de-9309-0024c0e8fdbf" providerId="ADAL" clId="{541A01B5-5A3A-8342-B8EA-5269667745D8}" dt="2022-09-15T01:08:28.549" v="9039" actId="1076"/>
          <ac:picMkLst>
            <pc:docMk/>
            <pc:sldMk cId="3813321520" sldId="450"/>
            <ac:picMk id="5" creationId="{103BDE6D-9E0C-DB65-264D-EAB3B7C683B3}"/>
          </ac:picMkLst>
        </pc:picChg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  <pc:spChg chg="mod">
          <ac:chgData name="Larisa Morales Soto" userId="ae55080d-17f4-48de-9309-0024c0e8fdbf" providerId="ADAL" clId="{541A01B5-5A3A-8342-B8EA-5269667745D8}" dt="2022-09-15T01:08:56.829" v="9072" actId="20577"/>
          <ac:spMkLst>
            <pc:docMk/>
            <pc:sldMk cId="450508802" sldId="451"/>
            <ac:spMk id="2" creationId="{688AA46B-4732-0530-6F48-BF48D95D8BC4}"/>
          </ac:spMkLst>
        </pc:spChg>
        <pc:spChg chg="mod">
          <ac:chgData name="Larisa Morales Soto" userId="ae55080d-17f4-48de-9309-0024c0e8fdbf" providerId="ADAL" clId="{541A01B5-5A3A-8342-B8EA-5269667745D8}" dt="2022-09-15T01:17:07.329" v="9391" actId="27636"/>
          <ac:spMkLst>
            <pc:docMk/>
            <pc:sldMk cId="450508802" sldId="451"/>
            <ac:spMk id="3" creationId="{32713876-8DC3-8956-64D6-0531363E9959}"/>
          </ac:spMkLst>
        </pc:spChg>
        <pc:spChg chg="add mod">
          <ac:chgData name="Larisa Morales Soto" userId="ae55080d-17f4-48de-9309-0024c0e8fdbf" providerId="ADAL" clId="{541A01B5-5A3A-8342-B8EA-5269667745D8}" dt="2022-09-15T01:10:56.995" v="9119" actId="1076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  <pc:spChg chg="mod">
          <ac:chgData name="Larisa Morales Soto" userId="ae55080d-17f4-48de-9309-0024c0e8fdbf" providerId="ADAL" clId="{541A01B5-5A3A-8342-B8EA-5269667745D8}" dt="2022-09-15T01:13:21.711" v="9363" actId="20577"/>
          <ac:spMkLst>
            <pc:docMk/>
            <pc:sldMk cId="1454694018" sldId="452"/>
            <ac:spMk id="2" creationId="{024853B5-A1EE-C726-9AFD-9E1CC35A3FE1}"/>
          </ac:spMkLst>
        </pc:spChg>
        <pc:spChg chg="del mod">
          <ac:chgData name="Larisa Morales Soto" userId="ae55080d-17f4-48de-9309-0024c0e8fdbf" providerId="ADAL" clId="{541A01B5-5A3A-8342-B8EA-5269667745D8}" dt="2022-09-15T01:13:01.181" v="9347" actId="478"/>
          <ac:spMkLst>
            <pc:docMk/>
            <pc:sldMk cId="1454694018" sldId="452"/>
            <ac:spMk id="3" creationId="{EA2D9AE0-FA23-FF4C-194B-548FB0A6544B}"/>
          </ac:spMkLst>
        </pc:spChg>
        <pc:spChg chg="add del mod">
          <ac:chgData name="Larisa Morales Soto" userId="ae55080d-17f4-48de-9309-0024c0e8fdbf" providerId="ADAL" clId="{541A01B5-5A3A-8342-B8EA-5269667745D8}" dt="2022-09-15T01:13:13.944" v="9348"/>
          <ac:spMkLst>
            <pc:docMk/>
            <pc:sldMk cId="1454694018" sldId="452"/>
            <ac:spMk id="5" creationId="{7F72039F-6A6E-503C-646D-65B7B9FB4EF6}"/>
          </ac:spMkLst>
        </pc:spChg>
        <pc:spChg chg="add mod">
          <ac:chgData name="Larisa Morales Soto" userId="ae55080d-17f4-48de-9309-0024c0e8fdbf" providerId="ADAL" clId="{541A01B5-5A3A-8342-B8EA-5269667745D8}" dt="2022-09-15T01:23:07.629" v="9553" actId="20577"/>
          <ac:spMkLst>
            <pc:docMk/>
            <pc:sldMk cId="1454694018" sldId="452"/>
            <ac:spMk id="10" creationId="{E8462EC9-73E7-2C60-4361-1CB88CFC8054}"/>
          </ac:spMkLst>
        </pc:spChg>
        <pc:spChg chg="add del mod">
          <ac:chgData name="Larisa Morales Soto" userId="ae55080d-17f4-48de-9309-0024c0e8fdbf" providerId="ADAL" clId="{541A01B5-5A3A-8342-B8EA-5269667745D8}" dt="2022-09-15T01:22:27.921" v="9514" actId="478"/>
          <ac:spMkLst>
            <pc:docMk/>
            <pc:sldMk cId="1454694018" sldId="452"/>
            <ac:spMk id="12" creationId="{5867AA34-E507-6FB7-5377-97A278490B5E}"/>
          </ac:spMkLst>
        </pc:spChg>
        <pc:spChg chg="add del mod">
          <ac:chgData name="Larisa Morales Soto" userId="ae55080d-17f4-48de-9309-0024c0e8fdbf" providerId="ADAL" clId="{541A01B5-5A3A-8342-B8EA-5269667745D8}" dt="2022-09-15T01:22:15.856" v="9512" actId="478"/>
          <ac:spMkLst>
            <pc:docMk/>
            <pc:sldMk cId="1454694018" sldId="452"/>
            <ac:spMk id="14" creationId="{3B3E1246-1196-E048-7058-8A0BC538556E}"/>
          </ac:spMkLst>
        </pc:spChg>
        <pc:picChg chg="add del mod">
          <ac:chgData name="Larisa Morales Soto" userId="ae55080d-17f4-48de-9309-0024c0e8fdbf" providerId="ADAL" clId="{541A01B5-5A3A-8342-B8EA-5269667745D8}" dt="2022-09-15T01:21:13.461" v="9446" actId="478"/>
          <ac:picMkLst>
            <pc:docMk/>
            <pc:sldMk cId="1454694018" sldId="452"/>
            <ac:picMk id="7" creationId="{71D75470-83DB-6CD3-F981-9A98794B0D56}"/>
          </ac:picMkLst>
        </pc:picChg>
        <pc:picChg chg="add del mod">
          <ac:chgData name="Larisa Morales Soto" userId="ae55080d-17f4-48de-9309-0024c0e8fdbf" providerId="ADAL" clId="{541A01B5-5A3A-8342-B8EA-5269667745D8}" dt="2022-09-15T01:16:55.072" v="9389"/>
          <ac:picMkLst>
            <pc:docMk/>
            <pc:sldMk cId="1454694018" sldId="452"/>
            <ac:picMk id="8" creationId="{54C1D055-85BF-9976-B4A2-1558F5EF265A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  <pc:spChg chg="del">
          <ac:chgData name="Larisa Morales Soto" userId="ae55080d-17f4-48de-9309-0024c0e8fdbf" providerId="ADAL" clId="{541A01B5-5A3A-8342-B8EA-5269667745D8}" dt="2022-09-15T01:13:43.558" v="9368" actId="478"/>
          <ac:spMkLst>
            <pc:docMk/>
            <pc:sldMk cId="1256192499" sldId="453"/>
            <ac:spMk id="2" creationId="{AE7D5E0E-AD82-8694-D372-F0CBE347931D}"/>
          </ac:spMkLst>
        </pc:spChg>
        <pc:spChg chg="del">
          <ac:chgData name="Larisa Morales Soto" userId="ae55080d-17f4-48de-9309-0024c0e8fdbf" providerId="ADAL" clId="{541A01B5-5A3A-8342-B8EA-5269667745D8}" dt="2022-09-15T01:13:41.500" v="9365"/>
          <ac:spMkLst>
            <pc:docMk/>
            <pc:sldMk cId="1256192499" sldId="453"/>
            <ac:spMk id="3" creationId="{1AE7725D-969E-6FDB-BA43-6CD97C2B7F56}"/>
          </ac:spMkLst>
        </pc:spChg>
        <pc:picChg chg="add mod">
          <ac:chgData name="Larisa Morales Soto" userId="ae55080d-17f4-48de-9309-0024c0e8fdbf" providerId="ADAL" clId="{541A01B5-5A3A-8342-B8EA-5269667745D8}" dt="2022-09-15T01:13:46.001" v="9369" actId="1076"/>
          <ac:picMkLst>
            <pc:docMk/>
            <pc:sldMk cId="1256192499" sldId="453"/>
            <ac:picMk id="5" creationId="{B242CA6A-A73A-4F60-6FFB-8304C2049E35}"/>
          </ac:picMkLst>
        </pc:picChg>
        <pc:picChg chg="add mod modCrop">
          <ac:chgData name="Larisa Morales Soto" userId="ae55080d-17f4-48de-9309-0024c0e8fdbf" providerId="ADAL" clId="{541A01B5-5A3A-8342-B8EA-5269667745D8}" dt="2022-09-15T01:14:22.781" v="9379" actId="1076"/>
          <ac:picMkLst>
            <pc:docMk/>
            <pc:sldMk cId="1256192499" sldId="453"/>
            <ac:picMk id="7" creationId="{8B2003EE-5C09-7521-6561-9FCB8E7EAED4}"/>
          </ac:picMkLst>
        </pc:picChg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  <pc:spChg chg="del">
          <ac:chgData name="Larisa Morales Soto" userId="ae55080d-17f4-48de-9309-0024c0e8fdbf" providerId="ADAL" clId="{541A01B5-5A3A-8342-B8EA-5269667745D8}" dt="2022-09-15T01:14:43.481" v="9382" actId="478"/>
          <ac:spMkLst>
            <pc:docMk/>
            <pc:sldMk cId="3594387439" sldId="454"/>
            <ac:spMk id="2" creationId="{9AEED063-C369-6A77-5748-699F1505520F}"/>
          </ac:spMkLst>
        </pc:spChg>
        <pc:spChg chg="del">
          <ac:chgData name="Larisa Morales Soto" userId="ae55080d-17f4-48de-9309-0024c0e8fdbf" providerId="ADAL" clId="{541A01B5-5A3A-8342-B8EA-5269667745D8}" dt="2022-09-15T01:14:42.233" v="9381" actId="478"/>
          <ac:spMkLst>
            <pc:docMk/>
            <pc:sldMk cId="3594387439" sldId="454"/>
            <ac:spMk id="3" creationId="{D1BEDE46-0D82-18C6-087C-C3276F6A5C98}"/>
          </ac:spMkLst>
        </pc:spChg>
        <pc:picChg chg="add mod modCrop">
          <ac:chgData name="Larisa Morales Soto" userId="ae55080d-17f4-48de-9309-0024c0e8fdbf" providerId="ADAL" clId="{541A01B5-5A3A-8342-B8EA-5269667745D8}" dt="2022-09-15T01:14:52.156" v="9385" actId="1076"/>
          <ac:picMkLst>
            <pc:docMk/>
            <pc:sldMk cId="3594387439" sldId="454"/>
            <ac:picMk id="4" creationId="{8A5DCAA4-3598-AE10-1994-B92915AE2F59}"/>
          </ac:picMkLst>
        </pc:picChg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  <pc:spChg chg="mod">
          <ac:chgData name="Larisa Morales Soto" userId="ae55080d-17f4-48de-9309-0024c0e8fdbf" providerId="ADAL" clId="{541A01B5-5A3A-8342-B8EA-5269667745D8}" dt="2022-09-15T03:02:23.348" v="9811" actId="20577"/>
          <ac:spMkLst>
            <pc:docMk/>
            <pc:sldMk cId="920428551" sldId="455"/>
            <ac:spMk id="4" creationId="{A45C165F-BC2D-0A42-B582-A27AE4DBB9CF}"/>
          </ac:spMkLst>
        </pc:spChg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  <pc:spChg chg="del">
          <ac:chgData name="Larisa Morales Soto" userId="ae55080d-17f4-48de-9309-0024c0e8fdbf" providerId="ADAL" clId="{541A01B5-5A3A-8342-B8EA-5269667745D8}" dt="2022-09-15T03:02:28.024" v="9812" actId="478"/>
          <ac:spMkLst>
            <pc:docMk/>
            <pc:sldMk cId="2446723814" sldId="456"/>
            <ac:spMk id="4" creationId="{A45C165F-BC2D-0A42-B582-A27AE4DBB9CF}"/>
          </ac:spMkLst>
        </pc:spChg>
        <pc:spChg chg="add del mod">
          <ac:chgData name="Larisa Morales Soto" userId="ae55080d-17f4-48de-9309-0024c0e8fdbf" providerId="ADAL" clId="{541A01B5-5A3A-8342-B8EA-5269667745D8}" dt="2022-09-15T03:02:30.271" v="9813" actId="478"/>
          <ac:spMkLst>
            <pc:docMk/>
            <pc:sldMk cId="2446723814" sldId="456"/>
            <ac:spMk id="14" creationId="{9B363AB0-7553-2D98-FB8E-46BDF7459FBB}"/>
          </ac:spMkLst>
        </pc:s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2" creationId="{34A2480D-8A2E-B875-B2D9-0DEB22E4D564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8" creationId="{40870E13-8C46-3144-F075-ABDB40A04758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16" creationId="{7CC81CB7-1EDD-55C6-3B98-ACECA03BA4EC}"/>
          </ac:grpSpMkLst>
        </pc:grpChg>
        <pc:grpChg chg="mod">
          <ac:chgData name="Larisa Morales Soto" userId="ae55080d-17f4-48de-9309-0024c0e8fdbf" providerId="ADAL" clId="{541A01B5-5A3A-8342-B8EA-5269667745D8}" dt="2022-09-15T03:02:38.965" v="9823" actId="1035"/>
          <ac:grpSpMkLst>
            <pc:docMk/>
            <pc:sldMk cId="2446723814" sldId="456"/>
            <ac:grpSpMk id="17" creationId="{3EA19582-54E0-F957-436E-76D62CA944C4}"/>
          </ac:grpSpMkLst>
        </pc:grpChg>
      </pc:sld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04:50:25.132" v="3471" actId="113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  <pc:spChg chg="mod">
          <ac:chgData name="Adrien Osakwe" userId="7a3e290c-eb83-484b-8e3d-d46ef2333477" providerId="ADAL" clId="{6FBBC003-63E5-4DAA-8405-CD7EEDECBC2E}" dt="2024-02-14T04:28:51.003" v="3291" actId="113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6FBBC003-63E5-4DAA-8405-CD7EEDECBC2E}" dt="2024-02-14T01:01:20.511" v="2042" actId="108"/>
          <ac:spMkLst>
            <pc:docMk/>
            <pc:sldMk cId="3891667287" sldId="277"/>
            <ac:spMk id="7" creationId="{FD6C6E3F-B6D9-D7AB-1339-C28B48B6A34F}"/>
          </ac:spMkLst>
        </pc:spChg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  <pc:spChg chg="mod">
          <ac:chgData name="Adrien Osakwe" userId="7a3e290c-eb83-484b-8e3d-d46ef2333477" providerId="ADAL" clId="{6FBBC003-63E5-4DAA-8405-CD7EEDECBC2E}" dt="2024-02-14T04:39:54.220" v="3366" actId="20577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  <pc:spChg chg="mod">
          <ac:chgData name="Adrien Osakwe" userId="7a3e290c-eb83-484b-8e3d-d46ef2333477" providerId="ADAL" clId="{6FBBC003-63E5-4DAA-8405-CD7EEDECBC2E}" dt="2024-02-14T00:48:00.918" v="1450" actId="20577"/>
          <ac:spMkLst>
            <pc:docMk/>
            <pc:sldMk cId="2289177498" sldId="319"/>
            <ac:spMk id="3" creationId="{D4D6E6DE-99E5-96A3-5557-7119B952F719}"/>
          </ac:spMkLst>
        </pc:spChg>
        <pc:spChg chg="mod">
          <ac:chgData name="Adrien Osakwe" userId="7a3e290c-eb83-484b-8e3d-d46ef2333477" providerId="ADAL" clId="{6FBBC003-63E5-4DAA-8405-CD7EEDECBC2E}" dt="2024-02-13T14:19:05.282" v="192" actId="20577"/>
          <ac:spMkLst>
            <pc:docMk/>
            <pc:sldMk cId="2289177498" sldId="319"/>
            <ac:spMk id="4" creationId="{A45C165F-BC2D-0A42-B582-A27AE4DBB9CF}"/>
          </ac:spMkLst>
        </pc:spChg>
        <pc:spChg chg="mod">
          <ac:chgData name="Adrien Osakwe" userId="7a3e290c-eb83-484b-8e3d-d46ef2333477" providerId="ADAL" clId="{6FBBC003-63E5-4DAA-8405-CD7EEDECBC2E}" dt="2024-02-13T14:17:16.058" v="160"/>
          <ac:spMkLst>
            <pc:docMk/>
            <pc:sldMk cId="2289177498" sldId="319"/>
            <ac:spMk id="6" creationId="{BD0AC374-C5C6-034A-49F2-BE9B27C9772A}"/>
          </ac:spMkLst>
        </pc:spChg>
        <pc:spChg chg="mod">
          <ac:chgData name="Adrien Osakwe" userId="7a3e290c-eb83-484b-8e3d-d46ef2333477" providerId="ADAL" clId="{6FBBC003-63E5-4DAA-8405-CD7EEDECBC2E}" dt="2024-02-13T14:17:23.686" v="163" actId="20577"/>
          <ac:spMkLst>
            <pc:docMk/>
            <pc:sldMk cId="2289177498" sldId="319"/>
            <ac:spMk id="7" creationId="{F4D8E19C-3A06-8DB7-C648-7AAE3F20DF29}"/>
          </ac:spMkLst>
        </pc:spChg>
        <pc:spChg chg="mod">
          <ac:chgData name="Adrien Osakwe" userId="7a3e290c-eb83-484b-8e3d-d46ef2333477" providerId="ADAL" clId="{6FBBC003-63E5-4DAA-8405-CD7EEDECBC2E}" dt="2024-02-14T00:46:45.269" v="1365" actId="6549"/>
          <ac:spMkLst>
            <pc:docMk/>
            <pc:sldMk cId="2289177498" sldId="319"/>
            <ac:spMk id="9" creationId="{85E2DE13-CEEE-E647-8E4F-470D5A534248}"/>
          </ac:spMkLst>
        </pc:spChg>
        <pc:grpChg chg="add mod">
          <ac:chgData name="Adrien Osakwe" userId="7a3e290c-eb83-484b-8e3d-d46ef2333477" providerId="ADAL" clId="{6FBBC003-63E5-4DAA-8405-CD7EEDECBC2E}" dt="2024-02-13T14:18:43.890" v="178" actId="14100"/>
          <ac:grpSpMkLst>
            <pc:docMk/>
            <pc:sldMk cId="2289177498" sldId="319"/>
            <ac:grpSpMk id="2" creationId="{34A2480D-8A2E-B875-B2D9-0DEB22E4D564}"/>
          </ac:grpSpMkLst>
        </pc:grpChg>
        <pc:grpChg chg="del">
          <ac:chgData name="Adrien Osakwe" userId="7a3e290c-eb83-484b-8e3d-d46ef2333477" providerId="ADAL" clId="{6FBBC003-63E5-4DAA-8405-CD7EEDECBC2E}" dt="2024-02-13T14:17:05.900" v="156" actId="21"/>
          <ac:grpSpMkLst>
            <pc:docMk/>
            <pc:sldMk cId="2289177498" sldId="319"/>
            <ac:grpSpMk id="22" creationId="{BC0FC20B-884C-A1CB-A592-6A70C0DCFE32}"/>
          </ac:grpSpMkLst>
        </pc:grpChg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  <pc:spChg chg="mod">
          <ac:chgData name="Adrien Osakwe" userId="7a3e290c-eb83-484b-8e3d-d46ef2333477" providerId="ADAL" clId="{6FBBC003-63E5-4DAA-8405-CD7EEDECBC2E}" dt="2024-02-13T14:19:01.310" v="185" actId="20577"/>
          <ac:spMkLst>
            <pc:docMk/>
            <pc:sldMk cId="2200063611" sldId="320"/>
            <ac:spMk id="4" creationId="{A45C165F-BC2D-0A42-B582-A27AE4DBB9CF}"/>
          </ac:spMkLst>
        </pc:spChg>
        <pc:spChg chg="mod">
          <ac:chgData name="Adrien Osakwe" userId="7a3e290c-eb83-484b-8e3d-d46ef2333477" providerId="ADAL" clId="{6FBBC003-63E5-4DAA-8405-CD7EEDECBC2E}" dt="2024-02-13T14:18:35.518" v="177" actId="2085"/>
          <ac:spMkLst>
            <pc:docMk/>
            <pc:sldMk cId="2200063611" sldId="320"/>
            <ac:spMk id="9" creationId="{85E2DE13-CEEE-E647-8E4F-470D5A534248}"/>
          </ac:spMkLst>
        </pc:spChg>
        <pc:spChg chg="mod">
          <ac:chgData name="Adrien Osakwe" userId="7a3e290c-eb83-484b-8e3d-d46ef2333477" providerId="ADAL" clId="{6FBBC003-63E5-4DAA-8405-CD7EEDECBC2E}" dt="2024-02-13T14:17:55.619" v="172" actId="14100"/>
          <ac:spMkLst>
            <pc:docMk/>
            <pc:sldMk cId="2200063611" sldId="320"/>
            <ac:spMk id="23" creationId="{BB75872D-FCA7-63A5-0F09-360F00FB000F}"/>
          </ac:spMkLst>
        </pc:spChg>
        <pc:spChg chg="mod">
          <ac:chgData name="Adrien Osakwe" userId="7a3e290c-eb83-484b-8e3d-d46ef2333477" providerId="ADAL" clId="{6FBBC003-63E5-4DAA-8405-CD7EEDECBC2E}" dt="2024-02-13T14:17:08.059" v="157"/>
          <ac:spMkLst>
            <pc:docMk/>
            <pc:sldMk cId="2200063611" sldId="320"/>
            <ac:spMk id="24" creationId="{DE735868-385C-ED8F-821B-81D6204D513C}"/>
          </ac:spMkLst>
        </pc:spChg>
        <pc:spChg chg="mod">
          <ac:chgData name="Adrien Osakwe" userId="7a3e290c-eb83-484b-8e3d-d46ef2333477" providerId="ADAL" clId="{6FBBC003-63E5-4DAA-8405-CD7EEDECBC2E}" dt="2024-02-13T14:17:11.031" v="158" actId="20577"/>
          <ac:spMkLst>
            <pc:docMk/>
            <pc:sldMk cId="2200063611" sldId="320"/>
            <ac:spMk id="25" creationId="{CFF70829-3EC5-9097-CB56-E13B46CC3462}"/>
          </ac:spMkLst>
        </pc:spChg>
        <pc:grpChg chg="del">
          <ac:chgData name="Adrien Osakwe" userId="7a3e290c-eb83-484b-8e3d-d46ef2333477" providerId="ADAL" clId="{6FBBC003-63E5-4DAA-8405-CD7EEDECBC2E}" dt="2024-02-13T14:17:14.514" v="159" actId="21"/>
          <ac:grpSpMkLst>
            <pc:docMk/>
            <pc:sldMk cId="2200063611" sldId="320"/>
            <ac:grpSpMk id="2" creationId="{34A2480D-8A2E-B875-B2D9-0DEB22E4D564}"/>
          </ac:grpSpMkLst>
        </pc:grpChg>
        <pc:grpChg chg="add mod">
          <ac:chgData name="Adrien Osakwe" userId="7a3e290c-eb83-484b-8e3d-d46ef2333477" providerId="ADAL" clId="{6FBBC003-63E5-4DAA-8405-CD7EEDECBC2E}" dt="2024-02-13T14:18:21.415" v="176" actId="14100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  <pc:spChg chg="add mod">
          <ac:chgData name="Adrien Osakwe" userId="7a3e290c-eb83-484b-8e3d-d46ef2333477" providerId="ADAL" clId="{6FBBC003-63E5-4DAA-8405-CD7EEDECBC2E}" dt="2024-02-14T00:45:41.456" v="1347" actId="208"/>
          <ac:spMkLst>
            <pc:docMk/>
            <pc:sldMk cId="3301951615" sldId="396"/>
            <ac:spMk id="2" creationId="{573637BB-7408-0828-6BB1-1D8D6339B867}"/>
          </ac:spMkLst>
        </pc:spChg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  <pc:spChg chg="mod">
          <ac:chgData name="Adrien Osakwe" userId="7a3e290c-eb83-484b-8e3d-d46ef2333477" providerId="ADAL" clId="{6FBBC003-63E5-4DAA-8405-CD7EEDECBC2E}" dt="2024-02-13T14:48:08.112" v="204" actId="113"/>
          <ac:spMkLst>
            <pc:docMk/>
            <pc:sldMk cId="98069860" sldId="411"/>
            <ac:spMk id="2" creationId="{9634F73A-3D52-92E5-6A10-CB334DD84C20}"/>
          </ac:spMkLst>
        </pc:spChg>
        <pc:spChg chg="mod">
          <ac:chgData name="Adrien Osakwe" userId="7a3e290c-eb83-484b-8e3d-d46ef2333477" providerId="ADAL" clId="{6FBBC003-63E5-4DAA-8405-CD7EEDECBC2E}" dt="2024-02-14T01:04:23.527" v="2065" actId="20577"/>
          <ac:spMkLst>
            <pc:docMk/>
            <pc:sldMk cId="98069860" sldId="411"/>
            <ac:spMk id="3" creationId="{C7E16A4E-467E-1C66-F364-D1BBB942C101}"/>
          </ac:spMkLst>
        </pc:spChg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  <pc:spChg chg="mod">
          <ac:chgData name="Adrien Osakwe" userId="7a3e290c-eb83-484b-8e3d-d46ef2333477" providerId="ADAL" clId="{6FBBC003-63E5-4DAA-8405-CD7EEDECBC2E}" dt="2024-02-14T00:52:12.308" v="1544" actId="20577"/>
          <ac:spMkLst>
            <pc:docMk/>
            <pc:sldMk cId="4111024130" sldId="412"/>
            <ac:spMk id="2" creationId="{E961C9E1-74EF-A90A-DC4C-C0F9823CF87A}"/>
          </ac:spMkLst>
        </pc:spChg>
        <pc:spChg chg="mod">
          <ac:chgData name="Adrien Osakwe" userId="7a3e290c-eb83-484b-8e3d-d46ef2333477" providerId="ADAL" clId="{6FBBC003-63E5-4DAA-8405-CD7EEDECBC2E}" dt="2024-02-14T00:52:08.733" v="1541" actId="20577"/>
          <ac:spMkLst>
            <pc:docMk/>
            <pc:sldMk cId="4111024130" sldId="412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  <pc:spChg chg="mod">
          <ac:chgData name="Adrien Osakwe" userId="7a3e290c-eb83-484b-8e3d-d46ef2333477" providerId="ADAL" clId="{6FBBC003-63E5-4DAA-8405-CD7EEDECBC2E}" dt="2024-02-14T01:46:58.308" v="2599" actId="207"/>
          <ac:spMkLst>
            <pc:docMk/>
            <pc:sldMk cId="2428786264" sldId="413"/>
            <ac:spMk id="3" creationId="{772D1D89-C5BD-55D7-65EA-A7308CAD97CC}"/>
          </ac:spMkLst>
        </pc:spChg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  <pc:spChg chg="mod">
          <ac:chgData name="Adrien Osakwe" userId="7a3e290c-eb83-484b-8e3d-d46ef2333477" providerId="ADAL" clId="{6FBBC003-63E5-4DAA-8405-CD7EEDECBC2E}" dt="2024-02-14T04:01:19.276" v="3242" actId="207"/>
          <ac:spMkLst>
            <pc:docMk/>
            <pc:sldMk cId="4293633584" sldId="414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  <pc:spChg chg="mod">
          <ac:chgData name="Adrien Osakwe" userId="7a3e290c-eb83-484b-8e3d-d46ef2333477" providerId="ADAL" clId="{6FBBC003-63E5-4DAA-8405-CD7EEDECBC2E}" dt="2024-02-14T04:08:15.728" v="3243" actId="207"/>
          <ac:spMkLst>
            <pc:docMk/>
            <pc:sldMk cId="1189678410" sldId="415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  <pc:spChg chg="mod">
          <ac:chgData name="Adrien Osakwe" userId="7a3e290c-eb83-484b-8e3d-d46ef2333477" providerId="ADAL" clId="{6FBBC003-63E5-4DAA-8405-CD7EEDECBC2E}" dt="2024-02-14T04:11:47.623" v="3246" actId="207"/>
          <ac:spMkLst>
            <pc:docMk/>
            <pc:sldMk cId="2444987695" sldId="416"/>
            <ac:spMk id="5" creationId="{B5C65067-8301-83CF-6944-C733754CC10E}"/>
          </ac:spMkLst>
        </pc:spChg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  <pc:spChg chg="mod">
          <ac:chgData name="Adrien Osakwe" userId="7a3e290c-eb83-484b-8e3d-d46ef2333477" providerId="ADAL" clId="{6FBBC003-63E5-4DAA-8405-CD7EEDECBC2E}" dt="2024-02-14T03:55:29.429" v="2969" actId="207"/>
          <ac:spMkLst>
            <pc:docMk/>
            <pc:sldMk cId="439019801" sldId="417"/>
            <ac:spMk id="5" creationId="{3723E59E-8E1C-40C4-C88E-97B1AA723776}"/>
          </ac:spMkLst>
        </pc:sp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  <pc:spChg chg="mod">
          <ac:chgData name="Adrien Osakwe" userId="7a3e290c-eb83-484b-8e3d-d46ef2333477" providerId="ADAL" clId="{6FBBC003-63E5-4DAA-8405-CD7EEDECBC2E}" dt="2024-02-13T22:09:58.742" v="814" actId="207"/>
          <ac:spMkLst>
            <pc:docMk/>
            <pc:sldMk cId="2634833872" sldId="417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  <pc:spChg chg="mod">
          <ac:chgData name="Adrien Osakwe" userId="7a3e290c-eb83-484b-8e3d-d46ef2333477" providerId="ADAL" clId="{6FBBC003-63E5-4DAA-8405-CD7EEDECBC2E}" dt="2024-02-14T04:11:36.152" v="3244" actId="207"/>
          <ac:spMkLst>
            <pc:docMk/>
            <pc:sldMk cId="1346597622" sldId="418"/>
            <ac:spMk id="5" creationId="{B5C65067-8301-83CF-6944-C733754CC10E}"/>
          </ac:spMkLst>
        </pc:spChg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  <pc:spChg chg="mod">
          <ac:chgData name="Adrien Osakwe" userId="7a3e290c-eb83-484b-8e3d-d46ef2333477" providerId="ADAL" clId="{6FBBC003-63E5-4DAA-8405-CD7EEDECBC2E}" dt="2024-02-13T14:49:21.519" v="225" actId="113"/>
          <ac:spMkLst>
            <pc:docMk/>
            <pc:sldMk cId="2227572526" sldId="419"/>
            <ac:spMk id="2" creationId="{96149449-A187-5518-A7D7-04064AA247CF}"/>
          </ac:spMkLst>
        </pc:spChg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  <pc:spChg chg="mod">
          <ac:chgData name="Adrien Osakwe" userId="7a3e290c-eb83-484b-8e3d-d46ef2333477" providerId="ADAL" clId="{6FBBC003-63E5-4DAA-8405-CD7EEDECBC2E}" dt="2024-02-13T14:48:56.653" v="217" actId="113"/>
          <ac:spMkLst>
            <pc:docMk/>
            <pc:sldMk cId="1880436319" sldId="420"/>
            <ac:spMk id="2" creationId="{3620DD55-D04D-15A8-6EBD-0A8293532C8D}"/>
          </ac:spMkLst>
        </pc:spChg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  <pc:spChg chg="mod">
          <ac:chgData name="Adrien Osakwe" userId="7a3e290c-eb83-484b-8e3d-d46ef2333477" providerId="ADAL" clId="{6FBBC003-63E5-4DAA-8405-CD7EEDECBC2E}" dt="2024-02-13T14:49:07.494" v="221" actId="113"/>
          <ac:spMkLst>
            <pc:docMk/>
            <pc:sldMk cId="1410062465" sldId="421"/>
            <ac:spMk id="2" creationId="{3620DD55-D04D-15A8-6EBD-0A8293532C8D}"/>
          </ac:spMkLst>
        </pc:spChg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  <pc:spChg chg="mod">
          <ac:chgData name="Adrien Osakwe" userId="7a3e290c-eb83-484b-8e3d-d46ef2333477" providerId="ADAL" clId="{6FBBC003-63E5-4DAA-8405-CD7EEDECBC2E}" dt="2024-02-13T14:49:10.205" v="222" actId="113"/>
          <ac:spMkLst>
            <pc:docMk/>
            <pc:sldMk cId="108575568" sldId="423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  <pc:spChg chg="mod">
          <ac:chgData name="Adrien Osakwe" userId="7a3e290c-eb83-484b-8e3d-d46ef2333477" providerId="ADAL" clId="{6FBBC003-63E5-4DAA-8405-CD7EEDECBC2E}" dt="2024-02-13T14:48:49.083" v="215" actId="113"/>
          <ac:spMkLst>
            <pc:docMk/>
            <pc:sldMk cId="1212990023" sldId="425"/>
            <ac:spMk id="2" creationId="{F386E018-C289-2477-6303-E95DD2DDFDDC}"/>
          </ac:spMkLst>
        </pc:spChg>
        <pc:graphicFrameChg chg="mod modGraphic">
          <ac:chgData name="Adrien Osakwe" userId="7a3e290c-eb83-484b-8e3d-d46ef2333477" providerId="ADAL" clId="{6FBBC003-63E5-4DAA-8405-CD7EEDECBC2E}" dt="2024-02-14T02:08:06.158" v="2642" actId="5736"/>
          <ac:graphicFrameMkLst>
            <pc:docMk/>
            <pc:sldMk cId="1212990023" sldId="425"/>
            <ac:graphicFrameMk id="4" creationId="{C3F49445-7219-ECDE-60D5-3FD2B89229B8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  <pc:spChg chg="mod">
          <ac:chgData name="Adrien Osakwe" userId="7a3e290c-eb83-484b-8e3d-d46ef2333477" providerId="ADAL" clId="{6FBBC003-63E5-4DAA-8405-CD7EEDECBC2E}" dt="2024-02-13T14:48:59.570" v="218" actId="113"/>
          <ac:spMkLst>
            <pc:docMk/>
            <pc:sldMk cId="3223212124" sldId="426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  <pc:spChg chg="mod">
          <ac:chgData name="Adrien Osakwe" userId="7a3e290c-eb83-484b-8e3d-d46ef2333477" providerId="ADAL" clId="{6FBBC003-63E5-4DAA-8405-CD7EEDECBC2E}" dt="2024-02-13T14:49:02.150" v="219" actId="113"/>
          <ac:spMkLst>
            <pc:docMk/>
            <pc:sldMk cId="4245281921" sldId="428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  <pc:spChg chg="mod">
          <ac:chgData name="Adrien Osakwe" userId="7a3e290c-eb83-484b-8e3d-d46ef2333477" providerId="ADAL" clId="{6FBBC003-63E5-4DAA-8405-CD7EEDECBC2E}" dt="2024-02-13T14:49:04.485" v="220" actId="113"/>
          <ac:spMkLst>
            <pc:docMk/>
            <pc:sldMk cId="3281809004" sldId="429"/>
            <ac:spMk id="2" creationId="{3620DD55-D04D-15A8-6EBD-0A8293532C8D}"/>
          </ac:spMkLst>
        </pc:spChg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  <pc:spChg chg="mod">
          <ac:chgData name="Adrien Osakwe" userId="7a3e290c-eb83-484b-8e3d-d46ef2333477" providerId="ADAL" clId="{6FBBC003-63E5-4DAA-8405-CD7EEDECBC2E}" dt="2024-02-13T14:48:10.877" v="205" actId="113"/>
          <ac:spMkLst>
            <pc:docMk/>
            <pc:sldMk cId="2267835305" sldId="430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3T14:37:01.994" v="203" actId="5736"/>
          <ac:graphicFrameMkLst>
            <pc:docMk/>
            <pc:sldMk cId="2267835305" sldId="430"/>
            <ac:graphicFrameMk id="6" creationId="{1CCCAAEC-0C0C-6803-FF0D-76478E24A0FD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  <pc:spChg chg="mod">
          <ac:chgData name="Adrien Osakwe" userId="7a3e290c-eb83-484b-8e3d-d46ef2333477" providerId="ADAL" clId="{6FBBC003-63E5-4DAA-8405-CD7EEDECBC2E}" dt="2024-02-13T14:48:22.566" v="207" actId="113"/>
          <ac:spMkLst>
            <pc:docMk/>
            <pc:sldMk cId="2889724734" sldId="431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4T01:58:50.083" v="2635" actId="5736"/>
          <ac:graphicFrameMkLst>
            <pc:docMk/>
            <pc:sldMk cId="2889724734" sldId="431"/>
            <ac:graphicFrameMk id="6" creationId="{1CCCAAEC-0C0C-6803-FF0D-76478E24A0FD}"/>
          </ac:graphicFrameMkLst>
        </pc:graphicFrameChg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  <pc:spChg chg="mod">
          <ac:chgData name="Adrien Osakwe" userId="7a3e290c-eb83-484b-8e3d-d46ef2333477" providerId="ADAL" clId="{6FBBC003-63E5-4DAA-8405-CD7EEDECBC2E}" dt="2024-02-13T14:48:45.759" v="214" actId="113"/>
          <ac:spMkLst>
            <pc:docMk/>
            <pc:sldMk cId="701040556" sldId="432"/>
            <ac:spMk id="2" creationId="{9634F73A-3D52-92E5-6A10-CB334DD84C20}"/>
          </ac:spMkLst>
        </pc:spChg>
        <pc:graphicFrameChg chg="mod">
          <ac:chgData name="Adrien Osakwe" userId="7a3e290c-eb83-484b-8e3d-d46ef2333477" providerId="ADAL" clId="{6FBBC003-63E5-4DAA-8405-CD7EEDECBC2E}" dt="2024-02-14T01:26:31.104" v="2443" actId="5736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  <pc:spChg chg="mod">
          <ac:chgData name="Adrien Osakwe" userId="7a3e290c-eb83-484b-8e3d-d46ef2333477" providerId="ADAL" clId="{6FBBC003-63E5-4DAA-8405-CD7EEDECBC2E}" dt="2024-02-14T04:11:41.916" v="3245" actId="207"/>
          <ac:spMkLst>
            <pc:docMk/>
            <pc:sldMk cId="4003718646" sldId="441"/>
            <ac:spMk id="5" creationId="{B5C65067-8301-83CF-6944-C733754CC10E}"/>
          </ac:spMkLst>
        </pc:spChg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  <pc:spChg chg="mod">
          <ac:chgData name="Adrien Osakwe" userId="7a3e290c-eb83-484b-8e3d-d46ef2333477" providerId="ADAL" clId="{6FBBC003-63E5-4DAA-8405-CD7EEDECBC2E}" dt="2024-02-13T14:48:53.640" v="216" actId="113"/>
          <ac:spMkLst>
            <pc:docMk/>
            <pc:sldMk cId="1491768522" sldId="442"/>
            <ac:spMk id="2" creationId="{F386E018-C289-2477-6303-E95DD2DDFDDC}"/>
          </ac:spMkLst>
        </pc:spChg>
        <pc:graphicFrameChg chg="mod modGraphic">
          <ac:chgData name="Adrien Osakwe" userId="7a3e290c-eb83-484b-8e3d-d46ef2333477" providerId="ADAL" clId="{6FBBC003-63E5-4DAA-8405-CD7EEDECBC2E}" dt="2024-02-14T02:03:05.199" v="2637" actId="5736"/>
          <ac:graphicFrameMkLst>
            <pc:docMk/>
            <pc:sldMk cId="1491768522" sldId="442"/>
            <ac:graphicFrameMk id="4" creationId="{C3F49445-7219-ECDE-60D5-3FD2B89229B8}"/>
          </ac:graphicFrameMkLst>
        </pc:graphicFrame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  <pc:spChg chg="mod">
          <ac:chgData name="Adrien Osakwe" userId="7a3e290c-eb83-484b-8e3d-d46ef2333477" providerId="ADAL" clId="{6FBBC003-63E5-4DAA-8405-CD7EEDECBC2E}" dt="2024-02-13T14:49:15.420" v="223" actId="113"/>
          <ac:spMkLst>
            <pc:docMk/>
            <pc:sldMk cId="1920594278" sldId="443"/>
            <ac:spMk id="2" creationId="{B9F6B6BF-5EAF-25E7-7B68-B03E914C0A05}"/>
          </ac:spMkLst>
        </pc:spChg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  <pc:picChg chg="add del">
          <ac:chgData name="Adrien Osakwe" userId="7a3e290c-eb83-484b-8e3d-d46ef2333477" providerId="ADAL" clId="{6FBBC003-63E5-4DAA-8405-CD7EEDECBC2E}" dt="2024-02-14T04:33:50.744" v="3305" actId="22"/>
          <ac:picMkLst>
            <pc:docMk/>
            <pc:sldMk cId="1956759140" sldId="444"/>
            <ac:picMk id="5" creationId="{A67FE87A-BA3B-B02A-67FD-B6777569841C}"/>
          </ac:picMkLst>
        </pc:picChg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  <pc:spChg chg="mod">
          <ac:chgData name="Adrien Osakwe" userId="7a3e290c-eb83-484b-8e3d-d46ef2333477" providerId="ADAL" clId="{6FBBC003-63E5-4DAA-8405-CD7EEDECBC2E}" dt="2024-02-13T14:49:18.001" v="224" actId="113"/>
          <ac:spMkLst>
            <pc:docMk/>
            <pc:sldMk cId="3928505110" sldId="444"/>
            <ac:spMk id="2" creationId="{B9F6B6BF-5EAF-25E7-7B68-B03E914C0A05}"/>
          </ac:spMkLst>
        </pc:spChg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  <pc:spChg chg="mod">
          <ac:chgData name="Adrien Osakwe" userId="7a3e290c-eb83-484b-8e3d-d46ef2333477" providerId="ADAL" clId="{6FBBC003-63E5-4DAA-8405-CD7EEDECBC2E}" dt="2024-02-13T14:49:24.556" v="226" actId="113"/>
          <ac:spMkLst>
            <pc:docMk/>
            <pc:sldMk cId="3964093048" sldId="445"/>
            <ac:spMk id="2" creationId="{F71F5E8C-CE84-60FE-45F5-F45BE2A98445}"/>
          </ac:spMkLst>
        </pc:spChg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  <pc:spChg chg="mod">
          <ac:chgData name="Adrien Osakwe" userId="7a3e290c-eb83-484b-8e3d-d46ef2333477" providerId="ADAL" clId="{6FBBC003-63E5-4DAA-8405-CD7EEDECBC2E}" dt="2024-02-13T14:49:28.195" v="227" actId="113"/>
          <ac:spMkLst>
            <pc:docMk/>
            <pc:sldMk cId="250423083" sldId="446"/>
            <ac:spMk id="2" creationId="{E11A2FE4-61F1-3554-8F3B-1705FD9D4745}"/>
          </ac:spMkLst>
        </pc:spChg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  <pc:spChg chg="mod">
          <ac:chgData name="Adrien Osakwe" userId="7a3e290c-eb83-484b-8e3d-d46ef2333477" providerId="ADAL" clId="{6FBBC003-63E5-4DAA-8405-CD7EEDECBC2E}" dt="2024-02-13T14:49:35.677" v="229" actId="113"/>
          <ac:spMkLst>
            <pc:docMk/>
            <pc:sldMk cId="241318341" sldId="447"/>
            <ac:spMk id="2" creationId="{2A2DE474-1991-C233-FDCC-453473EEC5E9}"/>
          </ac:spMkLst>
        </pc:spChg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  <pc:spChg chg="mod">
          <ac:chgData name="Adrien Osakwe" userId="7a3e290c-eb83-484b-8e3d-d46ef2333477" providerId="ADAL" clId="{6FBBC003-63E5-4DAA-8405-CD7EEDECBC2E}" dt="2024-02-13T14:49:33.805" v="228" actId="113"/>
          <ac:spMkLst>
            <pc:docMk/>
            <pc:sldMk cId="3470290159" sldId="448"/>
            <ac:spMk id="2" creationId="{AAF16BF1-9540-6F86-3C8C-5D87158B4291}"/>
          </ac:spMkLst>
        </pc:spChg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  <pc:spChg chg="mod">
          <ac:chgData name="Adrien Osakwe" userId="7a3e290c-eb83-484b-8e3d-d46ef2333477" providerId="ADAL" clId="{6FBBC003-63E5-4DAA-8405-CD7EEDECBC2E}" dt="2024-02-13T14:49:38.270" v="230" actId="113"/>
          <ac:spMkLst>
            <pc:docMk/>
            <pc:sldMk cId="4269158014" sldId="449"/>
            <ac:spMk id="2" creationId="{4FF08540-0B5D-8DB7-A5E2-3E6AAEB2C396}"/>
          </ac:spMkLst>
        </pc:spChg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  <pc:spChg chg="mod">
          <ac:chgData name="Adrien Osakwe" userId="7a3e290c-eb83-484b-8e3d-d46ef2333477" providerId="ADAL" clId="{6FBBC003-63E5-4DAA-8405-CD7EEDECBC2E}" dt="2024-02-13T14:49:42.160" v="231" actId="113"/>
          <ac:spMkLst>
            <pc:docMk/>
            <pc:sldMk cId="3813321520" sldId="450"/>
            <ac:spMk id="2" creationId="{211D8088-01E9-EE27-2DAC-710310E22041}"/>
          </ac:spMkLst>
        </pc:spChg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  <pc:spChg chg="mod">
          <ac:chgData name="Adrien Osakwe" userId="7a3e290c-eb83-484b-8e3d-d46ef2333477" providerId="ADAL" clId="{6FBBC003-63E5-4DAA-8405-CD7EEDECBC2E}" dt="2024-02-13T14:49:45.404" v="232" actId="113"/>
          <ac:spMkLst>
            <pc:docMk/>
            <pc:sldMk cId="450508802" sldId="451"/>
            <ac:spMk id="2" creationId="{688AA46B-4732-0530-6F48-BF48D95D8BC4}"/>
          </ac:spMkLst>
        </pc:spChg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  <pc:spChg chg="mod">
          <ac:chgData name="Adrien Osakwe" userId="7a3e290c-eb83-484b-8e3d-d46ef2333477" providerId="ADAL" clId="{6FBBC003-63E5-4DAA-8405-CD7EEDECBC2E}" dt="2024-02-13T14:49:47.728" v="233" actId="113"/>
          <ac:spMkLst>
            <pc:docMk/>
            <pc:sldMk cId="1454694018" sldId="452"/>
            <ac:spMk id="2" creationId="{024853B5-A1EE-C726-9AFD-9E1CC35A3FE1}"/>
          </ac:spMkLst>
        </pc:spChg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  <pc:spChg chg="mod">
          <ac:chgData name="Adrien Osakwe" userId="7a3e290c-eb83-484b-8e3d-d46ef2333477" providerId="ADAL" clId="{6FBBC003-63E5-4DAA-8405-CD7EEDECBC2E}" dt="2024-02-13T14:51:05.518" v="396" actId="20577"/>
          <ac:spMkLst>
            <pc:docMk/>
            <pc:sldMk cId="3549088750" sldId="455"/>
            <ac:spMk id="2" creationId="{8E7288D2-89CC-E287-6A33-A47D2F5614D8}"/>
          </ac:spMkLst>
        </pc:spChg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  <pc:spChg chg="mod">
          <ac:chgData name="Adrien Osakwe" userId="7a3e290c-eb83-484b-8e3d-d46ef2333477" providerId="ADAL" clId="{6FBBC003-63E5-4DAA-8405-CD7EEDECBC2E}" dt="2024-02-14T04:12:29.456" v="3247" actId="6549"/>
          <ac:spMkLst>
            <pc:docMk/>
            <pc:sldMk cId="3430613274" sldId="456"/>
            <ac:spMk id="2" creationId="{6ECF3251-8976-70A4-37E9-9357D58578B1}"/>
          </ac:spMkLst>
        </pc:spChg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  <pc:spChg chg="mod">
          <ac:chgData name="Adrien Osakwe" userId="7a3e290c-eb83-484b-8e3d-d46ef2333477" providerId="ADAL" clId="{6FBBC003-63E5-4DAA-8405-CD7EEDECBC2E}" dt="2024-02-13T22:13:53.313" v="826" actId="20577"/>
          <ac:spMkLst>
            <pc:docMk/>
            <pc:sldMk cId="4274729827" sldId="457"/>
            <ac:spMk id="2" creationId="{C9812741-E421-CF59-A1C9-EDFC7254474C}"/>
          </ac:spMkLst>
        </pc:spChg>
        <pc:spChg chg="mod">
          <ac:chgData name="Adrien Osakwe" userId="7a3e290c-eb83-484b-8e3d-d46ef2333477" providerId="ADAL" clId="{6FBBC003-63E5-4DAA-8405-CD7EEDECBC2E}" dt="2024-02-14T01:31:53.662" v="2467" actId="20577"/>
          <ac:spMkLst>
            <pc:docMk/>
            <pc:sldMk cId="4274729827" sldId="457"/>
            <ac:spMk id="3" creationId="{B0AD9D8C-5054-F950-C81C-670098FBE156}"/>
          </ac:spMkLst>
        </pc:spChg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  <pc:spChg chg="mod">
          <ac:chgData name="Adrien Osakwe" userId="7a3e290c-eb83-484b-8e3d-d46ef2333477" providerId="ADAL" clId="{6FBBC003-63E5-4DAA-8405-CD7EEDECBC2E}" dt="2024-02-14T04:44:54.374" v="3373" actId="6549"/>
          <ac:spMkLst>
            <pc:docMk/>
            <pc:sldMk cId="3241240956" sldId="458"/>
            <ac:spMk id="2" creationId="{9153FADE-07F0-2C14-7F30-A360808CDA65}"/>
          </ac:spMkLst>
        </pc:spChg>
        <pc:picChg chg="add del mod">
          <ac:chgData name="Adrien Osakwe" userId="7a3e290c-eb83-484b-8e3d-d46ef2333477" providerId="ADAL" clId="{6FBBC003-63E5-4DAA-8405-CD7EEDECBC2E}" dt="2024-02-14T04:44:33.755" v="3370" actId="22"/>
          <ac:picMkLst>
            <pc:docMk/>
            <pc:sldMk cId="3241240956" sldId="458"/>
            <ac:picMk id="4" creationId="{6E008EA3-EE93-6796-AB3E-4ED7CC75CE26}"/>
          </ac:picMkLst>
        </pc:picChg>
        <pc:picChg chg="add mod">
          <ac:chgData name="Adrien Osakwe" userId="7a3e290c-eb83-484b-8e3d-d46ef2333477" providerId="ADAL" clId="{6FBBC003-63E5-4DAA-8405-CD7EEDECBC2E}" dt="2024-02-14T04:45:28.242" v="3380" actId="1076"/>
          <ac:picMkLst>
            <pc:docMk/>
            <pc:sldMk cId="3241240956" sldId="458"/>
            <ac:picMk id="6" creationId="{3C201A9C-D8DF-0C12-102D-3A54F19C21C5}"/>
          </ac:picMkLst>
        </pc:picChg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  <pc:spChg chg="mod">
          <ac:chgData name="Adrien Osakwe" userId="7a3e290c-eb83-484b-8e3d-d46ef2333477" providerId="ADAL" clId="{6FBBC003-63E5-4DAA-8405-CD7EEDECBC2E}" dt="2024-02-14T04:27:33.333" v="3277" actId="20577"/>
          <ac:spMkLst>
            <pc:docMk/>
            <pc:sldMk cId="2253242404" sldId="459"/>
            <ac:spMk id="2" creationId="{63790065-44D7-7D04-5ACD-F7A7E982163F}"/>
          </ac:spMkLst>
        </pc:spChg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  <pc:spChg chg="mod">
          <ac:chgData name="Adrien Osakwe" userId="7a3e290c-eb83-484b-8e3d-d46ef2333477" providerId="ADAL" clId="{6FBBC003-63E5-4DAA-8405-CD7EEDECBC2E}" dt="2024-02-14T00:55:28.991" v="1726" actId="113"/>
          <ac:spMkLst>
            <pc:docMk/>
            <pc:sldMk cId="4225761275" sldId="460"/>
            <ac:spMk id="2" creationId="{B680034B-CD1F-8D43-E086-9DDD3B38C229}"/>
          </ac:spMkLst>
        </pc:spChg>
        <pc:spChg chg="mod">
          <ac:chgData name="Adrien Osakwe" userId="7a3e290c-eb83-484b-8e3d-d46ef2333477" providerId="ADAL" clId="{6FBBC003-63E5-4DAA-8405-CD7EEDECBC2E}" dt="2024-02-14T04:28:12.365" v="3288" actId="12"/>
          <ac:spMkLst>
            <pc:docMk/>
            <pc:sldMk cId="4225761275" sldId="460"/>
            <ac:spMk id="3" creationId="{A8222480-26B7-A632-A7D1-2FFF2A3669F8}"/>
          </ac:spMkLst>
        </pc:spChg>
        <pc:picChg chg="add del mod">
          <ac:chgData name="Adrien Osakwe" userId="7a3e290c-eb83-484b-8e3d-d46ef2333477" providerId="ADAL" clId="{6FBBC003-63E5-4DAA-8405-CD7EEDECBC2E}" dt="2024-02-14T00:59:28.235" v="1981" actId="478"/>
          <ac:picMkLst>
            <pc:docMk/>
            <pc:sldMk cId="4225761275" sldId="460"/>
            <ac:picMk id="4" creationId="{8C47E838-5A2C-1A84-53A4-61B99D1F2B07}"/>
          </ac:picMkLst>
        </pc:picChg>
        <pc:picChg chg="add mod">
          <ac:chgData name="Adrien Osakwe" userId="7a3e290c-eb83-484b-8e3d-d46ef2333477" providerId="ADAL" clId="{6FBBC003-63E5-4DAA-8405-CD7EEDECBC2E}" dt="2024-02-14T00:59:17.120" v="1978"/>
          <ac:picMkLst>
            <pc:docMk/>
            <pc:sldMk cId="4225761275" sldId="460"/>
            <ac:picMk id="5" creationId="{379818F9-DDC4-2B98-4256-F0CB3669031D}"/>
          </ac:picMkLst>
        </pc:picChg>
        <pc:picChg chg="add mod">
          <ac:chgData name="Adrien Osakwe" userId="7a3e290c-eb83-484b-8e3d-d46ef2333477" providerId="ADAL" clId="{6FBBC003-63E5-4DAA-8405-CD7EEDECBC2E}" dt="2024-02-14T00:59:25.879" v="1980"/>
          <ac:picMkLst>
            <pc:docMk/>
            <pc:sldMk cId="4225761275" sldId="460"/>
            <ac:picMk id="6" creationId="{836B72A9-0E12-4EA9-71CF-C126ABA1ABC2}"/>
          </ac:picMkLst>
        </pc:picChg>
        <pc:picChg chg="add del mod">
          <ac:chgData name="Adrien Osakwe" userId="7a3e290c-eb83-484b-8e3d-d46ef2333477" providerId="ADAL" clId="{6FBBC003-63E5-4DAA-8405-CD7EEDECBC2E}" dt="2024-02-14T00:59:19.055" v="1979" actId="478"/>
          <ac:picMkLst>
            <pc:docMk/>
            <pc:sldMk cId="4225761275" sldId="460"/>
            <ac:picMk id="1026" creationId="{8EA95DD2-B2DA-5EE1-8E74-325B26FE7A52}"/>
          </ac:picMkLst>
        </pc:picChg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  <pc:spChg chg="mod">
          <ac:chgData name="Adrien Osakwe" userId="7a3e290c-eb83-484b-8e3d-d46ef2333477" providerId="ADAL" clId="{6FBBC003-63E5-4DAA-8405-CD7EEDECBC2E}" dt="2024-02-14T00:59:45.048" v="1982" actId="20577"/>
          <ac:spMkLst>
            <pc:docMk/>
            <pc:sldMk cId="69382932" sldId="461"/>
            <ac:spMk id="2" creationId="{2A7021B6-E73E-7EC6-6794-4DA8FFFCFB3B}"/>
          </ac:spMkLst>
        </pc:spChg>
        <pc:spChg chg="mod">
          <ac:chgData name="Adrien Osakwe" userId="7a3e290c-eb83-484b-8e3d-d46ef2333477" providerId="ADAL" clId="{6FBBC003-63E5-4DAA-8405-CD7EEDECBC2E}" dt="2024-02-14T00:58:48.344" v="1973" actId="20577"/>
          <ac:spMkLst>
            <pc:docMk/>
            <pc:sldMk cId="69382932" sldId="461"/>
            <ac:spMk id="3" creationId="{F7C597F3-4FC9-8D37-4092-4B44363C8068}"/>
          </ac:spMkLst>
        </pc:spChg>
        <pc:picChg chg="add mod">
          <ac:chgData name="Adrien Osakwe" userId="7a3e290c-eb83-484b-8e3d-d46ef2333477" providerId="ADAL" clId="{6FBBC003-63E5-4DAA-8405-CD7EEDECBC2E}" dt="2024-02-14T00:59:06.049" v="1975" actId="1076"/>
          <ac:picMkLst>
            <pc:docMk/>
            <pc:sldMk cId="69382932" sldId="461"/>
            <ac:picMk id="4" creationId="{02220ED7-CAD2-AAFF-C172-128009D00AF3}"/>
          </ac:picMkLst>
        </pc:picChg>
        <pc:picChg chg="add mod">
          <ac:chgData name="Adrien Osakwe" userId="7a3e290c-eb83-484b-8e3d-d46ef2333477" providerId="ADAL" clId="{6FBBC003-63E5-4DAA-8405-CD7EEDECBC2E}" dt="2024-02-14T00:59:14.058" v="1977" actId="14100"/>
          <ac:picMkLst>
            <pc:docMk/>
            <pc:sldMk cId="69382932" sldId="461"/>
            <ac:picMk id="5" creationId="{2CDABDF3-5130-CE77-C9C3-A2074B2A7E8B}"/>
          </ac:picMkLst>
        </pc:picChg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  <pc:spChg chg="mod">
          <ac:chgData name="Adrien Osakwe" userId="7a3e290c-eb83-484b-8e3d-d46ef2333477" providerId="ADAL" clId="{6FBBC003-63E5-4DAA-8405-CD7EEDECBC2E}" dt="2024-02-14T01:07:43.087" v="2084" actId="113"/>
          <ac:spMkLst>
            <pc:docMk/>
            <pc:sldMk cId="2801728874" sldId="461"/>
            <ac:spMk id="2" creationId="{A9D5EE11-CC3B-121C-2B86-5907DB74C1A5}"/>
          </ac:spMkLst>
        </pc:spChg>
        <pc:spChg chg="mod">
          <ac:chgData name="Adrien Osakwe" userId="7a3e290c-eb83-484b-8e3d-d46ef2333477" providerId="ADAL" clId="{6FBBC003-63E5-4DAA-8405-CD7EEDECBC2E}" dt="2024-02-14T01:12:00.091" v="2442" actId="20577"/>
          <ac:spMkLst>
            <pc:docMk/>
            <pc:sldMk cId="2801728874" sldId="461"/>
            <ac:spMk id="3" creationId="{934E10ED-038D-248F-33C3-05378C376D16}"/>
          </ac:spMkLst>
        </pc:spChg>
        <pc:spChg chg="add del">
          <ac:chgData name="Adrien Osakwe" userId="7a3e290c-eb83-484b-8e3d-d46ef2333477" providerId="ADAL" clId="{6FBBC003-63E5-4DAA-8405-CD7EEDECBC2E}" dt="2024-02-14T01:08:53.634" v="2115" actId="478"/>
          <ac:spMkLst>
            <pc:docMk/>
            <pc:sldMk cId="2801728874" sldId="461"/>
            <ac:spMk id="5" creationId="{8925597C-891D-BFBC-ECED-C5855CCCF5C2}"/>
          </ac:spMkLst>
        </pc:spChg>
        <pc:spChg chg="add del mod">
          <ac:chgData name="Adrien Osakwe" userId="7a3e290c-eb83-484b-8e3d-d46ef2333477" providerId="ADAL" clId="{6FBBC003-63E5-4DAA-8405-CD7EEDECBC2E}" dt="2024-02-14T01:08:52.586" v="2114" actId="478"/>
          <ac:spMkLst>
            <pc:docMk/>
            <pc:sldMk cId="2801728874" sldId="461"/>
            <ac:spMk id="6" creationId="{586B1657-5FFD-6548-8C45-727D6B15E02D}"/>
          </ac:spMkLst>
        </pc:spChg>
        <pc:picChg chg="add mod">
          <ac:chgData name="Adrien Osakwe" userId="7a3e290c-eb83-484b-8e3d-d46ef2333477" providerId="ADAL" clId="{6FBBC003-63E5-4DAA-8405-CD7EEDECBC2E}" dt="2024-02-14T01:08:07.290" v="2111" actId="1076"/>
          <ac:picMkLst>
            <pc:docMk/>
            <pc:sldMk cId="2801728874" sldId="461"/>
            <ac:picMk id="4" creationId="{3AF31699-D8EE-4D45-8DB9-887D5BBCCDE6}"/>
          </ac:picMkLst>
        </pc:picChg>
        <pc:picChg chg="add mod modCrop">
          <ac:chgData name="Adrien Osakwe" userId="7a3e290c-eb83-484b-8e3d-d46ef2333477" providerId="ADAL" clId="{6FBBC003-63E5-4DAA-8405-CD7EEDECBC2E}" dt="2024-02-14T01:09:40.233" v="2123" actId="1076"/>
          <ac:picMkLst>
            <pc:docMk/>
            <pc:sldMk cId="2801728874" sldId="461"/>
            <ac:picMk id="8" creationId="{7C3B467E-821D-F9CB-77CA-71BFE36C386C}"/>
          </ac:picMkLst>
        </pc:picChg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  <pc:spChg chg="del">
          <ac:chgData name="Adrien Osakwe" userId="7a3e290c-eb83-484b-8e3d-d46ef2333477" providerId="ADAL" clId="{6FBBC003-63E5-4DAA-8405-CD7EEDECBC2E}" dt="2024-02-14T01:35:50.818" v="2495" actId="478"/>
          <ac:spMkLst>
            <pc:docMk/>
            <pc:sldMk cId="2048934135" sldId="462"/>
            <ac:spMk id="2" creationId="{8218D430-9AB8-DA8C-CB97-12D6584B53A4}"/>
          </ac:spMkLst>
        </pc:spChg>
        <pc:spChg chg="del">
          <ac:chgData name="Adrien Osakwe" userId="7a3e290c-eb83-484b-8e3d-d46ef2333477" providerId="ADAL" clId="{6FBBC003-63E5-4DAA-8405-CD7EEDECBC2E}" dt="2024-02-14T01:35:49.614" v="2494" actId="478"/>
          <ac:spMkLst>
            <pc:docMk/>
            <pc:sldMk cId="2048934135" sldId="462"/>
            <ac:spMk id="3" creationId="{EA3059CB-61DE-CEAB-73A4-96CD1A877A6B}"/>
          </ac:spMkLst>
        </pc:spChg>
        <pc:spChg chg="add mod">
          <ac:chgData name="Adrien Osakwe" userId="7a3e290c-eb83-484b-8e3d-d46ef2333477" providerId="ADAL" clId="{6FBBC003-63E5-4DAA-8405-CD7EEDECBC2E}" dt="2024-02-14T01:41:10.360" v="2585" actId="14100"/>
          <ac:spMkLst>
            <pc:docMk/>
            <pc:sldMk cId="2048934135" sldId="462"/>
            <ac:spMk id="6" creationId="{60FC3492-0525-B7D3-C7EC-0293C4436286}"/>
          </ac:spMkLst>
        </pc:spChg>
        <pc:spChg chg="add mod">
          <ac:chgData name="Adrien Osakwe" userId="7a3e290c-eb83-484b-8e3d-d46ef2333477" providerId="ADAL" clId="{6FBBC003-63E5-4DAA-8405-CD7EEDECBC2E}" dt="2024-02-14T01:41:26.778" v="2592" actId="14100"/>
          <ac:spMkLst>
            <pc:docMk/>
            <pc:sldMk cId="2048934135" sldId="462"/>
            <ac:spMk id="7" creationId="{CED16953-8F90-3617-668F-897342721F2C}"/>
          </ac:spMkLst>
        </pc:spChg>
        <pc:spChg chg="add mod">
          <ac:chgData name="Adrien Osakwe" userId="7a3e290c-eb83-484b-8e3d-d46ef2333477" providerId="ADAL" clId="{6FBBC003-63E5-4DAA-8405-CD7EEDECBC2E}" dt="2024-02-14T01:41:33.308" v="2593" actId="14100"/>
          <ac:spMkLst>
            <pc:docMk/>
            <pc:sldMk cId="2048934135" sldId="462"/>
            <ac:spMk id="8" creationId="{04D0206C-FDD4-0CA7-9EA2-A1AAB7C5A3BC}"/>
          </ac:spMkLst>
        </pc:spChg>
        <pc:spChg chg="add mod">
          <ac:chgData name="Adrien Osakwe" userId="7a3e290c-eb83-484b-8e3d-d46ef2333477" providerId="ADAL" clId="{6FBBC003-63E5-4DAA-8405-CD7EEDECBC2E}" dt="2024-02-14T01:41:39.448" v="2595" actId="14100"/>
          <ac:spMkLst>
            <pc:docMk/>
            <pc:sldMk cId="2048934135" sldId="462"/>
            <ac:spMk id="9" creationId="{7B4EAB9C-DB99-E683-2A6F-F7ACCD59A1C2}"/>
          </ac:spMkLst>
        </pc:spChg>
        <pc:spChg chg="add mod">
          <ac:chgData name="Adrien Osakwe" userId="7a3e290c-eb83-484b-8e3d-d46ef2333477" providerId="ADAL" clId="{6FBBC003-63E5-4DAA-8405-CD7EEDECBC2E}" dt="2024-02-14T01:41:07.562" v="2584" actId="14100"/>
          <ac:spMkLst>
            <pc:docMk/>
            <pc:sldMk cId="2048934135" sldId="462"/>
            <ac:spMk id="10" creationId="{F79D85A1-0A24-81BC-140C-33BCE757E4AA}"/>
          </ac:spMkLst>
        </pc:spChg>
        <pc:spChg chg="add mod">
          <ac:chgData name="Adrien Osakwe" userId="7a3e290c-eb83-484b-8e3d-d46ef2333477" providerId="ADAL" clId="{6FBBC003-63E5-4DAA-8405-CD7EEDECBC2E}" dt="2024-02-14T01:41:37.150" v="2594" actId="14100"/>
          <ac:spMkLst>
            <pc:docMk/>
            <pc:sldMk cId="2048934135" sldId="462"/>
            <ac:spMk id="11" creationId="{91E19A34-D091-B75F-CB9E-A4A89A651F0E}"/>
          </ac:spMkLst>
        </pc:spChg>
        <pc:spChg chg="add mod">
          <ac:chgData name="Adrien Osakwe" userId="7a3e290c-eb83-484b-8e3d-d46ef2333477" providerId="ADAL" clId="{6FBBC003-63E5-4DAA-8405-CD7EEDECBC2E}" dt="2024-02-14T01:36:16.555" v="2503" actId="14100"/>
          <ac:spMkLst>
            <pc:docMk/>
            <pc:sldMk cId="2048934135" sldId="462"/>
            <ac:spMk id="12" creationId="{B8A76522-419B-E808-8F28-60E5DAFF3BE1}"/>
          </ac:spMkLst>
        </pc:spChg>
        <pc:spChg chg="add mod">
          <ac:chgData name="Adrien Osakwe" userId="7a3e290c-eb83-484b-8e3d-d46ef2333477" providerId="ADAL" clId="{6FBBC003-63E5-4DAA-8405-CD7EEDECBC2E}" dt="2024-02-14T01:36:24.584" v="2506" actId="1076"/>
          <ac:spMkLst>
            <pc:docMk/>
            <pc:sldMk cId="2048934135" sldId="462"/>
            <ac:spMk id="13" creationId="{5F1501B4-9A7B-6D2C-32AC-BCECF8F737E2}"/>
          </ac:spMkLst>
        </pc:spChg>
        <pc:spChg chg="add mod">
          <ac:chgData name="Adrien Osakwe" userId="7a3e290c-eb83-484b-8e3d-d46ef2333477" providerId="ADAL" clId="{6FBBC003-63E5-4DAA-8405-CD7EEDECBC2E}" dt="2024-02-14T01:38:41.166" v="2537" actId="20577"/>
          <ac:spMkLst>
            <pc:docMk/>
            <pc:sldMk cId="2048934135" sldId="462"/>
            <ac:spMk id="14" creationId="{52AE3262-76B8-841B-67E7-5549F9CCFCA1}"/>
          </ac:spMkLst>
        </pc:spChg>
        <pc:spChg chg="add mod">
          <ac:chgData name="Adrien Osakwe" userId="7a3e290c-eb83-484b-8e3d-d46ef2333477" providerId="ADAL" clId="{6FBBC003-63E5-4DAA-8405-CD7EEDECBC2E}" dt="2024-02-14T01:39:13.362" v="2552" actId="1076"/>
          <ac:spMkLst>
            <pc:docMk/>
            <pc:sldMk cId="2048934135" sldId="462"/>
            <ac:spMk id="15" creationId="{86D462B3-E1BA-CAAB-220B-E60B5EA2BC50}"/>
          </ac:spMkLst>
        </pc:spChg>
        <pc:spChg chg="add mod">
          <ac:chgData name="Adrien Osakwe" userId="7a3e290c-eb83-484b-8e3d-d46ef2333477" providerId="ADAL" clId="{6FBBC003-63E5-4DAA-8405-CD7EEDECBC2E}" dt="2024-02-14T01:39:37.680" v="2564" actId="20577"/>
          <ac:spMkLst>
            <pc:docMk/>
            <pc:sldMk cId="2048934135" sldId="462"/>
            <ac:spMk id="16" creationId="{B9D35B4B-5236-0ED6-E316-7DB15B009090}"/>
          </ac:spMkLst>
        </pc:spChg>
        <pc:spChg chg="add mod">
          <ac:chgData name="Adrien Osakwe" userId="7a3e290c-eb83-484b-8e3d-d46ef2333477" providerId="ADAL" clId="{6FBBC003-63E5-4DAA-8405-CD7EEDECBC2E}" dt="2024-02-14T01:40:44.534" v="2583" actId="20577"/>
          <ac:spMkLst>
            <pc:docMk/>
            <pc:sldMk cId="2048934135" sldId="462"/>
            <ac:spMk id="17" creationId="{DF21D9B7-27F4-C94D-A89A-C7288E67B1A2}"/>
          </ac:spMkLst>
        </pc:spChg>
        <pc:picChg chg="add mod">
          <ac:chgData name="Adrien Osakwe" userId="7a3e290c-eb83-484b-8e3d-d46ef2333477" providerId="ADAL" clId="{6FBBC003-63E5-4DAA-8405-CD7EEDECBC2E}" dt="2024-02-14T01:41:22.636" v="2591" actId="14100"/>
          <ac:picMkLst>
            <pc:docMk/>
            <pc:sldMk cId="2048934135" sldId="462"/>
            <ac:picMk id="5" creationId="{AB43CA56-8BBF-85D6-B5BA-7A6232B10075}"/>
          </ac:picMkLst>
        </pc:picChg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  <pc:spChg chg="mod">
          <ac:chgData name="Adrien Osakwe" userId="7a3e290c-eb83-484b-8e3d-d46ef2333477" providerId="ADAL" clId="{6FBBC003-63E5-4DAA-8405-CD7EEDECBC2E}" dt="2024-02-14T02:34:27.549" v="2654" actId="113"/>
          <ac:spMkLst>
            <pc:docMk/>
            <pc:sldMk cId="1107828797" sldId="463"/>
            <ac:spMk id="2" creationId="{DC782C9A-F517-4EAC-A1D7-1FF051563348}"/>
          </ac:spMkLst>
        </pc:spChg>
      </pc:sldChg>
      <pc:sldChg chg="modSp new mod">
        <pc:chgData name="Adrien Osakwe" userId="7a3e290c-eb83-484b-8e3d-d46ef2333477" providerId="ADAL" clId="{6FBBC003-63E5-4DAA-8405-CD7EEDECBC2E}" dt="2024-02-14T04:50:12.729" v="3470" actId="113"/>
        <pc:sldMkLst>
          <pc:docMk/>
          <pc:sldMk cId="1154444114" sldId="463"/>
        </pc:sldMkLst>
        <pc:spChg chg="mod">
          <ac:chgData name="Adrien Osakwe" userId="7a3e290c-eb83-484b-8e3d-d46ef2333477" providerId="ADAL" clId="{6FBBC003-63E5-4DAA-8405-CD7EEDECBC2E}" dt="2024-02-14T04:50:12.729" v="3470" actId="113"/>
          <ac:spMkLst>
            <pc:docMk/>
            <pc:sldMk cId="1154444114" sldId="463"/>
            <ac:spMk id="2" creationId="{A205774C-A5AA-2BD0-C9AA-43BF61AA2CE1}"/>
          </ac:spMkLst>
        </pc:spChg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  <pc:spChg chg="mod">
          <ac:chgData name="Adrien Osakwe" userId="7a3e290c-eb83-484b-8e3d-d46ef2333477" providerId="ADAL" clId="{6FBBC003-63E5-4DAA-8405-CD7EEDECBC2E}" dt="2024-02-14T02:35:47.240" v="2692" actId="20577"/>
          <ac:spMkLst>
            <pc:docMk/>
            <pc:sldMk cId="3316432801" sldId="464"/>
            <ac:spMk id="2" creationId="{075A143D-F1CE-CEF2-D8E9-905C9FCCD680}"/>
          </ac:spMkLst>
        </pc:spChg>
        <pc:spChg chg="mod">
          <ac:chgData name="Adrien Osakwe" userId="7a3e290c-eb83-484b-8e3d-d46ef2333477" providerId="ADAL" clId="{6FBBC003-63E5-4DAA-8405-CD7EEDECBC2E}" dt="2024-02-14T02:37:16.695" v="2924" actId="15"/>
          <ac:spMkLst>
            <pc:docMk/>
            <pc:sldMk cId="3316432801" sldId="464"/>
            <ac:spMk id="3" creationId="{5AEA167F-FD9A-F1A3-C048-AC602E3B1DB4}"/>
          </ac:spMkLst>
        </pc:spChg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  <pc:spChg chg="mod">
          <ac:chgData name="Adrien Osakwe" userId="7a3e290c-eb83-484b-8e3d-d46ef2333477" providerId="ADAL" clId="{6FBBC003-63E5-4DAA-8405-CD7EEDECBC2E}" dt="2024-02-14T02:37:29.648" v="2937" actId="113"/>
          <ac:spMkLst>
            <pc:docMk/>
            <pc:sldMk cId="3391832148" sldId="465"/>
            <ac:spMk id="2" creationId="{410A3027-BDC6-351F-B09E-089C09528867}"/>
          </ac:spMkLst>
        </pc:spChg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  <pc:spChg chg="mod">
          <ac:chgData name="Adrien Osakwe" userId="7a3e290c-eb83-484b-8e3d-d46ef2333477" providerId="ADAL" clId="{6FBBC003-63E5-4DAA-8405-CD7EEDECBC2E}" dt="2024-02-14T02:37:41.687" v="2961" actId="113"/>
          <ac:spMkLst>
            <pc:docMk/>
            <pc:sldMk cId="3455158526" sldId="466"/>
            <ac:spMk id="2" creationId="{3AED58DE-1FD8-8309-4531-AF6D29A01307}"/>
          </ac:spMkLst>
        </pc:spChg>
        <pc:spChg chg="mod">
          <ac:chgData name="Adrien Osakwe" userId="7a3e290c-eb83-484b-8e3d-d46ef2333477" providerId="ADAL" clId="{6FBBC003-63E5-4DAA-8405-CD7EEDECBC2E}" dt="2024-02-14T03:58:38.991" v="3241" actId="113"/>
          <ac:spMkLst>
            <pc:docMk/>
            <pc:sldMk cId="3455158526" sldId="466"/>
            <ac:spMk id="3" creationId="{27FC0DF9-5CCC-EE49-89A0-38BBA08349F7}"/>
          </ac:spMkLst>
        </pc:spChg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  <pc:spChg chg="mod">
          <ac:chgData name="Adrien Osakwe" userId="7a3e290c-eb83-484b-8e3d-d46ef2333477" providerId="ADAL" clId="{6FBBC003-63E5-4DAA-8405-CD7EEDECBC2E}" dt="2024-02-14T04:50:25.132" v="3471" actId="113"/>
          <ac:spMkLst>
            <pc:docMk/>
            <pc:sldMk cId="1696923615" sldId="467"/>
            <ac:spMk id="2" creationId="{275215DD-9573-CB3F-4E8F-9ACFC56A3C4B}"/>
          </ac:spMkLst>
        </pc:spChg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  <pc:spChg chg="del">
          <ac:chgData name="Adrien Osakwe" userId="7a3e290c-eb83-484b-8e3d-d46ef2333477" providerId="ADAL" clId="{6FBBC003-63E5-4DAA-8405-CD7EEDECBC2E}" dt="2024-02-14T04:31:43.875" v="3299" actId="478"/>
          <ac:spMkLst>
            <pc:docMk/>
            <pc:sldMk cId="1381298653" sldId="468"/>
            <ac:spMk id="2" creationId="{5CDAE78F-F4C5-824F-B5C7-FCAC5B69DA93}"/>
          </ac:spMkLst>
        </pc:spChg>
        <pc:spChg chg="del">
          <ac:chgData name="Adrien Osakwe" userId="7a3e290c-eb83-484b-8e3d-d46ef2333477" providerId="ADAL" clId="{6FBBC003-63E5-4DAA-8405-CD7EEDECBC2E}" dt="2024-02-14T04:31:43.086" v="3298" actId="478"/>
          <ac:spMkLst>
            <pc:docMk/>
            <pc:sldMk cId="1381298653" sldId="468"/>
            <ac:spMk id="3" creationId="{8F9FB5C1-E8E1-7F69-8046-4D1DEA21C4C9}"/>
          </ac:spMkLst>
        </pc:spChg>
        <pc:picChg chg="add mod">
          <ac:chgData name="Adrien Osakwe" userId="7a3e290c-eb83-484b-8e3d-d46ef2333477" providerId="ADAL" clId="{6FBBC003-63E5-4DAA-8405-CD7EEDECBC2E}" dt="2024-02-14T04:31:51.966" v="3303" actId="14100"/>
          <ac:picMkLst>
            <pc:docMk/>
            <pc:sldMk cId="1381298653" sldId="468"/>
            <ac:picMk id="5" creationId="{21D84D00-1FAE-1622-2E48-6833C8A32518}"/>
          </ac:picMkLst>
        </pc:picChg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  <pc:spChg chg="mod">
          <ac:chgData name="Adrien Osakwe" userId="7a3e290c-eb83-484b-8e3d-d46ef2333477" providerId="ADAL" clId="{6FBBC003-63E5-4DAA-8405-CD7EEDECBC2E}" dt="2024-02-14T04:33:56.062" v="3311" actId="20577"/>
          <ac:spMkLst>
            <pc:docMk/>
            <pc:sldMk cId="1069205501" sldId="469"/>
            <ac:spMk id="2" creationId="{9CA7AC7A-051B-BC46-FBA5-42206D3FC751}"/>
          </ac:spMkLst>
        </pc:spChg>
        <pc:spChg chg="mod">
          <ac:chgData name="Adrien Osakwe" userId="7a3e290c-eb83-484b-8e3d-d46ef2333477" providerId="ADAL" clId="{6FBBC003-63E5-4DAA-8405-CD7EEDECBC2E}" dt="2024-02-14T04:34:05.119" v="3345" actId="20577"/>
          <ac:spMkLst>
            <pc:docMk/>
            <pc:sldMk cId="1069205501" sldId="469"/>
            <ac:spMk id="4" creationId="{C8345F1B-E2FD-E61D-FF67-8297D91B2B60}"/>
          </ac:spMkLst>
        </pc:spChg>
        <pc:picChg chg="add mod">
          <ac:chgData name="Adrien Osakwe" userId="7a3e290c-eb83-484b-8e3d-d46ef2333477" providerId="ADAL" clId="{6FBBC003-63E5-4DAA-8405-CD7EEDECBC2E}" dt="2024-02-14T04:35:28.149" v="3351" actId="14100"/>
          <ac:picMkLst>
            <pc:docMk/>
            <pc:sldMk cId="1069205501" sldId="469"/>
            <ac:picMk id="5" creationId="{62DB9843-4D51-C463-6F90-03DF4AAE751E}"/>
          </ac:picMkLst>
        </pc:picChg>
        <pc:picChg chg="del">
          <ac:chgData name="Adrien Osakwe" userId="7a3e290c-eb83-484b-8e3d-d46ef2333477" providerId="ADAL" clId="{6FBBC003-63E5-4DAA-8405-CD7EEDECBC2E}" dt="2024-02-14T04:35:20.689" v="3346" actId="478"/>
          <ac:picMkLst>
            <pc:docMk/>
            <pc:sldMk cId="1069205501" sldId="469"/>
            <ac:picMk id="8" creationId="{F32EAB74-4D83-FEBA-33BB-793B4A0650AA}"/>
          </ac:picMkLst>
        </pc:picChg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  <pc:spChg chg="mod">
          <ac:chgData name="Adrien Osakwe" userId="7a3e290c-eb83-484b-8e3d-d46ef2333477" providerId="ADAL" clId="{6FBBC003-63E5-4DAA-8405-CD7EEDECBC2E}" dt="2024-02-14T04:49:11.866" v="3460" actId="115"/>
          <ac:spMkLst>
            <pc:docMk/>
            <pc:sldMk cId="495471787" sldId="470"/>
            <ac:spMk id="2" creationId="{61F76E59-D580-A296-5A62-406F6DCAB852}"/>
          </ac:spMkLst>
        </pc:spChg>
        <pc:spChg chg="add mod">
          <ac:chgData name="Adrien Osakwe" userId="7a3e290c-eb83-484b-8e3d-d46ef2333477" providerId="ADAL" clId="{6FBBC003-63E5-4DAA-8405-CD7EEDECBC2E}" dt="2024-02-14T04:49:21.479" v="3469" actId="1036"/>
          <ac:spMkLst>
            <pc:docMk/>
            <pc:sldMk cId="495471787" sldId="470"/>
            <ac:spMk id="5" creationId="{350B9146-DDAB-0C38-579E-C879A16F7697}"/>
          </ac:spMkLst>
        </pc:spChg>
        <pc:spChg chg="add mod">
          <ac:chgData name="Adrien Osakwe" userId="7a3e290c-eb83-484b-8e3d-d46ef2333477" providerId="ADAL" clId="{6FBBC003-63E5-4DAA-8405-CD7EEDECBC2E}" dt="2024-02-14T04:49:21.479" v="3469" actId="1036"/>
          <ac:spMkLst>
            <pc:docMk/>
            <pc:sldMk cId="495471787" sldId="470"/>
            <ac:spMk id="8" creationId="{A480A3C8-DE8E-C59D-7748-6846CDA71D86}"/>
          </ac:spMkLst>
        </pc:spChg>
        <pc:picChg chg="add mod">
          <ac:chgData name="Adrien Osakwe" userId="7a3e290c-eb83-484b-8e3d-d46ef2333477" providerId="ADAL" clId="{6FBBC003-63E5-4DAA-8405-CD7EEDECBC2E}" dt="2024-02-14T04:49:21.479" v="3469" actId="1036"/>
          <ac:picMkLst>
            <pc:docMk/>
            <pc:sldMk cId="495471787" sldId="470"/>
            <ac:picMk id="4" creationId="{3A27BC43-468B-8D8C-AF92-D6539092A3DD}"/>
          </ac:picMkLst>
        </pc:picChg>
        <pc:picChg chg="add mod">
          <ac:chgData name="Adrien Osakwe" userId="7a3e290c-eb83-484b-8e3d-d46ef2333477" providerId="ADAL" clId="{6FBBC003-63E5-4DAA-8405-CD7EEDECBC2E}" dt="2024-02-14T04:49:21.479" v="3469" actId="1036"/>
          <ac:picMkLst>
            <pc:docMk/>
            <pc:sldMk cId="495471787" sldId="470"/>
            <ac:picMk id="7" creationId="{9DA5C643-5E47-70A5-622A-9B7D040262CA}"/>
          </ac:picMkLst>
        </pc:picChg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592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1301749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892979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420275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1301749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693240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605439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496916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641874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36946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602657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31157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6152059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933670"/>
              </p:ext>
            </p:extLst>
          </p:nvPr>
        </p:nvGraphicFramePr>
        <p:xfrm>
          <a:off x="1727081" y="1512291"/>
          <a:ext cx="5287494" cy="498058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531936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755558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61031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855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7604"/>
            <a:ext cx="7886700" cy="2852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Adrien Osakwe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February 14, 2024</a:t>
            </a:r>
            <a:br>
              <a:rPr lang="en-CA" sz="2200" dirty="0"/>
            </a:br>
            <a:r>
              <a:rPr lang="en-CA" sz="2200" dirty="0"/>
              <a:t>Slides adapted from material by Larisa M. Soto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5" y="3384101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88" y="150001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20" y="4275655"/>
            <a:ext cx="5267960" cy="23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when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96" y="169068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F3CA3B2C-83AC-83DB-E0FF-E0F99B8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54FE-7563-9D48-2672-0A7BC4BA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8" y="1381720"/>
            <a:ext cx="5608364" cy="47320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200900" y="4434840"/>
            <a:ext cx="175282" cy="156591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343" y="866205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24" y="1151400"/>
            <a:ext cx="7886700" cy="626301"/>
          </a:xfrm>
        </p:spPr>
        <p:txBody>
          <a:bodyPr>
            <a:normAutofit/>
          </a:bodyPr>
          <a:lstStyle/>
          <a:p>
            <a:pPr algn="r"/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804561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802002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802002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87682" y="6353874"/>
            <a:ext cx="745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6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Data Analysis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 dirty="0"/>
              <a:t>Linear Regression &amp; Statistical Analysis</a:t>
            </a:r>
          </a:p>
          <a:p>
            <a:r>
              <a:rPr lang="en-CA" dirty="0"/>
              <a:t>Classification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01A9C-D8DF-0C12-102D-3A54F19C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5103049"/>
            <a:ext cx="8658744" cy="300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09ABEA52-89D3-0EB5-1F5F-882FB1E38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48" y="2881942"/>
            <a:ext cx="1934520" cy="19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pPr algn="r"/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4437000" y="2053362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1996093" y="4389907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4411948" y="4364455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996092" y="2059033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14550</TotalTime>
  <Words>1424</Words>
  <Application>Microsoft Office PowerPoint</Application>
  <PresentationFormat>On-screen Show (4:3)</PresentationFormat>
  <Paragraphs>352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Adrien Osakwe  February 14, 2024 Slides adapted from material by Larisa M. Soto</vt:lpstr>
      <vt:lpstr>PowerPoint Presentation</vt:lpstr>
      <vt:lpstr>PowerPoint Presentation</vt:lpstr>
      <vt:lpstr>Workshop outline Part 1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Arithmetic operators</vt:lpstr>
      <vt:lpstr>Syntax operators</vt:lpstr>
      <vt:lpstr>Logical operators</vt:lpstr>
      <vt:lpstr>Data types and data structures </vt:lpstr>
      <vt:lpstr>Atomic Classes Also called data types</vt:lpstr>
      <vt:lpstr>Objects Also called data structures</vt:lpstr>
      <vt:lpstr>One dimension </vt:lpstr>
      <vt:lpstr>Vectors</vt:lpstr>
      <vt:lpstr>Vectorized operations</vt:lpstr>
      <vt:lpstr>Lists</vt:lpstr>
      <vt:lpstr>Factors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2024-02-14T04:50:26Z</dcterms:modified>
</cp:coreProperties>
</file>