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13" r:id="rId17"/>
    <p:sldId id="425" r:id="rId18"/>
    <p:sldId id="430" r:id="rId19"/>
    <p:sldId id="431" r:id="rId20"/>
    <p:sldId id="432" r:id="rId21"/>
    <p:sldId id="442" r:id="rId22"/>
    <p:sldId id="420" r:id="rId23"/>
    <p:sldId id="426" r:id="rId24"/>
    <p:sldId id="423" r:id="rId25"/>
    <p:sldId id="428" r:id="rId26"/>
    <p:sldId id="429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</p14:sldIdLst>
        </p14:section>
        <p14:section name="Data types" id="{38A6DEB3-763D-FA44-9A94-DA235B34353F}">
          <p14:sldIdLst>
            <p14:sldId id="413"/>
            <p14:sldId id="425"/>
            <p14:sldId id="430"/>
            <p14:sldId id="431"/>
            <p14:sldId id="432"/>
            <p14:sldId id="442"/>
            <p14:sldId id="420"/>
            <p14:sldId id="426"/>
            <p14:sldId id="423"/>
            <p14:sldId id="428"/>
            <p14:sldId id="429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3B0C4-2B24-4D73-92D8-6EAA22D04A70}" v="24" dt="2025-02-09T19:46:43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0"/>
    <p:restoredTop sz="94346" autoAdjust="0"/>
  </p:normalViewPr>
  <p:slideViewPr>
    <p:cSldViewPr snapToGrid="0" snapToObjects="1">
      <p:cViewPr varScale="1">
        <p:scale>
          <a:sx n="82" d="100"/>
          <a:sy n="82" d="100"/>
        </p:scale>
        <p:origin x="10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CF93B0C4-2B24-4D73-92D8-6EAA22D04A70}"/>
    <pc:docChg chg="undo custSel modSld sldOrd modMainMaster modSection">
      <pc:chgData name="Adrien Osakwe" userId="7a3e290c-eb83-484b-8e3d-d46ef2333477" providerId="ADAL" clId="{CF93B0C4-2B24-4D73-92D8-6EAA22D04A70}" dt="2025-02-09T19:47:01.537" v="276" actId="20577"/>
      <pc:docMkLst>
        <pc:docMk/>
      </pc:docMkLst>
      <pc:sldChg chg="modSp mod">
        <pc:chgData name="Adrien Osakwe" userId="7a3e290c-eb83-484b-8e3d-d46ef2333477" providerId="ADAL" clId="{CF93B0C4-2B24-4D73-92D8-6EAA22D04A70}" dt="2025-02-08T22:46:18.183" v="152" actId="1076"/>
        <pc:sldMkLst>
          <pc:docMk/>
          <pc:sldMk cId="3440444125" sldId="318"/>
        </pc:sldMkLst>
        <pc:spChg chg="mod">
          <ac:chgData name="Adrien Osakwe" userId="7a3e290c-eb83-484b-8e3d-d46ef2333477" providerId="ADAL" clId="{CF93B0C4-2B24-4D73-92D8-6EAA22D04A70}" dt="2025-02-08T22:46:18.183" v="152" actId="1076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7:34.981" v="179" actId="1076"/>
        <pc:sldMkLst>
          <pc:docMk/>
          <pc:sldMk cId="2289177498" sldId="319"/>
        </pc:sldMkLst>
        <pc:spChg chg="del mod">
          <ac:chgData name="Adrien Osakwe" userId="7a3e290c-eb83-484b-8e3d-d46ef2333477" providerId="ADAL" clId="{CF93B0C4-2B24-4D73-92D8-6EAA22D04A70}" dt="2025-02-08T22:47:11.966" v="165" actId="478"/>
          <ac:spMkLst>
            <pc:docMk/>
            <pc:sldMk cId="2289177498" sldId="319"/>
            <ac:spMk id="4" creationId="{A45C165F-BC2D-0A42-B582-A27AE4DBB9CF}"/>
          </ac:spMkLst>
        </pc:spChg>
        <pc:spChg chg="add del mod">
          <ac:chgData name="Adrien Osakwe" userId="7a3e290c-eb83-484b-8e3d-d46ef2333477" providerId="ADAL" clId="{CF93B0C4-2B24-4D73-92D8-6EAA22D04A70}" dt="2025-02-08T22:47:23.467" v="175" actId="478"/>
          <ac:spMkLst>
            <pc:docMk/>
            <pc:sldMk cId="2289177498" sldId="319"/>
            <ac:spMk id="8" creationId="{4C60D665-73D2-4955-E07C-A5B6BC48A8ED}"/>
          </ac:spMkLst>
        </pc:spChg>
        <pc:spChg chg="add del mod">
          <ac:chgData name="Adrien Osakwe" userId="7a3e290c-eb83-484b-8e3d-d46ef2333477" providerId="ADAL" clId="{CF93B0C4-2B24-4D73-92D8-6EAA22D04A70}" dt="2025-02-08T22:47:30.060" v="178" actId="478"/>
          <ac:spMkLst>
            <pc:docMk/>
            <pc:sldMk cId="2289177498" sldId="319"/>
            <ac:spMk id="11" creationId="{B9DC3720-3E8B-7495-E712-E7950438848F}"/>
          </ac:spMkLst>
        </pc:spChg>
        <pc:spChg chg="add mod">
          <ac:chgData name="Adrien Osakwe" userId="7a3e290c-eb83-484b-8e3d-d46ef2333477" providerId="ADAL" clId="{CF93B0C4-2B24-4D73-92D8-6EAA22D04A70}" dt="2025-02-08T22:47:26.647" v="177" actId="20577"/>
          <ac:spMkLst>
            <pc:docMk/>
            <pc:sldMk cId="2289177498" sldId="319"/>
            <ac:spMk id="12" creationId="{503F5533-65A3-F6D5-477E-31357CB6661E}"/>
          </ac:spMkLst>
        </pc:s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2" creationId="{34A2480D-8A2E-B875-B2D9-0DEB22E4D564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7" creationId="{3EA19582-54E0-F957-436E-76D62CA944C4}"/>
          </ac:grpSpMkLst>
        </pc:grpChg>
      </pc:sldChg>
      <pc:sldChg chg="modSp mod">
        <pc:chgData name="Adrien Osakwe" userId="7a3e290c-eb83-484b-8e3d-d46ef2333477" providerId="ADAL" clId="{CF93B0C4-2B24-4D73-92D8-6EAA22D04A70}" dt="2025-02-08T22:47:55.222" v="182" actId="1076"/>
        <pc:sldMkLst>
          <pc:docMk/>
          <pc:sldMk cId="2200063611" sldId="320"/>
        </pc:sldMkLst>
        <pc:spChg chg="mod">
          <ac:chgData name="Adrien Osakwe" userId="7a3e290c-eb83-484b-8e3d-d46ef2333477" providerId="ADAL" clId="{CF93B0C4-2B24-4D73-92D8-6EAA22D04A70}" dt="2025-02-08T22:46:54.584" v="154" actId="120"/>
          <ac:spMkLst>
            <pc:docMk/>
            <pc:sldMk cId="2200063611" sldId="320"/>
            <ac:spMk id="4" creationId="{A45C165F-BC2D-0A42-B582-A27AE4DBB9CF}"/>
          </ac:spMkLst>
        </pc:s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7" creationId="{3EA19582-54E0-F957-436E-76D62CA944C4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modSp mod">
        <pc:chgData name="Adrien Osakwe" userId="7a3e290c-eb83-484b-8e3d-d46ef2333477" providerId="ADAL" clId="{CF93B0C4-2B24-4D73-92D8-6EAA22D04A70}" dt="2025-02-08T22:44:12.900" v="59" actId="20577"/>
        <pc:sldMkLst>
          <pc:docMk/>
          <pc:sldMk cId="1324269546" sldId="395"/>
        </pc:sldMkLst>
        <pc:spChg chg="mod">
          <ac:chgData name="Adrien Osakwe" userId="7a3e290c-eb83-484b-8e3d-d46ef2333477" providerId="ADAL" clId="{CF93B0C4-2B24-4D73-92D8-6EAA22D04A70}" dt="2025-02-08T22:44:00.248" v="16" actId="1076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CF93B0C4-2B24-4D73-92D8-6EAA22D04A70}" dt="2025-02-08T22:44:12.900" v="59" actId="20577"/>
          <ac:spMkLst>
            <pc:docMk/>
            <pc:sldMk cId="1324269546" sldId="395"/>
            <ac:spMk id="4" creationId="{8AE12D43-9137-DB7C-570B-E48AB2308897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4:55.706" v="67" actId="1076"/>
        <pc:sldMkLst>
          <pc:docMk/>
          <pc:sldMk cId="3301951615" sldId="396"/>
        </pc:sldMkLst>
        <pc:spChg chg="mod">
          <ac:chgData name="Adrien Osakwe" userId="7a3e290c-eb83-484b-8e3d-d46ef2333477" providerId="ADAL" clId="{CF93B0C4-2B24-4D73-92D8-6EAA22D04A70}" dt="2025-02-08T22:44:55.706" v="67" actId="1076"/>
          <ac:spMkLst>
            <pc:docMk/>
            <pc:sldMk cId="3301951615" sldId="396"/>
            <ac:spMk id="2" creationId="{573637BB-7408-0828-6BB1-1D8D6339B867}"/>
          </ac:spMkLst>
        </pc:spChg>
        <pc:spChg chg="mod">
          <ac:chgData name="Adrien Osakwe" userId="7a3e290c-eb83-484b-8e3d-d46ef2333477" providerId="ADAL" clId="{CF93B0C4-2B24-4D73-92D8-6EAA22D04A70}" dt="2025-02-08T22:44:55.706" v="67" actId="1076"/>
          <ac:spMkLst>
            <pc:docMk/>
            <pc:sldMk cId="3301951615" sldId="396"/>
            <ac:spMk id="17" creationId="{16AE1CEB-BA97-61DD-841E-10CAC5F24A90}"/>
          </ac:spMkLst>
        </pc:spChg>
        <pc:picChg chg="del">
          <ac:chgData name="Adrien Osakwe" userId="7a3e290c-eb83-484b-8e3d-d46ef2333477" providerId="ADAL" clId="{CF93B0C4-2B24-4D73-92D8-6EAA22D04A70}" dt="2025-02-08T22:44:19.666" v="60" actId="478"/>
          <ac:picMkLst>
            <pc:docMk/>
            <pc:sldMk cId="3301951615" sldId="396"/>
            <ac:picMk id="4" creationId="{A1A854FE-7563-9D48-2672-0A7BC4BA6DC6}"/>
          </ac:picMkLst>
        </pc:picChg>
        <pc:picChg chg="add mod">
          <ac:chgData name="Adrien Osakwe" userId="7a3e290c-eb83-484b-8e3d-d46ef2333477" providerId="ADAL" clId="{CF93B0C4-2B24-4D73-92D8-6EAA22D04A70}" dt="2025-02-08T22:44:55.706" v="67" actId="1076"/>
          <ac:picMkLst>
            <pc:docMk/>
            <pc:sldMk cId="3301951615" sldId="396"/>
            <ac:picMk id="5" creationId="{F157E14F-2B7F-1757-0254-0D1D4434199D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8T22:50:18.250" v="196" actId="1076"/>
        <pc:sldMkLst>
          <pc:docMk/>
          <pc:sldMk cId="25426801" sldId="399"/>
        </pc:sldMkLst>
        <pc:picChg chg="del">
          <ac:chgData name="Adrien Osakwe" userId="7a3e290c-eb83-484b-8e3d-d46ef2333477" providerId="ADAL" clId="{CF93B0C4-2B24-4D73-92D8-6EAA22D04A70}" dt="2025-02-08T22:49:39.715" v="187" actId="478"/>
          <ac:picMkLst>
            <pc:docMk/>
            <pc:sldMk cId="25426801" sldId="399"/>
            <ac:picMk id="3" creationId="{09ABEA52-89D3-0EB5-1F5F-882FB1E38D51}"/>
          </ac:picMkLst>
        </pc:picChg>
        <pc:picChg chg="add mod">
          <ac:chgData name="Adrien Osakwe" userId="7a3e290c-eb83-484b-8e3d-d46ef2333477" providerId="ADAL" clId="{CF93B0C4-2B24-4D73-92D8-6EAA22D04A70}" dt="2025-02-08T22:50:18.250" v="196" actId="1076"/>
          <ac:picMkLst>
            <pc:docMk/>
            <pc:sldMk cId="25426801" sldId="399"/>
            <ac:picMk id="5" creationId="{E8D5DA77-8A91-8C31-6E6C-C97671E7D73F}"/>
          </ac:picMkLst>
        </pc:picChg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267835305" sldId="430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889724734" sldId="431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701040556" sldId="432"/>
        </pc:sldMkLst>
      </pc:sldChg>
      <pc:sldChg chg="addSp delSp modSp mod">
        <pc:chgData name="Adrien Osakwe" userId="7a3e290c-eb83-484b-8e3d-d46ef2333477" providerId="ADAL" clId="{CF93B0C4-2B24-4D73-92D8-6EAA22D04A70}" dt="2025-02-09T19:46:25.231" v="267" actId="207"/>
        <pc:sldMkLst>
          <pc:docMk/>
          <pc:sldMk cId="2659381662" sldId="434"/>
        </pc:sldMkLst>
        <pc:picChg chg="add mod">
          <ac:chgData name="Adrien Osakwe" userId="7a3e290c-eb83-484b-8e3d-d46ef2333477" providerId="ADAL" clId="{CF93B0C4-2B24-4D73-92D8-6EAA22D04A70}" dt="2025-02-09T19:46:25.231" v="267" actId="207"/>
          <ac:picMkLst>
            <pc:docMk/>
            <pc:sldMk cId="2659381662" sldId="434"/>
            <ac:picMk id="2" creationId="{79210FCD-0A78-2B0B-8F4F-746848DA1890}"/>
          </ac:picMkLst>
        </pc:picChg>
        <pc:picChg chg="del">
          <ac:chgData name="Adrien Osakwe" userId="7a3e290c-eb83-484b-8e3d-d46ef2333477" providerId="ADAL" clId="{CF93B0C4-2B24-4D73-92D8-6EAA22D04A70}" dt="2025-02-09T19:46:20.602" v="265" actId="478"/>
          <ac:picMkLst>
            <pc:docMk/>
            <pc:sldMk cId="2659381662" sldId="434"/>
            <ac:picMk id="4" creationId="{70DE0736-483F-677A-8E95-94D086D3C63F}"/>
          </ac:picMkLst>
        </pc:picChg>
      </pc:sldChg>
      <pc:sldChg chg="modSp mod">
        <pc:chgData name="Adrien Osakwe" userId="7a3e290c-eb83-484b-8e3d-d46ef2333477" providerId="ADAL" clId="{CF93B0C4-2B24-4D73-92D8-6EAA22D04A70}" dt="2025-02-09T19:46:15.442" v="264" actId="1076"/>
        <pc:sldMkLst>
          <pc:docMk/>
          <pc:sldMk cId="97489599" sldId="436"/>
        </pc:sldMkLst>
        <pc:picChg chg="mod">
          <ac:chgData name="Adrien Osakwe" userId="7a3e290c-eb83-484b-8e3d-d46ef2333477" providerId="ADAL" clId="{CF93B0C4-2B24-4D73-92D8-6EAA22D04A70}" dt="2025-02-09T19:46:15.442" v="264" actId="1076"/>
          <ac:picMkLst>
            <pc:docMk/>
            <pc:sldMk cId="97489599" sldId="436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45.468" v="273" actId="207"/>
        <pc:sldMkLst>
          <pc:docMk/>
          <pc:sldMk cId="3380746435" sldId="437"/>
        </pc:sldMkLst>
        <pc:picChg chg="add mod">
          <ac:chgData name="Adrien Osakwe" userId="7a3e290c-eb83-484b-8e3d-d46ef2333477" providerId="ADAL" clId="{CF93B0C4-2B24-4D73-92D8-6EAA22D04A70}" dt="2025-02-09T19:46:45.468" v="273" actId="207"/>
          <ac:picMkLst>
            <pc:docMk/>
            <pc:sldMk cId="3380746435" sldId="437"/>
            <ac:picMk id="2" creationId="{2E2F79D3-19E5-8341-6850-851EAB62359B}"/>
          </ac:picMkLst>
        </pc:picChg>
        <pc:picChg chg="del">
          <ac:chgData name="Adrien Osakwe" userId="7a3e290c-eb83-484b-8e3d-d46ef2333477" providerId="ADAL" clId="{CF93B0C4-2B24-4D73-92D8-6EAA22D04A70}" dt="2025-02-09T19:46:43.545" v="271" actId="478"/>
          <ac:picMkLst>
            <pc:docMk/>
            <pc:sldMk cId="3380746435" sldId="437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31.975" v="270" actId="207"/>
        <pc:sldMkLst>
          <pc:docMk/>
          <pc:sldMk cId="2459570573" sldId="439"/>
        </pc:sldMkLst>
        <pc:picChg chg="add mod">
          <ac:chgData name="Adrien Osakwe" userId="7a3e290c-eb83-484b-8e3d-d46ef2333477" providerId="ADAL" clId="{CF93B0C4-2B24-4D73-92D8-6EAA22D04A70}" dt="2025-02-09T19:46:31.975" v="270" actId="207"/>
          <ac:picMkLst>
            <pc:docMk/>
            <pc:sldMk cId="2459570573" sldId="439"/>
            <ac:picMk id="2" creationId="{756070B3-9BB5-6FCC-5A1C-026EF222F00C}"/>
          </ac:picMkLst>
        </pc:picChg>
        <pc:picChg chg="del">
          <ac:chgData name="Adrien Osakwe" userId="7a3e290c-eb83-484b-8e3d-d46ef2333477" providerId="ADAL" clId="{CF93B0C4-2B24-4D73-92D8-6EAA22D04A70}" dt="2025-02-09T19:46:29.864" v="268" actId="478"/>
          <ac:picMkLst>
            <pc:docMk/>
            <pc:sldMk cId="2459570573" sldId="439"/>
            <ac:picMk id="4" creationId="{F3CA3B2C-83AC-83DB-E0FF-E0F99B8D9F5B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7:01.537" v="276" actId="20577"/>
        <pc:sldMkLst>
          <pc:docMk/>
          <pc:sldMk cId="3241240956" sldId="458"/>
        </pc:sldMkLst>
        <pc:spChg chg="mod">
          <ac:chgData name="Adrien Osakwe" userId="7a3e290c-eb83-484b-8e3d-d46ef2333477" providerId="ADAL" clId="{CF93B0C4-2B24-4D73-92D8-6EAA22D04A70}" dt="2025-02-09T19:47:01.537" v="276" actId="20577"/>
          <ac:spMkLst>
            <pc:docMk/>
            <pc:sldMk cId="3241240956" sldId="458"/>
            <ac:spMk id="2" creationId="{9153FADE-07F0-2C14-7F30-A360808CDA65}"/>
          </ac:spMkLst>
        </pc:spChg>
        <pc:picChg chg="add mod">
          <ac:chgData name="Adrien Osakwe" userId="7a3e290c-eb83-484b-8e3d-d46ef2333477" providerId="ADAL" clId="{CF93B0C4-2B24-4D73-92D8-6EAA22D04A70}" dt="2025-02-08T22:55:49.913" v="260" actId="1076"/>
          <ac:picMkLst>
            <pc:docMk/>
            <pc:sldMk cId="3241240956" sldId="458"/>
            <ac:picMk id="4" creationId="{FFD733B6-352A-B23F-E203-324034C168DC}"/>
          </ac:picMkLst>
        </pc:picChg>
        <pc:picChg chg="del">
          <ac:chgData name="Adrien Osakwe" userId="7a3e290c-eb83-484b-8e3d-d46ef2333477" providerId="ADAL" clId="{CF93B0C4-2B24-4D73-92D8-6EAA22D04A70}" dt="2025-02-08T22:55:14.125" v="197" actId="478"/>
          <ac:picMkLst>
            <pc:docMk/>
            <pc:sldMk cId="3241240956" sldId="458"/>
            <ac:picMk id="6" creationId="{3C201A9C-D8DF-0C12-102D-3A54F19C21C5}"/>
          </ac:picMkLst>
        </pc:picChg>
      </pc:sldChg>
      <pc:sldChg chg="modSp mod">
        <pc:chgData name="Adrien Osakwe" userId="7a3e290c-eb83-484b-8e3d-d46ef2333477" providerId="ADAL" clId="{CF93B0C4-2B24-4D73-92D8-6EAA22D04A70}" dt="2025-02-08T22:48:34.729" v="186" actId="1076"/>
        <pc:sldMkLst>
          <pc:docMk/>
          <pc:sldMk cId="2048934135" sldId="462"/>
        </pc:sldMkLst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6" creationId="{60FC3492-0525-B7D3-C7EC-0293C4436286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7" creationId="{CED16953-8F90-3617-668F-897342721F2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8" creationId="{04D0206C-FDD4-0CA7-9EA2-A1AAB7C5A3B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9" creationId="{7B4EAB9C-DB99-E683-2A6F-F7ACCD59A1C2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0" creationId="{F79D85A1-0A24-81BC-140C-33BCE757E4AA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1" creationId="{91E19A34-D091-B75F-CB9E-A4A89A651F0E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2" creationId="{B8A76522-419B-E808-8F28-60E5DAFF3BE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3" creationId="{5F1501B4-9A7B-6D2C-32AC-BCECF8F737E2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4" creationId="{52AE3262-76B8-841B-67E7-5549F9CCFCA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5" creationId="{86D462B3-E1BA-CAAB-220B-E60B5EA2BC5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6" creationId="{B9D35B4B-5236-0ED6-E316-7DB15B00909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7" creationId="{DF21D9B7-27F4-C94D-A89A-C7288E67B1A2}"/>
          </ac:spMkLst>
        </pc:spChg>
      </pc:sldChg>
      <pc:sldMasterChg chg="addSp modSp modSldLayout">
        <pc:chgData name="Adrien Osakwe" userId="7a3e290c-eb83-484b-8e3d-d46ef2333477" providerId="ADAL" clId="{CF93B0C4-2B24-4D73-92D8-6EAA22D04A70}" dt="2025-02-08T22:43:36.749" v="15" actId="14100"/>
        <pc:sldMasterMkLst>
          <pc:docMk/>
          <pc:sldMasterMk cId="1449374226" sldId="2147483660"/>
        </pc:sldMasterMkLst>
        <pc:picChg chg="add mod">
          <ac:chgData name="Adrien Osakwe" userId="7a3e290c-eb83-484b-8e3d-d46ef2333477" providerId="ADAL" clId="{CF93B0C4-2B24-4D73-92D8-6EAA22D04A70}" dt="2025-02-08T22:43:29.673" v="14"/>
          <ac:picMkLst>
            <pc:docMk/>
            <pc:sldMasterMk cId="1449374226" sldId="2147483660"/>
            <ac:picMk id="4" creationId="{324E6FFA-69DC-6C4F-0AA7-6FD47215DCBF}"/>
          </ac:picMkLst>
        </pc:picChg>
        <pc:sldLayoutChg chg="addSp modSp mod">
          <pc:chgData name="Adrien Osakwe" userId="7a3e290c-eb83-484b-8e3d-d46ef2333477" providerId="ADAL" clId="{CF93B0C4-2B24-4D73-92D8-6EAA22D04A70}" dt="2025-02-08T22:43:36.749" v="15" actId="14100"/>
          <pc:sldLayoutMkLst>
            <pc:docMk/>
            <pc:sldMasterMk cId="1449374226" sldId="2147483660"/>
            <pc:sldLayoutMk cId="3264083727" sldId="2147483661"/>
          </pc:sldLayoutMkLst>
          <pc:picChg chg="add mod">
            <ac:chgData name="Adrien Osakwe" userId="7a3e290c-eb83-484b-8e3d-d46ef2333477" providerId="ADAL" clId="{CF93B0C4-2B24-4D73-92D8-6EAA22D04A70}" dt="2025-02-08T22:43:27.428" v="13"/>
            <ac:picMkLst>
              <pc:docMk/>
              <pc:sldMasterMk cId="1449374226" sldId="2147483660"/>
              <pc:sldLayoutMk cId="3264083727" sldId="2147483661"/>
              <ac:picMk id="2" creationId="{32E7C634-3E4C-4136-B1E6-433EF28D65A3}"/>
            </ac:picMkLst>
          </pc:picChg>
          <pc:picChg chg="mod">
            <ac:chgData name="Adrien Osakwe" userId="7a3e290c-eb83-484b-8e3d-d46ef2333477" providerId="ADAL" clId="{CF93B0C4-2B24-4D73-92D8-6EAA22D04A70}" dt="2025-02-08T22:43:36.749" v="15" actId="14100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2.613" v="10"/>
          <pc:sldLayoutMkLst>
            <pc:docMk/>
            <pc:sldMasterMk cId="1449374226" sldId="2147483660"/>
            <pc:sldLayoutMk cId="910829051" sldId="2147483662"/>
          </pc:sldLayoutMkLst>
          <pc:picChg chg="add mod">
            <ac:chgData name="Adrien Osakwe" userId="7a3e290c-eb83-484b-8e3d-d46ef2333477" providerId="ADAL" clId="{CF93B0C4-2B24-4D73-92D8-6EAA22D04A70}" dt="2025-02-08T22:43:22.613" v="10"/>
            <ac:picMkLst>
              <pc:docMk/>
              <pc:sldMasterMk cId="1449374226" sldId="2147483660"/>
              <pc:sldLayoutMk cId="910829051" sldId="2147483662"/>
              <ac:picMk id="4" creationId="{25E8D640-4F2A-C273-93CD-ED27648644DC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1.249" v="9"/>
          <pc:sldLayoutMkLst>
            <pc:docMk/>
            <pc:sldMasterMk cId="1449374226" sldId="2147483660"/>
            <pc:sldLayoutMk cId="1311720174" sldId="2147483663"/>
          </pc:sldLayoutMkLst>
          <pc:picChg chg="add mod">
            <ac:chgData name="Adrien Osakwe" userId="7a3e290c-eb83-484b-8e3d-d46ef2333477" providerId="ADAL" clId="{CF93B0C4-2B24-4D73-92D8-6EAA22D04A70}" dt="2025-02-08T22:43:21.249" v="9"/>
            <ac:picMkLst>
              <pc:docMk/>
              <pc:sldMasterMk cId="1449374226" sldId="2147483660"/>
              <pc:sldLayoutMk cId="1311720174" sldId="2147483663"/>
              <ac:picMk id="4" creationId="{B8B56C79-C699-74BA-2B42-5F3300D7BF5F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8.116" v="8"/>
          <pc:sldLayoutMkLst>
            <pc:docMk/>
            <pc:sldMasterMk cId="1449374226" sldId="2147483660"/>
            <pc:sldLayoutMk cId="1884908084" sldId="2147483664"/>
          </pc:sldLayoutMkLst>
          <pc:picChg chg="add mod">
            <ac:chgData name="Adrien Osakwe" userId="7a3e290c-eb83-484b-8e3d-d46ef2333477" providerId="ADAL" clId="{CF93B0C4-2B24-4D73-92D8-6EAA22D04A70}" dt="2025-02-08T22:43:18.116" v="8"/>
            <ac:picMkLst>
              <pc:docMk/>
              <pc:sldMasterMk cId="1449374226" sldId="2147483660"/>
              <pc:sldLayoutMk cId="1884908084" sldId="2147483664"/>
              <ac:picMk id="5" creationId="{AA007C17-E97F-E07B-1C14-D41394EC80D6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4.844" v="7"/>
          <pc:sldLayoutMkLst>
            <pc:docMk/>
            <pc:sldMasterMk cId="1449374226" sldId="2147483660"/>
            <pc:sldLayoutMk cId="3433175628" sldId="2147483666"/>
          </pc:sldLayoutMkLst>
          <pc:picChg chg="add mod">
            <ac:chgData name="Adrien Osakwe" userId="7a3e290c-eb83-484b-8e3d-d46ef2333477" providerId="ADAL" clId="{CF93B0C4-2B24-4D73-92D8-6EAA22D04A70}" dt="2025-02-08T22:43:14.844" v="7"/>
            <ac:picMkLst>
              <pc:docMk/>
              <pc:sldMasterMk cId="1449374226" sldId="2147483660"/>
              <pc:sldLayoutMk cId="3433175628" sldId="2147483666"/>
              <ac:picMk id="3" creationId="{C69E5790-C23F-BC76-928A-1D960C6FA536}"/>
            </ac:picMkLst>
          </pc:picChg>
        </pc:sldLayoutChg>
        <pc:sldLayoutChg chg="addSp modSp mod">
          <pc:chgData name="Adrien Osakwe" userId="7a3e290c-eb83-484b-8e3d-d46ef2333477" providerId="ADAL" clId="{CF93B0C4-2B24-4D73-92D8-6EAA22D04A70}" dt="2025-02-08T22:43:05.380" v="5" actId="1036"/>
          <pc:sldLayoutMkLst>
            <pc:docMk/>
            <pc:sldMasterMk cId="1449374226" sldId="2147483660"/>
            <pc:sldLayoutMk cId="2110274006" sldId="2147483667"/>
          </pc:sldLayoutMkLst>
          <pc:picChg chg="add mod">
            <ac:chgData name="Adrien Osakwe" userId="7a3e290c-eb83-484b-8e3d-d46ef2333477" providerId="ADAL" clId="{CF93B0C4-2B24-4D73-92D8-6EAA22D04A70}" dt="2025-02-08T22:43:05.380" v="5" actId="1036"/>
            <ac:picMkLst>
              <pc:docMk/>
              <pc:sldMasterMk cId="1449374226" sldId="2147483660"/>
              <pc:sldLayoutMk cId="2110274006" sldId="2147483667"/>
              <ac:picMk id="2" creationId="{D5EEAA7F-1EAC-3E0E-2A62-6D95ADE986AA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2.578" v="6"/>
          <pc:sldLayoutMkLst>
            <pc:docMk/>
            <pc:sldMasterMk cId="1449374226" sldId="2147483660"/>
            <pc:sldLayoutMk cId="2749933113" sldId="2147483669"/>
          </pc:sldLayoutMkLst>
          <pc:picChg chg="add mod">
            <ac:chgData name="Adrien Osakwe" userId="7a3e290c-eb83-484b-8e3d-d46ef2333477" providerId="ADAL" clId="{CF93B0C4-2B24-4D73-92D8-6EAA22D04A70}" dt="2025-02-08T22:43:12.578" v="6"/>
            <ac:picMkLst>
              <pc:docMk/>
              <pc:sldMasterMk cId="1449374226" sldId="2147483660"/>
              <pc:sldLayoutMk cId="2749933113" sldId="2147483669"/>
              <ac:picMk id="5" creationId="{4231E1BA-2B66-F075-D01A-13F01F7EF7A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5.518" v="12"/>
          <pc:sldLayoutMkLst>
            <pc:docMk/>
            <pc:sldMasterMk cId="1449374226" sldId="2147483660"/>
            <pc:sldLayoutMk cId="322694191" sldId="2147483670"/>
          </pc:sldLayoutMkLst>
          <pc:picChg chg="add mod">
            <ac:chgData name="Adrien Osakwe" userId="7a3e290c-eb83-484b-8e3d-d46ef2333477" providerId="ADAL" clId="{CF93B0C4-2B24-4D73-92D8-6EAA22D04A70}" dt="2025-02-08T22:43:25.518" v="12"/>
            <ac:picMkLst>
              <pc:docMk/>
              <pc:sldMasterMk cId="1449374226" sldId="2147483660"/>
              <pc:sldLayoutMk cId="322694191" sldId="2147483670"/>
              <ac:picMk id="2" creationId="{3912B842-61AA-DE8F-1C57-2F28FF993E8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4.096" v="11"/>
          <pc:sldLayoutMkLst>
            <pc:docMk/>
            <pc:sldMasterMk cId="1449374226" sldId="2147483660"/>
            <pc:sldLayoutMk cId="3350706779" sldId="2147483671"/>
          </pc:sldLayoutMkLst>
          <pc:picChg chg="add mod">
            <ac:chgData name="Adrien Osakwe" userId="7a3e290c-eb83-484b-8e3d-d46ef2333477" providerId="ADAL" clId="{CF93B0C4-2B24-4D73-92D8-6EAA22D04A70}" dt="2025-02-08T22:43:24.096" v="11"/>
            <ac:picMkLst>
              <pc:docMk/>
              <pc:sldMasterMk cId="1449374226" sldId="2147483660"/>
              <pc:sldLayoutMk cId="3350706779" sldId="2147483671"/>
              <ac:picMk id="2" creationId="{46A07C23-87D0-3CD0-CDD8-163E9231650A}"/>
            </ac:picMkLst>
          </pc:picChg>
        </pc:sldLayout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</pc:sld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13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990170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581400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108696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990170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381661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293860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185337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330295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57881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571500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584048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Adrien Osakwe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Bangli Cao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February 13, 2025</a:t>
            </a:r>
            <a:br>
              <a:rPr lang="en-CA" sz="2200" dirty="0"/>
            </a:br>
            <a:r>
              <a:rPr lang="en-CA" sz="2200" dirty="0"/>
              <a:t>Materials adapted from Larisa M. Soto and </a:t>
            </a:r>
            <a:r>
              <a:rPr lang="en-CA" sz="2200" dirty="0" err="1"/>
              <a:t>Xiaoqi</a:t>
            </a:r>
            <a:r>
              <a:rPr lang="en-CA" sz="2200" dirty="0"/>
              <a:t> Xie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33670"/>
              </p:ext>
            </p:extLst>
          </p:nvPr>
        </p:nvGraphicFramePr>
        <p:xfrm>
          <a:off x="1727081" y="1512291"/>
          <a:ext cx="5287494" cy="498058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31936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755558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6103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5" y="3384101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88" y="150001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275655"/>
            <a:ext cx="5267960" cy="2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6" y="169068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56070B3-9BB5-6FCC-5A1C-026EF222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9210FCD-0A78-2B0B-8F4F-746848DA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086590" y="5569835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730933" y="3520439"/>
            <a:ext cx="175282" cy="11805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7E14F-2B7F-1757-0254-0D1D4434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1" y="1673566"/>
            <a:ext cx="666843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2E2F79D3-19E5-8341-6850-851EAB62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421886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419327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419327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sp>
        <p:nvSpPr>
          <p:cNvPr id="12" name="Titre 3">
            <a:extLst>
              <a:ext uri="{FF2B5EF4-FFF2-40B4-BE49-F238E27FC236}">
                <a16:creationId xmlns:a16="http://schemas.microsoft.com/office/drawing/2014/main" id="{503F5533-65A3-F6D5-477E-31357CB6661E}"/>
              </a:ext>
            </a:extLst>
          </p:cNvPr>
          <p:cNvSpPr txBox="1">
            <a:spLocks/>
          </p:cNvSpPr>
          <p:nvPr/>
        </p:nvSpPr>
        <p:spPr>
          <a:xfrm>
            <a:off x="628650" y="1164639"/>
            <a:ext cx="7886700" cy="62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87682" y="6353874"/>
            <a:ext cx="745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Statistics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/>
              <a:t>Regression</a:t>
            </a:r>
          </a:p>
          <a:p>
            <a:r>
              <a:rPr lang="en-CA"/>
              <a:t>Statistical </a:t>
            </a:r>
            <a:r>
              <a:rPr lang="en-CA" dirty="0"/>
              <a:t>Analysis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33B6-352A-B23F-E203-324034C1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8" y="4847655"/>
            <a:ext cx="8658743" cy="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D5DA77-8A91-8C31-6E6C-C97671E7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6" y="2756576"/>
            <a:ext cx="2294417" cy="22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3562522" y="2146191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6003430" y="2145952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1121613" y="4457284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121614" y="2151862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15046</TotalTime>
  <Words>1424</Words>
  <Application>Microsoft Office PowerPoint</Application>
  <PresentationFormat>On-screen Show (4:3)</PresentationFormat>
  <Paragraphs>352</Paragraphs>
  <Slides>59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Adrien Osakwe Facilitator: Bangli Cao  February 13, 2025 Materials adapted from Larisa M. Soto and Xiaoqi Xie</vt:lpstr>
      <vt:lpstr>PowerPoint Presentation</vt:lpstr>
      <vt:lpstr>PowerPoint Presentation</vt:lpstr>
      <vt:lpstr>PowerPoint Presentation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Data types and data structures 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One dimension </vt:lpstr>
      <vt:lpstr>Vectors</vt:lpstr>
      <vt:lpstr>Vectorized operations</vt:lpstr>
      <vt:lpstr>Lists</vt:lpstr>
      <vt:lpstr>Factors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cp:lastPrinted>2024-02-14T13:24:44Z</cp:lastPrinted>
  <dcterms:created xsi:type="dcterms:W3CDTF">2019-07-29T14:54:16Z</dcterms:created>
  <dcterms:modified xsi:type="dcterms:W3CDTF">2025-02-09T19:47:01Z</dcterms:modified>
</cp:coreProperties>
</file>