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1"/>
  </p:notesMasterIdLst>
  <p:sldIdLst>
    <p:sldId id="470" r:id="rId2"/>
    <p:sldId id="318" r:id="rId3"/>
    <p:sldId id="395" r:id="rId4"/>
    <p:sldId id="396" r:id="rId5"/>
    <p:sldId id="319" r:id="rId6"/>
    <p:sldId id="320" r:id="rId7"/>
    <p:sldId id="459" r:id="rId8"/>
    <p:sldId id="412" r:id="rId9"/>
    <p:sldId id="460" r:id="rId10"/>
    <p:sldId id="277" r:id="rId11"/>
    <p:sldId id="411" r:id="rId12"/>
    <p:sldId id="457" r:id="rId13"/>
    <p:sldId id="461" r:id="rId14"/>
    <p:sldId id="468" r:id="rId15"/>
    <p:sldId id="462" r:id="rId16"/>
    <p:sldId id="413" r:id="rId17"/>
    <p:sldId id="425" r:id="rId18"/>
    <p:sldId id="430" r:id="rId19"/>
    <p:sldId id="431" r:id="rId20"/>
    <p:sldId id="432" r:id="rId21"/>
    <p:sldId id="442" r:id="rId22"/>
    <p:sldId id="420" r:id="rId23"/>
    <p:sldId id="426" r:id="rId24"/>
    <p:sldId id="423" r:id="rId25"/>
    <p:sldId id="429" r:id="rId26"/>
    <p:sldId id="428" r:id="rId27"/>
    <p:sldId id="421" r:id="rId28"/>
    <p:sldId id="463" r:id="rId29"/>
    <p:sldId id="417" r:id="rId30"/>
    <p:sldId id="443" r:id="rId31"/>
    <p:sldId id="444" r:id="rId32"/>
    <p:sldId id="469" r:id="rId33"/>
    <p:sldId id="464" r:id="rId34"/>
    <p:sldId id="419" r:id="rId35"/>
    <p:sldId id="445" r:id="rId36"/>
    <p:sldId id="466" r:id="rId37"/>
    <p:sldId id="439" r:id="rId38"/>
    <p:sldId id="414" r:id="rId39"/>
    <p:sldId id="434" r:id="rId40"/>
    <p:sldId id="415" r:id="rId41"/>
    <p:sldId id="446" r:id="rId42"/>
    <p:sldId id="448" r:id="rId43"/>
    <p:sldId id="447" r:id="rId44"/>
    <p:sldId id="449" r:id="rId45"/>
    <p:sldId id="436" r:id="rId46"/>
    <p:sldId id="467" r:id="rId47"/>
    <p:sldId id="416" r:id="rId48"/>
    <p:sldId id="450" r:id="rId49"/>
    <p:sldId id="437" r:id="rId50"/>
    <p:sldId id="441" r:id="rId51"/>
    <p:sldId id="451" r:id="rId52"/>
    <p:sldId id="452" r:id="rId53"/>
    <p:sldId id="453" r:id="rId54"/>
    <p:sldId id="454" r:id="rId55"/>
    <p:sldId id="418" r:id="rId56"/>
    <p:sldId id="455" r:id="rId57"/>
    <p:sldId id="458" r:id="rId58"/>
    <p:sldId id="399" r:id="rId59"/>
    <p:sldId id="410" r:id="rId60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E91F4-BD53-1641-B130-88B815478958}">
          <p14:sldIdLst>
            <p14:sldId id="470"/>
            <p14:sldId id="318"/>
            <p14:sldId id="395"/>
            <p14:sldId id="396"/>
            <p14:sldId id="319"/>
            <p14:sldId id="320"/>
            <p14:sldId id="459"/>
          </p14:sldIdLst>
        </p14:section>
        <p14:section name="The programing language" id="{A8B6D6AF-B470-3245-9EAE-0A42C19A83C5}">
          <p14:sldIdLst>
            <p14:sldId id="412"/>
            <p14:sldId id="460"/>
            <p14:sldId id="277"/>
            <p14:sldId id="411"/>
            <p14:sldId id="457"/>
            <p14:sldId id="461"/>
            <p14:sldId id="468"/>
            <p14:sldId id="462"/>
          </p14:sldIdLst>
        </p14:section>
        <p14:section name="Data types" id="{38A6DEB3-763D-FA44-9A94-DA235B34353F}">
          <p14:sldIdLst>
            <p14:sldId id="413"/>
            <p14:sldId id="425"/>
            <p14:sldId id="430"/>
            <p14:sldId id="431"/>
            <p14:sldId id="432"/>
            <p14:sldId id="442"/>
            <p14:sldId id="420"/>
            <p14:sldId id="426"/>
            <p14:sldId id="423"/>
            <p14:sldId id="429"/>
            <p14:sldId id="428"/>
            <p14:sldId id="421"/>
            <p14:sldId id="463"/>
            <p14:sldId id="417"/>
            <p14:sldId id="443"/>
            <p14:sldId id="444"/>
            <p14:sldId id="469"/>
            <p14:sldId id="464"/>
            <p14:sldId id="419"/>
            <p14:sldId id="445"/>
            <p14:sldId id="466"/>
          </p14:sldIdLst>
        </p14:section>
        <p14:section name="Basic Data Manipulation" id="{4A44AAB5-151D-E44B-BC62-30B722E3D8CB}">
          <p14:sldIdLst>
            <p14:sldId id="439"/>
            <p14:sldId id="414"/>
            <p14:sldId id="434"/>
          </p14:sldIdLst>
        </p14:section>
        <p14:section name="Control structures" id="{7A1AE121-1021-F640-A4FE-1C5EEF6F3D0C}">
          <p14:sldIdLst/>
        </p14:section>
        <p14:section name="Advanced data manipulation" id="{FFDD4BD9-3EB7-E146-8F4C-C40F135AA965}">
          <p14:sldIdLst>
            <p14:sldId id="415"/>
            <p14:sldId id="446"/>
            <p14:sldId id="448"/>
            <p14:sldId id="447"/>
            <p14:sldId id="449"/>
            <p14:sldId id="436"/>
            <p14:sldId id="467"/>
          </p14:sldIdLst>
        </p14:section>
        <p14:section name="Visual outputs" id="{45ACB61B-1E1E-D844-81D3-5E05EADDB44A}">
          <p14:sldIdLst>
            <p14:sldId id="416"/>
            <p14:sldId id="450"/>
            <p14:sldId id="437"/>
            <p14:sldId id="441"/>
            <p14:sldId id="451"/>
            <p14:sldId id="452"/>
            <p14:sldId id="453"/>
            <p14:sldId id="454"/>
          </p14:sldIdLst>
        </p14:section>
        <p14:section name="Software development" id="{217818F5-086D-5341-88AC-3BFB0946C801}">
          <p14:sldIdLst>
            <p14:sldId id="418"/>
          </p14:sldIdLst>
        </p14:section>
        <p14:section name="Concluding remarks" id="{BFA0FCD1-B3EE-6447-892A-2239013F9343}">
          <p14:sldIdLst>
            <p14:sldId id="455"/>
            <p14:sldId id="458"/>
            <p14:sldId id="399"/>
            <p14:sldId id="4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86868"/>
    <a:srgbClr val="B2B2B2"/>
    <a:srgbClr val="B1BDBD"/>
    <a:srgbClr val="ED1B24"/>
    <a:srgbClr val="69B0A0"/>
    <a:srgbClr val="84ACB7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3B0C4-2B24-4D73-92D8-6EAA22D04A70}" v="25" dt="2025-02-13T15:33:23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50"/>
    <p:restoredTop sz="95033" autoAdjust="0"/>
  </p:normalViewPr>
  <p:slideViewPr>
    <p:cSldViewPr snapToGrid="0" snapToObjects="1">
      <p:cViewPr>
        <p:scale>
          <a:sx n="110" d="100"/>
          <a:sy n="110" d="100"/>
        </p:scale>
        <p:origin x="110" y="-4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64083727" sldId="2147483661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350706779" sldId="2147483671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</pc:sldMasterChg>
    </pc:docChg>
  </pc:docChgLst>
  <pc:docChgLst>
    <pc:chgData name="Adrien Osakwe" userId="7a3e290c-eb83-484b-8e3d-d46ef2333477" providerId="ADAL" clId="{6FBBC003-63E5-4DAA-8405-CD7EEDECBC2E}"/>
    <pc:docChg chg="undo custSel addSld delSld modSld sldOrd modSection">
      <pc:chgData name="Adrien Osakwe" userId="7a3e290c-eb83-484b-8e3d-d46ef2333477" providerId="ADAL" clId="{6FBBC003-63E5-4DAA-8405-CD7EEDECBC2E}" dt="2024-02-14T16:01:30.496" v="3472" actId="729"/>
      <pc:docMkLst>
        <pc:docMk/>
      </pc:docMkLst>
      <pc:sldChg chg="del">
        <pc:chgData name="Adrien Osakwe" userId="7a3e290c-eb83-484b-8e3d-d46ef2333477" providerId="ADAL" clId="{6FBBC003-63E5-4DAA-8405-CD7EEDECBC2E}" dt="2024-02-13T14:01:53.885" v="149" actId="47"/>
        <pc:sldMkLst>
          <pc:docMk/>
          <pc:sldMk cId="3133242724" sldId="262"/>
        </pc:sldMkLst>
      </pc:sldChg>
      <pc:sldChg chg="modSp mod modAnim">
        <pc:chgData name="Adrien Osakwe" userId="7a3e290c-eb83-484b-8e3d-d46ef2333477" providerId="ADAL" clId="{6FBBC003-63E5-4DAA-8405-CD7EEDECBC2E}" dt="2024-02-14T04:28:51.003" v="3291" actId="113"/>
        <pc:sldMkLst>
          <pc:docMk/>
          <pc:sldMk cId="3891667287" sldId="277"/>
        </pc:sldMkLst>
      </pc:sldChg>
      <pc:sldChg chg="del">
        <pc:chgData name="Adrien Osakwe" userId="7a3e290c-eb83-484b-8e3d-d46ef2333477" providerId="ADAL" clId="{6FBBC003-63E5-4DAA-8405-CD7EEDECBC2E}" dt="2024-02-13T14:02:27.239" v="154" actId="47"/>
        <pc:sldMkLst>
          <pc:docMk/>
          <pc:sldMk cId="3390364454" sldId="317"/>
        </pc:sldMkLst>
      </pc:sldChg>
      <pc:sldChg chg="modSp mod">
        <pc:chgData name="Adrien Osakwe" userId="7a3e290c-eb83-484b-8e3d-d46ef2333477" providerId="ADAL" clId="{6FBBC003-63E5-4DAA-8405-CD7EEDECBC2E}" dt="2024-02-14T04:39:54.220" v="3366" actId="20577"/>
        <pc:sldMkLst>
          <pc:docMk/>
          <pc:sldMk cId="3440444125" sldId="318"/>
        </pc:sldMkLst>
      </pc:sldChg>
      <pc:sldChg chg="addSp delSp modSp mod">
        <pc:chgData name="Adrien Osakwe" userId="7a3e290c-eb83-484b-8e3d-d46ef2333477" providerId="ADAL" clId="{6FBBC003-63E5-4DAA-8405-CD7EEDECBC2E}" dt="2024-02-14T00:48:00.918" v="1450" actId="20577"/>
        <pc:sldMkLst>
          <pc:docMk/>
          <pc:sldMk cId="2289177498" sldId="319"/>
        </pc:sldMkLst>
      </pc:sldChg>
      <pc:sldChg chg="addSp delSp modSp mod">
        <pc:chgData name="Adrien Osakwe" userId="7a3e290c-eb83-484b-8e3d-d46ef2333477" providerId="ADAL" clId="{6FBBC003-63E5-4DAA-8405-CD7EEDECBC2E}" dt="2024-02-13T14:19:01.310" v="185" actId="20577"/>
        <pc:sldMkLst>
          <pc:docMk/>
          <pc:sldMk cId="2200063611" sldId="320"/>
        </pc:sldMkLst>
      </pc:sldChg>
      <pc:sldChg chg="add ord">
        <pc:chgData name="Adrien Osakwe" userId="7a3e290c-eb83-484b-8e3d-d46ef2333477" providerId="ADAL" clId="{6FBBC003-63E5-4DAA-8405-CD7EEDECBC2E}" dt="2024-02-13T14:01:56.886" v="152"/>
        <pc:sldMkLst>
          <pc:docMk/>
          <pc:sldMk cId="1324269546" sldId="395"/>
        </pc:sldMkLst>
      </pc:sldChg>
      <pc:sldChg chg="addSp modSp add mod ord">
        <pc:chgData name="Adrien Osakwe" userId="7a3e290c-eb83-484b-8e3d-d46ef2333477" providerId="ADAL" clId="{6FBBC003-63E5-4DAA-8405-CD7EEDECBC2E}" dt="2024-02-14T00:45:41.456" v="1347" actId="208"/>
        <pc:sldMkLst>
          <pc:docMk/>
          <pc:sldMk cId="3301951615" sldId="396"/>
        </pc:sldMkLst>
      </pc:sldChg>
      <pc:sldChg chg="add">
        <pc:chgData name="Adrien Osakwe" userId="7a3e290c-eb83-484b-8e3d-d46ef2333477" providerId="ADAL" clId="{6FBBC003-63E5-4DAA-8405-CD7EEDECBC2E}" dt="2024-02-13T14:02:28.836" v="155"/>
        <pc:sldMkLst>
          <pc:docMk/>
          <pc:sldMk cId="25426801" sldId="399"/>
        </pc:sldMkLst>
      </pc:sldChg>
      <pc:sldChg chg="del">
        <pc:chgData name="Adrien Osakwe" userId="7a3e290c-eb83-484b-8e3d-d46ef2333477" providerId="ADAL" clId="{6FBBC003-63E5-4DAA-8405-CD7EEDECBC2E}" dt="2024-02-13T14:02:22.476" v="153" actId="47"/>
        <pc:sldMkLst>
          <pc:docMk/>
          <pc:sldMk cId="2151930685" sldId="409"/>
        </pc:sldMkLst>
      </pc:sldChg>
      <pc:sldChg chg="modSp modAnim">
        <pc:chgData name="Adrien Osakwe" userId="7a3e290c-eb83-484b-8e3d-d46ef2333477" providerId="ADAL" clId="{6FBBC003-63E5-4DAA-8405-CD7EEDECBC2E}" dt="2024-02-14T04:29:30.520" v="3292"/>
        <pc:sldMkLst>
          <pc:docMk/>
          <pc:sldMk cId="98069860" sldId="411"/>
        </pc:sldMkLst>
      </pc:sldChg>
      <pc:sldChg chg="modSp mod">
        <pc:chgData name="Adrien Osakwe" userId="7a3e290c-eb83-484b-8e3d-d46ef2333477" providerId="ADAL" clId="{6FBBC003-63E5-4DAA-8405-CD7EEDECBC2E}" dt="2024-02-14T00:52:12.308" v="1544" actId="20577"/>
        <pc:sldMkLst>
          <pc:docMk/>
          <pc:sldMk cId="4111024130" sldId="412"/>
        </pc:sldMkLst>
      </pc:sldChg>
      <pc:sldChg chg="modSp mod">
        <pc:chgData name="Adrien Osakwe" userId="7a3e290c-eb83-484b-8e3d-d46ef2333477" providerId="ADAL" clId="{6FBBC003-63E5-4DAA-8405-CD7EEDECBC2E}" dt="2024-02-14T01:46:58.308" v="2599" actId="207"/>
        <pc:sldMkLst>
          <pc:docMk/>
          <pc:sldMk cId="2428786264" sldId="413"/>
        </pc:sldMkLst>
      </pc:sldChg>
      <pc:sldChg chg="modSp mod">
        <pc:chgData name="Adrien Osakwe" userId="7a3e290c-eb83-484b-8e3d-d46ef2333477" providerId="ADAL" clId="{6FBBC003-63E5-4DAA-8405-CD7EEDECBC2E}" dt="2024-02-14T04:01:19.276" v="3242" actId="207"/>
        <pc:sldMkLst>
          <pc:docMk/>
          <pc:sldMk cId="4293633584" sldId="414"/>
        </pc:sldMkLst>
      </pc:sldChg>
      <pc:sldChg chg="modSp mod">
        <pc:chgData name="Adrien Osakwe" userId="7a3e290c-eb83-484b-8e3d-d46ef2333477" providerId="ADAL" clId="{6FBBC003-63E5-4DAA-8405-CD7EEDECBC2E}" dt="2024-02-14T04:08:15.728" v="3243" actId="207"/>
        <pc:sldMkLst>
          <pc:docMk/>
          <pc:sldMk cId="1189678410" sldId="415"/>
        </pc:sldMkLst>
      </pc:sldChg>
      <pc:sldChg chg="modSp mod">
        <pc:chgData name="Adrien Osakwe" userId="7a3e290c-eb83-484b-8e3d-d46ef2333477" providerId="ADAL" clId="{6FBBC003-63E5-4DAA-8405-CD7EEDECBC2E}" dt="2024-02-14T04:11:47.623" v="3246" actId="207"/>
        <pc:sldMkLst>
          <pc:docMk/>
          <pc:sldMk cId="2444987695" sldId="416"/>
        </pc:sldMkLst>
      </pc:sldChg>
      <pc:sldChg chg="modSp add del mod">
        <pc:chgData name="Adrien Osakwe" userId="7a3e290c-eb83-484b-8e3d-d46ef2333477" providerId="ADAL" clId="{6FBBC003-63E5-4DAA-8405-CD7EEDECBC2E}" dt="2024-02-14T03:55:29.429" v="2969" actId="207"/>
        <pc:sldMkLst>
          <pc:docMk/>
          <pc:sldMk cId="439019801" sldId="417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2634833872" sldId="417"/>
        </pc:sldMkLst>
      </pc:sldChg>
      <pc:sldChg chg="modSp mod">
        <pc:chgData name="Adrien Osakwe" userId="7a3e290c-eb83-484b-8e3d-d46ef2333477" providerId="ADAL" clId="{6FBBC003-63E5-4DAA-8405-CD7EEDECBC2E}" dt="2024-02-14T04:11:36.152" v="3244" actId="207"/>
        <pc:sldMkLst>
          <pc:docMk/>
          <pc:sldMk cId="1346597622" sldId="418"/>
        </pc:sldMkLst>
      </pc:sldChg>
      <pc:sldChg chg="add">
        <pc:chgData name="Adrien Osakwe" userId="7a3e290c-eb83-484b-8e3d-d46ef2333477" providerId="ADAL" clId="{6FBBC003-63E5-4DAA-8405-CD7EEDECBC2E}" dt="2024-02-14T03:45:21.495" v="2967"/>
        <pc:sldMkLst>
          <pc:docMk/>
          <pc:sldMk cId="513973128" sldId="419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2227572526" sldId="419"/>
        </pc:sldMkLst>
      </pc:sldChg>
      <pc:sldChg chg="add del">
        <pc:chgData name="Adrien Osakwe" userId="7a3e290c-eb83-484b-8e3d-d46ef2333477" providerId="ADAL" clId="{6FBBC003-63E5-4DAA-8405-CD7EEDECBC2E}" dt="2024-02-14T03:45:16.997" v="2966" actId="2696"/>
        <pc:sldMkLst>
          <pc:docMk/>
          <pc:sldMk cId="3785448673" sldId="419"/>
        </pc:sldMkLst>
      </pc:sldChg>
      <pc:sldChg chg="modSp mod">
        <pc:chgData name="Adrien Osakwe" userId="7a3e290c-eb83-484b-8e3d-d46ef2333477" providerId="ADAL" clId="{6FBBC003-63E5-4DAA-8405-CD7EEDECBC2E}" dt="2024-02-13T14:48:56.653" v="217" actId="113"/>
        <pc:sldMkLst>
          <pc:docMk/>
          <pc:sldMk cId="1880436319" sldId="420"/>
        </pc:sldMkLst>
      </pc:sldChg>
      <pc:sldChg chg="modSp mod ord">
        <pc:chgData name="Adrien Osakwe" userId="7a3e290c-eb83-484b-8e3d-d46ef2333477" providerId="ADAL" clId="{6FBBC003-63E5-4DAA-8405-CD7EEDECBC2E}" dt="2024-02-14T02:28:44.632" v="2646"/>
        <pc:sldMkLst>
          <pc:docMk/>
          <pc:sldMk cId="1410062465" sldId="421"/>
        </pc:sldMkLst>
      </pc:sldChg>
      <pc:sldChg chg="modSp mod ord">
        <pc:chgData name="Adrien Osakwe" userId="7a3e290c-eb83-484b-8e3d-d46ef2333477" providerId="ADAL" clId="{6FBBC003-63E5-4DAA-8405-CD7EEDECBC2E}" dt="2024-02-14T02:27:47.922" v="2644"/>
        <pc:sldMkLst>
          <pc:docMk/>
          <pc:sldMk cId="108575568" sldId="423"/>
        </pc:sldMkLst>
      </pc:sldChg>
      <pc:sldChg chg="modSp mod">
        <pc:chgData name="Adrien Osakwe" userId="7a3e290c-eb83-484b-8e3d-d46ef2333477" providerId="ADAL" clId="{6FBBC003-63E5-4DAA-8405-CD7EEDECBC2E}" dt="2024-02-14T02:08:06.158" v="2642" actId="5736"/>
        <pc:sldMkLst>
          <pc:docMk/>
          <pc:sldMk cId="1212990023" sldId="425"/>
        </pc:sldMkLst>
      </pc:sldChg>
      <pc:sldChg chg="modSp mod">
        <pc:chgData name="Adrien Osakwe" userId="7a3e290c-eb83-484b-8e3d-d46ef2333477" providerId="ADAL" clId="{6FBBC003-63E5-4DAA-8405-CD7EEDECBC2E}" dt="2024-02-13T14:48:59.570" v="218" actId="113"/>
        <pc:sldMkLst>
          <pc:docMk/>
          <pc:sldMk cId="3223212124" sldId="426"/>
        </pc:sldMkLst>
      </pc:sldChg>
      <pc:sldChg chg="modSp mod">
        <pc:chgData name="Adrien Osakwe" userId="7a3e290c-eb83-484b-8e3d-d46ef2333477" providerId="ADAL" clId="{6FBBC003-63E5-4DAA-8405-CD7EEDECBC2E}" dt="2024-02-13T14:49:02.150" v="219" actId="113"/>
        <pc:sldMkLst>
          <pc:docMk/>
          <pc:sldMk cId="4245281921" sldId="428"/>
        </pc:sldMkLst>
      </pc:sldChg>
      <pc:sldChg chg="modSp mod">
        <pc:chgData name="Adrien Osakwe" userId="7a3e290c-eb83-484b-8e3d-d46ef2333477" providerId="ADAL" clId="{6FBBC003-63E5-4DAA-8405-CD7EEDECBC2E}" dt="2024-02-13T14:49:04.485" v="220" actId="113"/>
        <pc:sldMkLst>
          <pc:docMk/>
          <pc:sldMk cId="3281809004" sldId="429"/>
        </pc:sldMkLst>
      </pc:sldChg>
      <pc:sldChg chg="modSp mod">
        <pc:chgData name="Adrien Osakwe" userId="7a3e290c-eb83-484b-8e3d-d46ef2333477" providerId="ADAL" clId="{6FBBC003-63E5-4DAA-8405-CD7EEDECBC2E}" dt="2024-02-13T14:48:10.877" v="205" actId="113"/>
        <pc:sldMkLst>
          <pc:docMk/>
          <pc:sldMk cId="2267835305" sldId="430"/>
        </pc:sldMkLst>
      </pc:sldChg>
      <pc:sldChg chg="modSp mod">
        <pc:chgData name="Adrien Osakwe" userId="7a3e290c-eb83-484b-8e3d-d46ef2333477" providerId="ADAL" clId="{6FBBC003-63E5-4DAA-8405-CD7EEDECBC2E}" dt="2024-02-14T01:58:50.083" v="2635" actId="5736"/>
        <pc:sldMkLst>
          <pc:docMk/>
          <pc:sldMk cId="2889724734" sldId="431"/>
        </pc:sldMkLst>
      </pc:sldChg>
      <pc:sldChg chg="modSp mod">
        <pc:chgData name="Adrien Osakwe" userId="7a3e290c-eb83-484b-8e3d-d46ef2333477" providerId="ADAL" clId="{6FBBC003-63E5-4DAA-8405-CD7EEDECBC2E}" dt="2024-02-14T01:26:31.104" v="2443" actId="5736"/>
        <pc:sldMkLst>
          <pc:docMk/>
          <pc:sldMk cId="701040556" sldId="432"/>
        </pc:sldMkLst>
      </pc:sldChg>
      <pc:sldChg chg="del">
        <pc:chgData name="Adrien Osakwe" userId="7a3e290c-eb83-484b-8e3d-d46ef2333477" providerId="ADAL" clId="{6FBBC003-63E5-4DAA-8405-CD7EEDECBC2E}" dt="2024-02-14T02:34:21.485" v="2647" actId="47"/>
        <pc:sldMkLst>
          <pc:docMk/>
          <pc:sldMk cId="3314207375" sldId="433"/>
        </pc:sldMkLst>
      </pc:sldChg>
      <pc:sldChg chg="del">
        <pc:chgData name="Adrien Osakwe" userId="7a3e290c-eb83-484b-8e3d-d46ef2333477" providerId="ADAL" clId="{6FBBC003-63E5-4DAA-8405-CD7EEDECBC2E}" dt="2024-02-14T02:39:17.480" v="2962" actId="2696"/>
        <pc:sldMkLst>
          <pc:docMk/>
          <pc:sldMk cId="1029239482" sldId="439"/>
        </pc:sldMkLst>
      </pc:sldChg>
      <pc:sldChg chg="add ord">
        <pc:chgData name="Adrien Osakwe" userId="7a3e290c-eb83-484b-8e3d-d46ef2333477" providerId="ADAL" clId="{6FBBC003-63E5-4DAA-8405-CD7EEDECBC2E}" dt="2024-02-14T04:36:45.184" v="3356"/>
        <pc:sldMkLst>
          <pc:docMk/>
          <pc:sldMk cId="2459570573" sldId="439"/>
        </pc:sldMkLst>
      </pc:sldChg>
      <pc:sldChg chg="modSp mod">
        <pc:chgData name="Adrien Osakwe" userId="7a3e290c-eb83-484b-8e3d-d46ef2333477" providerId="ADAL" clId="{6FBBC003-63E5-4DAA-8405-CD7EEDECBC2E}" dt="2024-02-14T04:11:41.916" v="3245" actId="207"/>
        <pc:sldMkLst>
          <pc:docMk/>
          <pc:sldMk cId="4003718646" sldId="441"/>
        </pc:sldMkLst>
      </pc:sldChg>
      <pc:sldChg chg="modSp mod">
        <pc:chgData name="Adrien Osakwe" userId="7a3e290c-eb83-484b-8e3d-d46ef2333477" providerId="ADAL" clId="{6FBBC003-63E5-4DAA-8405-CD7EEDECBC2E}" dt="2024-02-14T02:03:05.199" v="2637" actId="5736"/>
        <pc:sldMkLst>
          <pc:docMk/>
          <pc:sldMk cId="1491768522" sldId="442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1920594278" sldId="443"/>
        </pc:sldMkLst>
      </pc:sldChg>
      <pc:sldChg chg="add">
        <pc:chgData name="Adrien Osakwe" userId="7a3e290c-eb83-484b-8e3d-d46ef2333477" providerId="ADAL" clId="{6FBBC003-63E5-4DAA-8405-CD7EEDECBC2E}" dt="2024-02-14T02:39:24.219" v="2963"/>
        <pc:sldMkLst>
          <pc:docMk/>
          <pc:sldMk cId="4191426825" sldId="443"/>
        </pc:sldMkLst>
      </pc:sldChg>
      <pc:sldChg chg="addSp delSp add mod">
        <pc:chgData name="Adrien Osakwe" userId="7a3e290c-eb83-484b-8e3d-d46ef2333477" providerId="ADAL" clId="{6FBBC003-63E5-4DAA-8405-CD7EEDECBC2E}" dt="2024-02-14T04:33:50.744" v="3305" actId="22"/>
        <pc:sldMkLst>
          <pc:docMk/>
          <pc:sldMk cId="1956759140" sldId="444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3928505110" sldId="444"/>
        </pc:sldMkLst>
      </pc:sldChg>
      <pc:sldChg chg="add del">
        <pc:chgData name="Adrien Osakwe" userId="7a3e290c-eb83-484b-8e3d-d46ef2333477" providerId="ADAL" clId="{6FBBC003-63E5-4DAA-8405-CD7EEDECBC2E}" dt="2024-02-14T03:45:16.997" v="2966" actId="2696"/>
        <pc:sldMkLst>
          <pc:docMk/>
          <pc:sldMk cId="3288183379" sldId="445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3964093048" sldId="445"/>
        </pc:sldMkLst>
      </pc:sldChg>
      <pc:sldChg chg="add">
        <pc:chgData name="Adrien Osakwe" userId="7a3e290c-eb83-484b-8e3d-d46ef2333477" providerId="ADAL" clId="{6FBBC003-63E5-4DAA-8405-CD7EEDECBC2E}" dt="2024-02-14T03:45:21.495" v="2967"/>
        <pc:sldMkLst>
          <pc:docMk/>
          <pc:sldMk cId="4109084214" sldId="445"/>
        </pc:sldMkLst>
      </pc:sldChg>
      <pc:sldChg chg="modSp mod">
        <pc:chgData name="Adrien Osakwe" userId="7a3e290c-eb83-484b-8e3d-d46ef2333477" providerId="ADAL" clId="{6FBBC003-63E5-4DAA-8405-CD7EEDECBC2E}" dt="2024-02-13T14:49:28.195" v="227" actId="113"/>
        <pc:sldMkLst>
          <pc:docMk/>
          <pc:sldMk cId="250423083" sldId="446"/>
        </pc:sldMkLst>
      </pc:sldChg>
      <pc:sldChg chg="modSp mod">
        <pc:chgData name="Adrien Osakwe" userId="7a3e290c-eb83-484b-8e3d-d46ef2333477" providerId="ADAL" clId="{6FBBC003-63E5-4DAA-8405-CD7EEDECBC2E}" dt="2024-02-13T14:49:35.677" v="229" actId="113"/>
        <pc:sldMkLst>
          <pc:docMk/>
          <pc:sldMk cId="241318341" sldId="447"/>
        </pc:sldMkLst>
      </pc:sldChg>
      <pc:sldChg chg="modSp mod">
        <pc:chgData name="Adrien Osakwe" userId="7a3e290c-eb83-484b-8e3d-d46ef2333477" providerId="ADAL" clId="{6FBBC003-63E5-4DAA-8405-CD7EEDECBC2E}" dt="2024-02-13T14:49:33.805" v="228" actId="113"/>
        <pc:sldMkLst>
          <pc:docMk/>
          <pc:sldMk cId="3470290159" sldId="448"/>
        </pc:sldMkLst>
      </pc:sldChg>
      <pc:sldChg chg="modSp mod">
        <pc:chgData name="Adrien Osakwe" userId="7a3e290c-eb83-484b-8e3d-d46ef2333477" providerId="ADAL" clId="{6FBBC003-63E5-4DAA-8405-CD7EEDECBC2E}" dt="2024-02-13T14:49:38.270" v="230" actId="113"/>
        <pc:sldMkLst>
          <pc:docMk/>
          <pc:sldMk cId="4269158014" sldId="449"/>
        </pc:sldMkLst>
      </pc:sldChg>
      <pc:sldChg chg="modSp mod">
        <pc:chgData name="Adrien Osakwe" userId="7a3e290c-eb83-484b-8e3d-d46ef2333477" providerId="ADAL" clId="{6FBBC003-63E5-4DAA-8405-CD7EEDECBC2E}" dt="2024-02-13T14:49:42.160" v="231" actId="113"/>
        <pc:sldMkLst>
          <pc:docMk/>
          <pc:sldMk cId="3813321520" sldId="450"/>
        </pc:sldMkLst>
      </pc:sldChg>
      <pc:sldChg chg="modSp mod">
        <pc:chgData name="Adrien Osakwe" userId="7a3e290c-eb83-484b-8e3d-d46ef2333477" providerId="ADAL" clId="{6FBBC003-63E5-4DAA-8405-CD7EEDECBC2E}" dt="2024-02-13T14:49:45.404" v="232" actId="113"/>
        <pc:sldMkLst>
          <pc:docMk/>
          <pc:sldMk cId="450508802" sldId="451"/>
        </pc:sldMkLst>
      </pc:sldChg>
      <pc:sldChg chg="modSp mod">
        <pc:chgData name="Adrien Osakwe" userId="7a3e290c-eb83-484b-8e3d-d46ef2333477" providerId="ADAL" clId="{6FBBC003-63E5-4DAA-8405-CD7EEDECBC2E}" dt="2024-02-13T14:49:47.728" v="233" actId="113"/>
        <pc:sldMkLst>
          <pc:docMk/>
          <pc:sldMk cId="1454694018" sldId="452"/>
        </pc:sldMkLst>
      </pc:sldChg>
      <pc:sldChg chg="del">
        <pc:chgData name="Adrien Osakwe" userId="7a3e290c-eb83-484b-8e3d-d46ef2333477" providerId="ADAL" clId="{6FBBC003-63E5-4DAA-8405-CD7EEDECBC2E}" dt="2024-02-13T14:50:03.708" v="235" actId="47"/>
        <pc:sldMkLst>
          <pc:docMk/>
          <pc:sldMk cId="920428551" sldId="455"/>
        </pc:sldMkLst>
      </pc:sldChg>
      <pc:sldChg chg="modSp new mod ord">
        <pc:chgData name="Adrien Osakwe" userId="7a3e290c-eb83-484b-8e3d-d46ef2333477" providerId="ADAL" clId="{6FBBC003-63E5-4DAA-8405-CD7EEDECBC2E}" dt="2024-02-13T14:51:12.178" v="398"/>
        <pc:sldMkLst>
          <pc:docMk/>
          <pc:sldMk cId="3549088750" sldId="455"/>
        </pc:sldMkLst>
      </pc:sldChg>
      <pc:sldChg chg="new del ord">
        <pc:chgData name="Adrien Osakwe" userId="7a3e290c-eb83-484b-8e3d-d46ef2333477" providerId="ADAL" clId="{6FBBC003-63E5-4DAA-8405-CD7EEDECBC2E}" dt="2024-02-13T19:36:25.973" v="404" actId="47"/>
        <pc:sldMkLst>
          <pc:docMk/>
          <pc:sldMk cId="243438360" sldId="456"/>
        </pc:sldMkLst>
      </pc:sldChg>
      <pc:sldChg chg="new del">
        <pc:chgData name="Adrien Osakwe" userId="7a3e290c-eb83-484b-8e3d-d46ef2333477" providerId="ADAL" clId="{6FBBC003-63E5-4DAA-8405-CD7EEDECBC2E}" dt="2024-02-13T19:36:18.868" v="400" actId="680"/>
        <pc:sldMkLst>
          <pc:docMk/>
          <pc:sldMk cId="2037220900" sldId="456"/>
        </pc:sldMkLst>
      </pc:sldChg>
      <pc:sldChg chg="del">
        <pc:chgData name="Adrien Osakwe" userId="7a3e290c-eb83-484b-8e3d-d46ef2333477" providerId="ADAL" clId="{6FBBC003-63E5-4DAA-8405-CD7EEDECBC2E}" dt="2024-02-13T14:50:02.022" v="234" actId="47"/>
        <pc:sldMkLst>
          <pc:docMk/>
          <pc:sldMk cId="2446723814" sldId="456"/>
        </pc:sldMkLst>
      </pc:sldChg>
      <pc:sldChg chg="modSp new del mod ord">
        <pc:chgData name="Adrien Osakwe" userId="7a3e290c-eb83-484b-8e3d-d46ef2333477" providerId="ADAL" clId="{6FBBC003-63E5-4DAA-8405-CD7EEDECBC2E}" dt="2024-02-14T04:12:39.422" v="3248" actId="47"/>
        <pc:sldMkLst>
          <pc:docMk/>
          <pc:sldMk cId="3430613274" sldId="456"/>
        </pc:sldMkLst>
      </pc:sldChg>
      <pc:sldChg chg="modSp new mod modAnim">
        <pc:chgData name="Adrien Osakwe" userId="7a3e290c-eb83-484b-8e3d-d46ef2333477" providerId="ADAL" clId="{6FBBC003-63E5-4DAA-8405-CD7EEDECBC2E}" dt="2024-02-14T04:29:53.166" v="3294"/>
        <pc:sldMkLst>
          <pc:docMk/>
          <pc:sldMk cId="4274729827" sldId="457"/>
        </pc:sldMkLst>
      </pc:sldChg>
      <pc:sldChg chg="addSp delSp modSp new mod">
        <pc:chgData name="Adrien Osakwe" userId="7a3e290c-eb83-484b-8e3d-d46ef2333477" providerId="ADAL" clId="{6FBBC003-63E5-4DAA-8405-CD7EEDECBC2E}" dt="2024-02-14T04:45:28.242" v="3380" actId="1076"/>
        <pc:sldMkLst>
          <pc:docMk/>
          <pc:sldMk cId="3241240956" sldId="458"/>
        </pc:sldMkLst>
      </pc:sldChg>
      <pc:sldChg chg="add del">
        <pc:chgData name="Adrien Osakwe" userId="7a3e290c-eb83-484b-8e3d-d46ef2333477" providerId="ADAL" clId="{6FBBC003-63E5-4DAA-8405-CD7EEDECBC2E}" dt="2024-02-13T22:15:34.169" v="1126" actId="47"/>
        <pc:sldMkLst>
          <pc:docMk/>
          <pc:sldMk cId="3582742575" sldId="458"/>
        </pc:sldMkLst>
      </pc:sldChg>
      <pc:sldChg chg="new del">
        <pc:chgData name="Adrien Osakwe" userId="7a3e290c-eb83-484b-8e3d-d46ef2333477" providerId="ADAL" clId="{6FBBC003-63E5-4DAA-8405-CD7EEDECBC2E}" dt="2024-02-14T00:47:16.043" v="1369" actId="47"/>
        <pc:sldMkLst>
          <pc:docMk/>
          <pc:sldMk cId="1250385595" sldId="459"/>
        </pc:sldMkLst>
      </pc:sldChg>
      <pc:sldChg chg="new del">
        <pc:chgData name="Adrien Osakwe" userId="7a3e290c-eb83-484b-8e3d-d46ef2333477" providerId="ADAL" clId="{6FBBC003-63E5-4DAA-8405-CD7EEDECBC2E}" dt="2024-02-14T00:47:11.127" v="1367" actId="47"/>
        <pc:sldMkLst>
          <pc:docMk/>
          <pc:sldMk cId="2002959969" sldId="459"/>
        </pc:sldMkLst>
      </pc:sldChg>
      <pc:sldChg chg="modSp new mod">
        <pc:chgData name="Adrien Osakwe" userId="7a3e290c-eb83-484b-8e3d-d46ef2333477" providerId="ADAL" clId="{6FBBC003-63E5-4DAA-8405-CD7EEDECBC2E}" dt="2024-02-14T04:27:33.333" v="3277" actId="20577"/>
        <pc:sldMkLst>
          <pc:docMk/>
          <pc:sldMk cId="2253242404" sldId="459"/>
        </pc:sldMkLst>
      </pc:sldChg>
      <pc:sldChg chg="new del">
        <pc:chgData name="Adrien Osakwe" userId="7a3e290c-eb83-484b-8e3d-d46ef2333477" providerId="ADAL" clId="{6FBBC003-63E5-4DAA-8405-CD7EEDECBC2E}" dt="2024-02-14T00:52:25.276" v="1546" actId="47"/>
        <pc:sldMkLst>
          <pc:docMk/>
          <pc:sldMk cId="2113721749" sldId="460"/>
        </pc:sldMkLst>
      </pc:sldChg>
      <pc:sldChg chg="addSp delSp modSp new mod modAnim">
        <pc:chgData name="Adrien Osakwe" userId="7a3e290c-eb83-484b-8e3d-d46ef2333477" providerId="ADAL" clId="{6FBBC003-63E5-4DAA-8405-CD7EEDECBC2E}" dt="2024-02-14T04:28:12.365" v="3288" actId="12"/>
        <pc:sldMkLst>
          <pc:docMk/>
          <pc:sldMk cId="4225761275" sldId="460"/>
        </pc:sldMkLst>
      </pc:sldChg>
      <pc:sldChg chg="addSp modSp new del mod">
        <pc:chgData name="Adrien Osakwe" userId="7a3e290c-eb83-484b-8e3d-d46ef2333477" providerId="ADAL" clId="{6FBBC003-63E5-4DAA-8405-CD7EEDECBC2E}" dt="2024-02-14T00:59:52.860" v="1983" actId="47"/>
        <pc:sldMkLst>
          <pc:docMk/>
          <pc:sldMk cId="69382932" sldId="461"/>
        </pc:sldMkLst>
      </pc:sldChg>
      <pc:sldChg chg="addSp delSp modSp new mod modAnim">
        <pc:chgData name="Adrien Osakwe" userId="7a3e290c-eb83-484b-8e3d-d46ef2333477" providerId="ADAL" clId="{6FBBC003-63E5-4DAA-8405-CD7EEDECBC2E}" dt="2024-02-14T04:30:08.580" v="3296"/>
        <pc:sldMkLst>
          <pc:docMk/>
          <pc:sldMk cId="2801728874" sldId="461"/>
        </pc:sldMkLst>
      </pc:sldChg>
      <pc:sldChg chg="addSp delSp modSp new mod">
        <pc:chgData name="Adrien Osakwe" userId="7a3e290c-eb83-484b-8e3d-d46ef2333477" providerId="ADAL" clId="{6FBBC003-63E5-4DAA-8405-CD7EEDECBC2E}" dt="2024-02-14T01:41:39.448" v="2595" actId="14100"/>
        <pc:sldMkLst>
          <pc:docMk/>
          <pc:sldMk cId="2048934135" sldId="462"/>
        </pc:sldMkLst>
      </pc:sldChg>
      <pc:sldChg chg="modSp new del mod">
        <pc:chgData name="Adrien Osakwe" userId="7a3e290c-eb83-484b-8e3d-d46ef2333477" providerId="ADAL" clId="{6FBBC003-63E5-4DAA-8405-CD7EEDECBC2E}" dt="2024-02-14T02:34:52.397" v="2655" actId="47"/>
        <pc:sldMkLst>
          <pc:docMk/>
          <pc:sldMk cId="1107828797" sldId="463"/>
        </pc:sldMkLst>
      </pc:sldChg>
      <pc:sldChg chg="modSp new mod modShow">
        <pc:chgData name="Adrien Osakwe" userId="7a3e290c-eb83-484b-8e3d-d46ef2333477" providerId="ADAL" clId="{6FBBC003-63E5-4DAA-8405-CD7EEDECBC2E}" dt="2024-02-14T16:01:30.496" v="3472" actId="729"/>
        <pc:sldMkLst>
          <pc:docMk/>
          <pc:sldMk cId="1154444114" sldId="463"/>
        </pc:sldMkLst>
      </pc:sldChg>
      <pc:sldChg chg="modSp new mod modAnim">
        <pc:chgData name="Adrien Osakwe" userId="7a3e290c-eb83-484b-8e3d-d46ef2333477" providerId="ADAL" clId="{6FBBC003-63E5-4DAA-8405-CD7EEDECBC2E}" dt="2024-02-14T04:36:09.146" v="3354"/>
        <pc:sldMkLst>
          <pc:docMk/>
          <pc:sldMk cId="3316432801" sldId="464"/>
        </pc:sldMkLst>
      </pc:sldChg>
      <pc:sldChg chg="modSp new del mod">
        <pc:chgData name="Adrien Osakwe" userId="7a3e290c-eb83-484b-8e3d-d46ef2333477" providerId="ADAL" clId="{6FBBC003-63E5-4DAA-8405-CD7EEDECBC2E}" dt="2024-02-14T03:45:23.973" v="2968" actId="47"/>
        <pc:sldMkLst>
          <pc:docMk/>
          <pc:sldMk cId="3391832148" sldId="465"/>
        </pc:sldMkLst>
      </pc:sldChg>
      <pc:sldChg chg="modSp new mod">
        <pc:chgData name="Adrien Osakwe" userId="7a3e290c-eb83-484b-8e3d-d46ef2333477" providerId="ADAL" clId="{6FBBC003-63E5-4DAA-8405-CD7EEDECBC2E}" dt="2024-02-14T03:58:38.991" v="3241" actId="113"/>
        <pc:sldMkLst>
          <pc:docMk/>
          <pc:sldMk cId="3455158526" sldId="466"/>
        </pc:sldMkLst>
      </pc:sldChg>
      <pc:sldChg chg="modSp add mod">
        <pc:chgData name="Adrien Osakwe" userId="7a3e290c-eb83-484b-8e3d-d46ef2333477" providerId="ADAL" clId="{6FBBC003-63E5-4DAA-8405-CD7EEDECBC2E}" dt="2024-02-14T04:50:25.132" v="3471" actId="113"/>
        <pc:sldMkLst>
          <pc:docMk/>
          <pc:sldMk cId="1696923615" sldId="467"/>
        </pc:sldMkLst>
      </pc:sldChg>
      <pc:sldChg chg="addSp delSp modSp new mod">
        <pc:chgData name="Adrien Osakwe" userId="7a3e290c-eb83-484b-8e3d-d46ef2333477" providerId="ADAL" clId="{6FBBC003-63E5-4DAA-8405-CD7EEDECBC2E}" dt="2024-02-14T04:31:51.966" v="3303" actId="14100"/>
        <pc:sldMkLst>
          <pc:docMk/>
          <pc:sldMk cId="1381298653" sldId="468"/>
        </pc:sldMkLst>
      </pc:sldChg>
      <pc:sldChg chg="addSp delSp modSp add mod">
        <pc:chgData name="Adrien Osakwe" userId="7a3e290c-eb83-484b-8e3d-d46ef2333477" providerId="ADAL" clId="{6FBBC003-63E5-4DAA-8405-CD7EEDECBC2E}" dt="2024-02-14T04:35:28.149" v="3351" actId="14100"/>
        <pc:sldMkLst>
          <pc:docMk/>
          <pc:sldMk cId="1069205501" sldId="469"/>
        </pc:sldMkLst>
      </pc:sldChg>
      <pc:sldChg chg="addSp modSp new mod ord">
        <pc:chgData name="Adrien Osakwe" userId="7a3e290c-eb83-484b-8e3d-d46ef2333477" providerId="ADAL" clId="{6FBBC003-63E5-4DAA-8405-CD7EEDECBC2E}" dt="2024-02-14T04:49:21.479" v="3469" actId="1036"/>
        <pc:sldMkLst>
          <pc:docMk/>
          <pc:sldMk cId="495471787" sldId="470"/>
        </pc:sldMkLst>
      </pc:sldChg>
      <pc:sldChg chg="new del ord">
        <pc:chgData name="Adrien Osakwe" userId="7a3e290c-eb83-484b-8e3d-d46ef2333477" providerId="ADAL" clId="{6FBBC003-63E5-4DAA-8405-CD7EEDECBC2E}" dt="2024-02-14T04:45:50.059" v="3384" actId="47"/>
        <pc:sldMkLst>
          <pc:docMk/>
          <pc:sldMk cId="3563781567" sldId="470"/>
        </pc:sldMkLst>
      </pc:sldChg>
    </pc:docChg>
  </pc:docChgLst>
  <pc:docChgLst>
    <pc:chgData name="Adrien Osakwe" userId="7a3e290c-eb83-484b-8e3d-d46ef2333477" providerId="ADAL" clId="{CF93B0C4-2B24-4D73-92D8-6EAA22D04A70}"/>
    <pc:docChg chg="undo custSel modSld sldOrd modMainMaster modSection">
      <pc:chgData name="Adrien Osakwe" userId="7a3e290c-eb83-484b-8e3d-d46ef2333477" providerId="ADAL" clId="{CF93B0C4-2B24-4D73-92D8-6EAA22D04A70}" dt="2025-02-13T17:04:14.050" v="315"/>
      <pc:docMkLst>
        <pc:docMk/>
      </pc:docMkLst>
      <pc:sldChg chg="modSp mod">
        <pc:chgData name="Adrien Osakwe" userId="7a3e290c-eb83-484b-8e3d-d46ef2333477" providerId="ADAL" clId="{CF93B0C4-2B24-4D73-92D8-6EAA22D04A70}" dt="2025-02-08T22:46:18.183" v="152" actId="1076"/>
        <pc:sldMkLst>
          <pc:docMk/>
          <pc:sldMk cId="3440444125" sldId="318"/>
        </pc:sldMkLst>
        <pc:spChg chg="mod">
          <ac:chgData name="Adrien Osakwe" userId="7a3e290c-eb83-484b-8e3d-d46ef2333477" providerId="ADAL" clId="{CF93B0C4-2B24-4D73-92D8-6EAA22D04A70}" dt="2025-02-08T22:46:18.183" v="152" actId="1076"/>
          <ac:spMkLst>
            <pc:docMk/>
            <pc:sldMk cId="3440444125" sldId="318"/>
            <ac:spMk id="2" creationId="{D93C00C8-C4EE-C6CE-86E8-2F381261BEDB}"/>
          </ac:spMkLst>
        </pc:spChg>
      </pc:sldChg>
      <pc:sldChg chg="addSp delSp modSp mod">
        <pc:chgData name="Adrien Osakwe" userId="7a3e290c-eb83-484b-8e3d-d46ef2333477" providerId="ADAL" clId="{CF93B0C4-2B24-4D73-92D8-6EAA22D04A70}" dt="2025-02-08T22:47:34.981" v="179" actId="1076"/>
        <pc:sldMkLst>
          <pc:docMk/>
          <pc:sldMk cId="2289177498" sldId="319"/>
        </pc:sldMkLst>
        <pc:spChg chg="add mod">
          <ac:chgData name="Adrien Osakwe" userId="7a3e290c-eb83-484b-8e3d-d46ef2333477" providerId="ADAL" clId="{CF93B0C4-2B24-4D73-92D8-6EAA22D04A70}" dt="2025-02-08T22:47:26.647" v="177" actId="20577"/>
          <ac:spMkLst>
            <pc:docMk/>
            <pc:sldMk cId="2289177498" sldId="319"/>
            <ac:spMk id="12" creationId="{503F5533-65A3-F6D5-477E-31357CB6661E}"/>
          </ac:spMkLst>
        </pc:spChg>
        <pc:grpChg chg="mod">
          <ac:chgData name="Adrien Osakwe" userId="7a3e290c-eb83-484b-8e3d-d46ef2333477" providerId="ADAL" clId="{CF93B0C4-2B24-4D73-92D8-6EAA22D04A70}" dt="2025-02-08T22:47:34.981" v="179" actId="1076"/>
          <ac:grpSpMkLst>
            <pc:docMk/>
            <pc:sldMk cId="2289177498" sldId="319"/>
            <ac:grpSpMk id="2" creationId="{34A2480D-8A2E-B875-B2D9-0DEB22E4D564}"/>
          </ac:grpSpMkLst>
        </pc:grpChg>
        <pc:grpChg chg="mod">
          <ac:chgData name="Adrien Osakwe" userId="7a3e290c-eb83-484b-8e3d-d46ef2333477" providerId="ADAL" clId="{CF93B0C4-2B24-4D73-92D8-6EAA22D04A70}" dt="2025-02-08T22:47:34.981" v="179" actId="1076"/>
          <ac:grpSpMkLst>
            <pc:docMk/>
            <pc:sldMk cId="2289177498" sldId="319"/>
            <ac:grpSpMk id="16" creationId="{7CC81CB7-1EDD-55C6-3B98-ACECA03BA4EC}"/>
          </ac:grpSpMkLst>
        </pc:grpChg>
        <pc:grpChg chg="mod">
          <ac:chgData name="Adrien Osakwe" userId="7a3e290c-eb83-484b-8e3d-d46ef2333477" providerId="ADAL" clId="{CF93B0C4-2B24-4D73-92D8-6EAA22D04A70}" dt="2025-02-08T22:47:34.981" v="179" actId="1076"/>
          <ac:grpSpMkLst>
            <pc:docMk/>
            <pc:sldMk cId="2289177498" sldId="319"/>
            <ac:grpSpMk id="17" creationId="{3EA19582-54E0-F957-436E-76D62CA944C4}"/>
          </ac:grpSpMkLst>
        </pc:grpChg>
      </pc:sldChg>
      <pc:sldChg chg="modSp mod">
        <pc:chgData name="Adrien Osakwe" userId="7a3e290c-eb83-484b-8e3d-d46ef2333477" providerId="ADAL" clId="{CF93B0C4-2B24-4D73-92D8-6EAA22D04A70}" dt="2025-02-08T22:47:55.222" v="182" actId="1076"/>
        <pc:sldMkLst>
          <pc:docMk/>
          <pc:sldMk cId="2200063611" sldId="320"/>
        </pc:sldMkLst>
        <pc:spChg chg="mod">
          <ac:chgData name="Adrien Osakwe" userId="7a3e290c-eb83-484b-8e3d-d46ef2333477" providerId="ADAL" clId="{CF93B0C4-2B24-4D73-92D8-6EAA22D04A70}" dt="2025-02-08T22:46:54.584" v="154" actId="120"/>
          <ac:spMkLst>
            <pc:docMk/>
            <pc:sldMk cId="2200063611" sldId="320"/>
            <ac:spMk id="4" creationId="{A45C165F-BC2D-0A42-B582-A27AE4DBB9CF}"/>
          </ac:spMkLst>
        </pc:spChg>
        <pc:grpChg chg="mod">
          <ac:chgData name="Adrien Osakwe" userId="7a3e290c-eb83-484b-8e3d-d46ef2333477" providerId="ADAL" clId="{CF93B0C4-2B24-4D73-92D8-6EAA22D04A70}" dt="2025-02-08T22:47:55.222" v="182" actId="1076"/>
          <ac:grpSpMkLst>
            <pc:docMk/>
            <pc:sldMk cId="2200063611" sldId="320"/>
            <ac:grpSpMk id="8" creationId="{40870E13-8C46-3144-F075-ABDB40A04758}"/>
          </ac:grpSpMkLst>
        </pc:grpChg>
        <pc:grpChg chg="mod">
          <ac:chgData name="Adrien Osakwe" userId="7a3e290c-eb83-484b-8e3d-d46ef2333477" providerId="ADAL" clId="{CF93B0C4-2B24-4D73-92D8-6EAA22D04A70}" dt="2025-02-08T22:47:55.222" v="182" actId="1076"/>
          <ac:grpSpMkLst>
            <pc:docMk/>
            <pc:sldMk cId="2200063611" sldId="320"/>
            <ac:grpSpMk id="16" creationId="{7CC81CB7-1EDD-55C6-3B98-ACECA03BA4EC}"/>
          </ac:grpSpMkLst>
        </pc:grpChg>
        <pc:grpChg chg="mod">
          <ac:chgData name="Adrien Osakwe" userId="7a3e290c-eb83-484b-8e3d-d46ef2333477" providerId="ADAL" clId="{CF93B0C4-2B24-4D73-92D8-6EAA22D04A70}" dt="2025-02-08T22:47:55.222" v="182" actId="1076"/>
          <ac:grpSpMkLst>
            <pc:docMk/>
            <pc:sldMk cId="2200063611" sldId="320"/>
            <ac:grpSpMk id="17" creationId="{3EA19582-54E0-F957-436E-76D62CA944C4}"/>
          </ac:grpSpMkLst>
        </pc:grpChg>
        <pc:grpChg chg="mod">
          <ac:chgData name="Adrien Osakwe" userId="7a3e290c-eb83-484b-8e3d-d46ef2333477" providerId="ADAL" clId="{CF93B0C4-2B24-4D73-92D8-6EAA22D04A70}" dt="2025-02-08T22:47:55.222" v="182" actId="1076"/>
          <ac:grpSpMkLst>
            <pc:docMk/>
            <pc:sldMk cId="2200063611" sldId="320"/>
            <ac:grpSpMk id="22" creationId="{BC0FC20B-884C-A1CB-A592-6A70C0DCFE32}"/>
          </ac:grpSpMkLst>
        </pc:grpChg>
      </pc:sldChg>
      <pc:sldChg chg="modSp mod">
        <pc:chgData name="Adrien Osakwe" userId="7a3e290c-eb83-484b-8e3d-d46ef2333477" providerId="ADAL" clId="{CF93B0C4-2B24-4D73-92D8-6EAA22D04A70}" dt="2025-02-08T22:44:12.900" v="59" actId="20577"/>
        <pc:sldMkLst>
          <pc:docMk/>
          <pc:sldMk cId="1324269546" sldId="395"/>
        </pc:sldMkLst>
        <pc:spChg chg="mod">
          <ac:chgData name="Adrien Osakwe" userId="7a3e290c-eb83-484b-8e3d-d46ef2333477" providerId="ADAL" clId="{CF93B0C4-2B24-4D73-92D8-6EAA22D04A70}" dt="2025-02-08T22:44:00.248" v="16" actId="1076"/>
          <ac:spMkLst>
            <pc:docMk/>
            <pc:sldMk cId="1324269546" sldId="395"/>
            <ac:spMk id="3" creationId="{8E0D0C58-4777-B836-81EE-F027A53CFFAF}"/>
          </ac:spMkLst>
        </pc:spChg>
        <pc:spChg chg="mod">
          <ac:chgData name="Adrien Osakwe" userId="7a3e290c-eb83-484b-8e3d-d46ef2333477" providerId="ADAL" clId="{CF93B0C4-2B24-4D73-92D8-6EAA22D04A70}" dt="2025-02-08T22:44:12.900" v="59" actId="20577"/>
          <ac:spMkLst>
            <pc:docMk/>
            <pc:sldMk cId="1324269546" sldId="395"/>
            <ac:spMk id="4" creationId="{8AE12D43-9137-DB7C-570B-E48AB2308897}"/>
          </ac:spMkLst>
        </pc:spChg>
      </pc:sldChg>
      <pc:sldChg chg="addSp delSp modSp mod">
        <pc:chgData name="Adrien Osakwe" userId="7a3e290c-eb83-484b-8e3d-d46ef2333477" providerId="ADAL" clId="{CF93B0C4-2B24-4D73-92D8-6EAA22D04A70}" dt="2025-02-13T15:33:40.430" v="288" actId="1076"/>
        <pc:sldMkLst>
          <pc:docMk/>
          <pc:sldMk cId="3301951615" sldId="396"/>
        </pc:sldMkLst>
        <pc:spChg chg="del mod">
          <ac:chgData name="Adrien Osakwe" userId="7a3e290c-eb83-484b-8e3d-d46ef2333477" providerId="ADAL" clId="{CF93B0C4-2B24-4D73-92D8-6EAA22D04A70}" dt="2025-02-13T15:33:23.122" v="280" actId="21"/>
          <ac:spMkLst>
            <pc:docMk/>
            <pc:sldMk cId="3301951615" sldId="396"/>
            <ac:spMk id="2" creationId="{573637BB-7408-0828-6BB1-1D8D6339B867}"/>
          </ac:spMkLst>
        </pc:spChg>
        <pc:spChg chg="add mod">
          <ac:chgData name="Adrien Osakwe" userId="7a3e290c-eb83-484b-8e3d-d46ef2333477" providerId="ADAL" clId="{CF93B0C4-2B24-4D73-92D8-6EAA22D04A70}" dt="2025-02-13T15:33:30.909" v="285" actId="1036"/>
          <ac:spMkLst>
            <pc:docMk/>
            <pc:sldMk cId="3301951615" sldId="396"/>
            <ac:spMk id="6" creationId="{573637BB-7408-0828-6BB1-1D8D6339B867}"/>
          </ac:spMkLst>
        </pc:spChg>
        <pc:spChg chg="mod">
          <ac:chgData name="Adrien Osakwe" userId="7a3e290c-eb83-484b-8e3d-d46ef2333477" providerId="ADAL" clId="{CF93B0C4-2B24-4D73-92D8-6EAA22D04A70}" dt="2025-02-13T15:33:40.430" v="288" actId="1076"/>
          <ac:spMkLst>
            <pc:docMk/>
            <pc:sldMk cId="3301951615" sldId="396"/>
            <ac:spMk id="17" creationId="{16AE1CEB-BA97-61DD-841E-10CAC5F24A90}"/>
          </ac:spMkLst>
        </pc:spChg>
        <pc:picChg chg="add mod">
          <ac:chgData name="Adrien Osakwe" userId="7a3e290c-eb83-484b-8e3d-d46ef2333477" providerId="ADAL" clId="{CF93B0C4-2B24-4D73-92D8-6EAA22D04A70}" dt="2025-02-13T15:33:20.532" v="279" actId="1076"/>
          <ac:picMkLst>
            <pc:docMk/>
            <pc:sldMk cId="3301951615" sldId="396"/>
            <ac:picMk id="4" creationId="{7C19C895-4399-89B8-DCCC-8181165094DF}"/>
          </ac:picMkLst>
        </pc:picChg>
        <pc:picChg chg="add del mod">
          <ac:chgData name="Adrien Osakwe" userId="7a3e290c-eb83-484b-8e3d-d46ef2333477" providerId="ADAL" clId="{CF93B0C4-2B24-4D73-92D8-6EAA22D04A70}" dt="2025-02-13T15:33:17.300" v="277" actId="478"/>
          <ac:picMkLst>
            <pc:docMk/>
            <pc:sldMk cId="3301951615" sldId="396"/>
            <ac:picMk id="5" creationId="{F157E14F-2B7F-1757-0254-0D1D4434199D}"/>
          </ac:picMkLst>
        </pc:picChg>
      </pc:sldChg>
      <pc:sldChg chg="addSp delSp modSp mod">
        <pc:chgData name="Adrien Osakwe" userId="7a3e290c-eb83-484b-8e3d-d46ef2333477" providerId="ADAL" clId="{CF93B0C4-2B24-4D73-92D8-6EAA22D04A70}" dt="2025-02-08T22:50:18.250" v="196" actId="1076"/>
        <pc:sldMkLst>
          <pc:docMk/>
          <pc:sldMk cId="25426801" sldId="399"/>
        </pc:sldMkLst>
        <pc:picChg chg="add mod">
          <ac:chgData name="Adrien Osakwe" userId="7a3e290c-eb83-484b-8e3d-d46ef2333477" providerId="ADAL" clId="{CF93B0C4-2B24-4D73-92D8-6EAA22D04A70}" dt="2025-02-08T22:50:18.250" v="196" actId="1076"/>
          <ac:picMkLst>
            <pc:docMk/>
            <pc:sldMk cId="25426801" sldId="399"/>
            <ac:picMk id="5" creationId="{E8D5DA77-8A91-8C31-6E6C-C97671E7D73F}"/>
          </ac:picMkLst>
        </pc:picChg>
      </pc:sldChg>
      <pc:sldChg chg="modSp mod">
        <pc:chgData name="Adrien Osakwe" userId="7a3e290c-eb83-484b-8e3d-d46ef2333477" providerId="ADAL" clId="{CF93B0C4-2B24-4D73-92D8-6EAA22D04A70}" dt="2025-02-13T15:38:49.862" v="297" actId="1076"/>
        <pc:sldMkLst>
          <pc:docMk/>
          <pc:sldMk cId="513973128" sldId="419"/>
        </pc:sldMkLst>
        <pc:picChg chg="mod">
          <ac:chgData name="Adrien Osakwe" userId="7a3e290c-eb83-484b-8e3d-d46ef2333477" providerId="ADAL" clId="{CF93B0C4-2B24-4D73-92D8-6EAA22D04A70}" dt="2025-02-13T15:38:49.862" v="297" actId="1076"/>
          <ac:picMkLst>
            <pc:docMk/>
            <pc:sldMk cId="513973128" sldId="419"/>
            <ac:picMk id="6" creationId="{0AD5A4F3-E6B7-B0C3-A92B-857039AD24EF}"/>
          </ac:picMkLst>
        </pc:picChg>
      </pc:sldChg>
      <pc:sldChg chg="modSp mod">
        <pc:chgData name="Adrien Osakwe" userId="7a3e290c-eb83-484b-8e3d-d46ef2333477" providerId="ADAL" clId="{CF93B0C4-2B24-4D73-92D8-6EAA22D04A70}" dt="2025-02-13T15:38:36.341" v="295" actId="1076"/>
        <pc:sldMkLst>
          <pc:docMk/>
          <pc:sldMk cId="108575568" sldId="423"/>
        </pc:sldMkLst>
        <pc:picChg chg="mod">
          <ac:chgData name="Adrien Osakwe" userId="7a3e290c-eb83-484b-8e3d-d46ef2333477" providerId="ADAL" clId="{CF93B0C4-2B24-4D73-92D8-6EAA22D04A70}" dt="2025-02-13T15:38:36.341" v="295" actId="1076"/>
          <ac:picMkLst>
            <pc:docMk/>
            <pc:sldMk cId="108575568" sldId="423"/>
            <ac:picMk id="7" creationId="{C1920284-4CB7-F127-9832-3A0D4E06581E}"/>
          </ac:picMkLst>
        </pc:picChg>
        <pc:picChg chg="mod">
          <ac:chgData name="Adrien Osakwe" userId="7a3e290c-eb83-484b-8e3d-d46ef2333477" providerId="ADAL" clId="{CF93B0C4-2B24-4D73-92D8-6EAA22D04A70}" dt="2025-02-13T15:38:34.786" v="294" actId="14100"/>
          <ac:picMkLst>
            <pc:docMk/>
            <pc:sldMk cId="108575568" sldId="423"/>
            <ac:picMk id="9" creationId="{111A5905-312C-42E6-58B5-01CA3BAC7402}"/>
          </ac:picMkLst>
        </pc:picChg>
      </pc:sldChg>
      <pc:sldChg chg="modSp mod">
        <pc:chgData name="Adrien Osakwe" userId="7a3e290c-eb83-484b-8e3d-d46ef2333477" providerId="ADAL" clId="{CF93B0C4-2B24-4D73-92D8-6EAA22D04A70}" dt="2025-02-13T15:38:27.219" v="291" actId="1076"/>
        <pc:sldMkLst>
          <pc:docMk/>
          <pc:sldMk cId="3223212124" sldId="426"/>
        </pc:sldMkLst>
        <pc:picChg chg="mod">
          <ac:chgData name="Adrien Osakwe" userId="7a3e290c-eb83-484b-8e3d-d46ef2333477" providerId="ADAL" clId="{CF93B0C4-2B24-4D73-92D8-6EAA22D04A70}" dt="2025-02-13T15:38:27.219" v="291" actId="1076"/>
          <ac:picMkLst>
            <pc:docMk/>
            <pc:sldMk cId="3223212124" sldId="426"/>
            <ac:picMk id="5" creationId="{CCDD5D10-1374-47DC-8E92-79C7586523D2}"/>
          </ac:picMkLst>
        </pc:picChg>
      </pc:sldChg>
      <pc:sldChg chg="ord">
        <pc:chgData name="Adrien Osakwe" userId="7a3e290c-eb83-484b-8e3d-d46ef2333477" providerId="ADAL" clId="{CF93B0C4-2B24-4D73-92D8-6EAA22D04A70}" dt="2025-02-13T17:04:14.050" v="315"/>
        <pc:sldMkLst>
          <pc:docMk/>
          <pc:sldMk cId="3281809004" sldId="429"/>
        </pc:sldMkLst>
      </pc:sldChg>
      <pc:sldChg chg="ord">
        <pc:chgData name="Adrien Osakwe" userId="7a3e290c-eb83-484b-8e3d-d46ef2333477" providerId="ADAL" clId="{CF93B0C4-2B24-4D73-92D8-6EAA22D04A70}" dt="2025-02-09T03:58:47.341" v="262"/>
        <pc:sldMkLst>
          <pc:docMk/>
          <pc:sldMk cId="2267835305" sldId="430"/>
        </pc:sldMkLst>
      </pc:sldChg>
      <pc:sldChg chg="ord">
        <pc:chgData name="Adrien Osakwe" userId="7a3e290c-eb83-484b-8e3d-d46ef2333477" providerId="ADAL" clId="{CF93B0C4-2B24-4D73-92D8-6EAA22D04A70}" dt="2025-02-09T03:58:47.341" v="262"/>
        <pc:sldMkLst>
          <pc:docMk/>
          <pc:sldMk cId="2889724734" sldId="431"/>
        </pc:sldMkLst>
      </pc:sldChg>
      <pc:sldChg chg="modSp mod ord">
        <pc:chgData name="Adrien Osakwe" userId="7a3e290c-eb83-484b-8e3d-d46ef2333477" providerId="ADAL" clId="{CF93B0C4-2B24-4D73-92D8-6EAA22D04A70}" dt="2025-02-13T15:38:21.049" v="290" actId="14100"/>
        <pc:sldMkLst>
          <pc:docMk/>
          <pc:sldMk cId="701040556" sldId="432"/>
        </pc:sldMkLst>
        <pc:graphicFrameChg chg="mod modGraphic">
          <ac:chgData name="Adrien Osakwe" userId="7a3e290c-eb83-484b-8e3d-d46ef2333477" providerId="ADAL" clId="{CF93B0C4-2B24-4D73-92D8-6EAA22D04A70}" dt="2025-02-13T15:38:21.049" v="290" actId="14100"/>
          <ac:graphicFrameMkLst>
            <pc:docMk/>
            <pc:sldMk cId="701040556" sldId="432"/>
            <ac:graphicFrameMk id="6" creationId="{1CCCAAEC-0C0C-6803-FF0D-76478E24A0FD}"/>
          </ac:graphicFrameMkLst>
        </pc:graphicFrameChg>
      </pc:sldChg>
      <pc:sldChg chg="addSp delSp modSp mod">
        <pc:chgData name="Adrien Osakwe" userId="7a3e290c-eb83-484b-8e3d-d46ef2333477" providerId="ADAL" clId="{CF93B0C4-2B24-4D73-92D8-6EAA22D04A70}" dt="2025-02-09T19:46:25.231" v="267" actId="207"/>
        <pc:sldMkLst>
          <pc:docMk/>
          <pc:sldMk cId="2659381662" sldId="434"/>
        </pc:sldMkLst>
        <pc:picChg chg="add mod">
          <ac:chgData name="Adrien Osakwe" userId="7a3e290c-eb83-484b-8e3d-d46ef2333477" providerId="ADAL" clId="{CF93B0C4-2B24-4D73-92D8-6EAA22D04A70}" dt="2025-02-09T19:46:25.231" v="267" actId="207"/>
          <ac:picMkLst>
            <pc:docMk/>
            <pc:sldMk cId="2659381662" sldId="434"/>
            <ac:picMk id="2" creationId="{79210FCD-0A78-2B0B-8F4F-746848DA1890}"/>
          </ac:picMkLst>
        </pc:picChg>
      </pc:sldChg>
      <pc:sldChg chg="modSp mod">
        <pc:chgData name="Adrien Osakwe" userId="7a3e290c-eb83-484b-8e3d-d46ef2333477" providerId="ADAL" clId="{CF93B0C4-2B24-4D73-92D8-6EAA22D04A70}" dt="2025-02-09T19:46:15.442" v="264" actId="1076"/>
        <pc:sldMkLst>
          <pc:docMk/>
          <pc:sldMk cId="97489599" sldId="436"/>
        </pc:sldMkLst>
        <pc:picChg chg="mod">
          <ac:chgData name="Adrien Osakwe" userId="7a3e290c-eb83-484b-8e3d-d46ef2333477" providerId="ADAL" clId="{CF93B0C4-2B24-4D73-92D8-6EAA22D04A70}" dt="2025-02-09T19:46:15.442" v="264" actId="1076"/>
          <ac:picMkLst>
            <pc:docMk/>
            <pc:sldMk cId="97489599" sldId="436"/>
            <ac:picMk id="4" creationId="{70DE0736-483F-677A-8E95-94D086D3C63F}"/>
          </ac:picMkLst>
        </pc:picChg>
      </pc:sldChg>
      <pc:sldChg chg="addSp delSp modSp mod">
        <pc:chgData name="Adrien Osakwe" userId="7a3e290c-eb83-484b-8e3d-d46ef2333477" providerId="ADAL" clId="{CF93B0C4-2B24-4D73-92D8-6EAA22D04A70}" dt="2025-02-09T19:46:45.468" v="273" actId="207"/>
        <pc:sldMkLst>
          <pc:docMk/>
          <pc:sldMk cId="3380746435" sldId="437"/>
        </pc:sldMkLst>
        <pc:picChg chg="add mod">
          <ac:chgData name="Adrien Osakwe" userId="7a3e290c-eb83-484b-8e3d-d46ef2333477" providerId="ADAL" clId="{CF93B0C4-2B24-4D73-92D8-6EAA22D04A70}" dt="2025-02-09T19:46:45.468" v="273" actId="207"/>
          <ac:picMkLst>
            <pc:docMk/>
            <pc:sldMk cId="3380746435" sldId="437"/>
            <ac:picMk id="2" creationId="{2E2F79D3-19E5-8341-6850-851EAB62359B}"/>
          </ac:picMkLst>
        </pc:picChg>
      </pc:sldChg>
      <pc:sldChg chg="addSp delSp modSp mod">
        <pc:chgData name="Adrien Osakwe" userId="7a3e290c-eb83-484b-8e3d-d46ef2333477" providerId="ADAL" clId="{CF93B0C4-2B24-4D73-92D8-6EAA22D04A70}" dt="2025-02-09T19:46:31.975" v="270" actId="207"/>
        <pc:sldMkLst>
          <pc:docMk/>
          <pc:sldMk cId="2459570573" sldId="439"/>
        </pc:sldMkLst>
        <pc:picChg chg="add mod">
          <ac:chgData name="Adrien Osakwe" userId="7a3e290c-eb83-484b-8e3d-d46ef2333477" providerId="ADAL" clId="{CF93B0C4-2B24-4D73-92D8-6EAA22D04A70}" dt="2025-02-09T19:46:31.975" v="270" actId="207"/>
          <ac:picMkLst>
            <pc:docMk/>
            <pc:sldMk cId="2459570573" sldId="439"/>
            <ac:picMk id="2" creationId="{756070B3-9BB5-6FCC-5A1C-026EF222F00C}"/>
          </ac:picMkLst>
        </pc:picChg>
      </pc:sldChg>
      <pc:sldChg chg="modSp mod">
        <pc:chgData name="Adrien Osakwe" userId="7a3e290c-eb83-484b-8e3d-d46ef2333477" providerId="ADAL" clId="{CF93B0C4-2B24-4D73-92D8-6EAA22D04A70}" dt="2025-02-13T15:39:20.380" v="309" actId="1035"/>
        <pc:sldMkLst>
          <pc:docMk/>
          <pc:sldMk cId="450508802" sldId="451"/>
        </pc:sldMkLst>
        <pc:spChg chg="mod">
          <ac:chgData name="Adrien Osakwe" userId="7a3e290c-eb83-484b-8e3d-d46ef2333477" providerId="ADAL" clId="{CF93B0C4-2B24-4D73-92D8-6EAA22D04A70}" dt="2025-02-13T15:39:20.380" v="309" actId="1035"/>
          <ac:spMkLst>
            <pc:docMk/>
            <pc:sldMk cId="450508802" sldId="451"/>
            <ac:spMk id="4" creationId="{E479E549-E694-F66E-D719-C01F55AE1000}"/>
          </ac:spMkLst>
        </pc:spChg>
      </pc:sldChg>
      <pc:sldChg chg="addSp delSp modSp mod">
        <pc:chgData name="Adrien Osakwe" userId="7a3e290c-eb83-484b-8e3d-d46ef2333477" providerId="ADAL" clId="{CF93B0C4-2B24-4D73-92D8-6EAA22D04A70}" dt="2025-02-09T19:47:01.537" v="276" actId="20577"/>
        <pc:sldMkLst>
          <pc:docMk/>
          <pc:sldMk cId="3241240956" sldId="458"/>
        </pc:sldMkLst>
        <pc:spChg chg="mod">
          <ac:chgData name="Adrien Osakwe" userId="7a3e290c-eb83-484b-8e3d-d46ef2333477" providerId="ADAL" clId="{CF93B0C4-2B24-4D73-92D8-6EAA22D04A70}" dt="2025-02-09T19:47:01.537" v="276" actId="20577"/>
          <ac:spMkLst>
            <pc:docMk/>
            <pc:sldMk cId="3241240956" sldId="458"/>
            <ac:spMk id="2" creationId="{9153FADE-07F0-2C14-7F30-A360808CDA65}"/>
          </ac:spMkLst>
        </pc:spChg>
        <pc:picChg chg="add mod">
          <ac:chgData name="Adrien Osakwe" userId="7a3e290c-eb83-484b-8e3d-d46ef2333477" providerId="ADAL" clId="{CF93B0C4-2B24-4D73-92D8-6EAA22D04A70}" dt="2025-02-08T22:55:49.913" v="260" actId="1076"/>
          <ac:picMkLst>
            <pc:docMk/>
            <pc:sldMk cId="3241240956" sldId="458"/>
            <ac:picMk id="4" creationId="{FFD733B6-352A-B23F-E203-324034C168DC}"/>
          </ac:picMkLst>
        </pc:picChg>
      </pc:sldChg>
      <pc:sldChg chg="modSp mod">
        <pc:chgData name="Adrien Osakwe" userId="7a3e290c-eb83-484b-8e3d-d46ef2333477" providerId="ADAL" clId="{CF93B0C4-2B24-4D73-92D8-6EAA22D04A70}" dt="2025-02-08T22:48:34.729" v="186" actId="1076"/>
        <pc:sldMkLst>
          <pc:docMk/>
          <pc:sldMk cId="2048934135" sldId="462"/>
        </pc:sldMkLst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6" creationId="{60FC3492-0525-B7D3-C7EC-0293C4436286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7" creationId="{CED16953-8F90-3617-668F-897342721F2C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8" creationId="{04D0206C-FDD4-0CA7-9EA2-A1AAB7C5A3BC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9" creationId="{7B4EAB9C-DB99-E683-2A6F-F7ACCD59A1C2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0" creationId="{F79D85A1-0A24-81BC-140C-33BCE757E4AA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1" creationId="{91E19A34-D091-B75F-CB9E-A4A89A651F0E}"/>
          </ac:spMkLst>
        </pc:spChg>
        <pc:spChg chg="mod">
          <ac:chgData name="Adrien Osakwe" userId="7a3e290c-eb83-484b-8e3d-d46ef2333477" providerId="ADAL" clId="{CF93B0C4-2B24-4D73-92D8-6EAA22D04A70}" dt="2025-02-08T22:48:29.668" v="184" actId="1076"/>
          <ac:spMkLst>
            <pc:docMk/>
            <pc:sldMk cId="2048934135" sldId="462"/>
            <ac:spMk id="12" creationId="{B8A76522-419B-E808-8F28-60E5DAFF3BE1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3" creationId="{5F1501B4-9A7B-6D2C-32AC-BCECF8F737E2}"/>
          </ac:spMkLst>
        </pc:spChg>
        <pc:spChg chg="mod">
          <ac:chgData name="Adrien Osakwe" userId="7a3e290c-eb83-484b-8e3d-d46ef2333477" providerId="ADAL" clId="{CF93B0C4-2B24-4D73-92D8-6EAA22D04A70}" dt="2025-02-08T22:48:29.668" v="184" actId="1076"/>
          <ac:spMkLst>
            <pc:docMk/>
            <pc:sldMk cId="2048934135" sldId="462"/>
            <ac:spMk id="14" creationId="{52AE3262-76B8-841B-67E7-5549F9CCFCA1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5" creationId="{86D462B3-E1BA-CAAB-220B-E60B5EA2BC50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6" creationId="{B9D35B4B-5236-0ED6-E316-7DB15B009090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7" creationId="{DF21D9B7-27F4-C94D-A89A-C7288E67B1A2}"/>
          </ac:spMkLst>
        </pc:spChg>
      </pc:sldChg>
      <pc:sldMasterChg chg="addSp modSp modSldLayout">
        <pc:chgData name="Adrien Osakwe" userId="7a3e290c-eb83-484b-8e3d-d46ef2333477" providerId="ADAL" clId="{CF93B0C4-2B24-4D73-92D8-6EAA22D04A70}" dt="2025-02-08T22:43:36.749" v="15" actId="14100"/>
        <pc:sldMasterMkLst>
          <pc:docMk/>
          <pc:sldMasterMk cId="1449374226" sldId="2147483660"/>
        </pc:sldMasterMkLst>
        <pc:picChg chg="add mod">
          <ac:chgData name="Adrien Osakwe" userId="7a3e290c-eb83-484b-8e3d-d46ef2333477" providerId="ADAL" clId="{CF93B0C4-2B24-4D73-92D8-6EAA22D04A70}" dt="2025-02-08T22:43:29.673" v="14"/>
          <ac:picMkLst>
            <pc:docMk/>
            <pc:sldMasterMk cId="1449374226" sldId="2147483660"/>
            <ac:picMk id="4" creationId="{324E6FFA-69DC-6C4F-0AA7-6FD47215DCBF}"/>
          </ac:picMkLst>
        </pc:picChg>
        <pc:sldLayoutChg chg="addSp modSp mod">
          <pc:chgData name="Adrien Osakwe" userId="7a3e290c-eb83-484b-8e3d-d46ef2333477" providerId="ADAL" clId="{CF93B0C4-2B24-4D73-92D8-6EAA22D04A70}" dt="2025-02-08T22:43:36.749" v="15" actId="14100"/>
          <pc:sldLayoutMkLst>
            <pc:docMk/>
            <pc:sldMasterMk cId="1449374226" sldId="2147483660"/>
            <pc:sldLayoutMk cId="3264083727" sldId="2147483661"/>
          </pc:sldLayoutMkLst>
          <pc:picChg chg="add mod">
            <ac:chgData name="Adrien Osakwe" userId="7a3e290c-eb83-484b-8e3d-d46ef2333477" providerId="ADAL" clId="{CF93B0C4-2B24-4D73-92D8-6EAA22D04A70}" dt="2025-02-08T22:43:27.428" v="13"/>
            <ac:picMkLst>
              <pc:docMk/>
              <pc:sldMasterMk cId="1449374226" sldId="2147483660"/>
              <pc:sldLayoutMk cId="3264083727" sldId="2147483661"/>
              <ac:picMk id="2" creationId="{32E7C634-3E4C-4136-B1E6-433EF28D65A3}"/>
            </ac:picMkLst>
          </pc:picChg>
          <pc:picChg chg="mod">
            <ac:chgData name="Adrien Osakwe" userId="7a3e290c-eb83-484b-8e3d-d46ef2333477" providerId="ADAL" clId="{CF93B0C4-2B24-4D73-92D8-6EAA22D04A70}" dt="2025-02-08T22:43:36.749" v="15" actId="14100"/>
            <ac:picMkLst>
              <pc:docMk/>
              <pc:sldMasterMk cId="1449374226" sldId="2147483660"/>
              <pc:sldLayoutMk cId="3264083727" sldId="2147483661"/>
              <ac:picMk id="18" creationId="{E31CC8AE-4D70-174F-9C92-FBBC12BFB767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22.613" v="10"/>
          <pc:sldLayoutMkLst>
            <pc:docMk/>
            <pc:sldMasterMk cId="1449374226" sldId="2147483660"/>
            <pc:sldLayoutMk cId="910829051" sldId="2147483662"/>
          </pc:sldLayoutMkLst>
          <pc:picChg chg="add mod">
            <ac:chgData name="Adrien Osakwe" userId="7a3e290c-eb83-484b-8e3d-d46ef2333477" providerId="ADAL" clId="{CF93B0C4-2B24-4D73-92D8-6EAA22D04A70}" dt="2025-02-08T22:43:22.613" v="10"/>
            <ac:picMkLst>
              <pc:docMk/>
              <pc:sldMasterMk cId="1449374226" sldId="2147483660"/>
              <pc:sldLayoutMk cId="910829051" sldId="2147483662"/>
              <ac:picMk id="4" creationId="{25E8D640-4F2A-C273-93CD-ED27648644DC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21.249" v="9"/>
          <pc:sldLayoutMkLst>
            <pc:docMk/>
            <pc:sldMasterMk cId="1449374226" sldId="2147483660"/>
            <pc:sldLayoutMk cId="1311720174" sldId="2147483663"/>
          </pc:sldLayoutMkLst>
          <pc:picChg chg="add mod">
            <ac:chgData name="Adrien Osakwe" userId="7a3e290c-eb83-484b-8e3d-d46ef2333477" providerId="ADAL" clId="{CF93B0C4-2B24-4D73-92D8-6EAA22D04A70}" dt="2025-02-08T22:43:21.249" v="9"/>
            <ac:picMkLst>
              <pc:docMk/>
              <pc:sldMasterMk cId="1449374226" sldId="2147483660"/>
              <pc:sldLayoutMk cId="1311720174" sldId="2147483663"/>
              <ac:picMk id="4" creationId="{B8B56C79-C699-74BA-2B42-5F3300D7BF5F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18.116" v="8"/>
          <pc:sldLayoutMkLst>
            <pc:docMk/>
            <pc:sldMasterMk cId="1449374226" sldId="2147483660"/>
            <pc:sldLayoutMk cId="1884908084" sldId="2147483664"/>
          </pc:sldLayoutMkLst>
          <pc:picChg chg="add mod">
            <ac:chgData name="Adrien Osakwe" userId="7a3e290c-eb83-484b-8e3d-d46ef2333477" providerId="ADAL" clId="{CF93B0C4-2B24-4D73-92D8-6EAA22D04A70}" dt="2025-02-08T22:43:18.116" v="8"/>
            <ac:picMkLst>
              <pc:docMk/>
              <pc:sldMasterMk cId="1449374226" sldId="2147483660"/>
              <pc:sldLayoutMk cId="1884908084" sldId="2147483664"/>
              <ac:picMk id="5" creationId="{AA007C17-E97F-E07B-1C14-D41394EC80D6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14.844" v="7"/>
          <pc:sldLayoutMkLst>
            <pc:docMk/>
            <pc:sldMasterMk cId="1449374226" sldId="2147483660"/>
            <pc:sldLayoutMk cId="3433175628" sldId="2147483666"/>
          </pc:sldLayoutMkLst>
          <pc:picChg chg="add mod">
            <ac:chgData name="Adrien Osakwe" userId="7a3e290c-eb83-484b-8e3d-d46ef2333477" providerId="ADAL" clId="{CF93B0C4-2B24-4D73-92D8-6EAA22D04A70}" dt="2025-02-08T22:43:14.844" v="7"/>
            <ac:picMkLst>
              <pc:docMk/>
              <pc:sldMasterMk cId="1449374226" sldId="2147483660"/>
              <pc:sldLayoutMk cId="3433175628" sldId="2147483666"/>
              <ac:picMk id="3" creationId="{C69E5790-C23F-BC76-928A-1D960C6FA536}"/>
            </ac:picMkLst>
          </pc:picChg>
        </pc:sldLayoutChg>
        <pc:sldLayoutChg chg="addSp modSp mod">
          <pc:chgData name="Adrien Osakwe" userId="7a3e290c-eb83-484b-8e3d-d46ef2333477" providerId="ADAL" clId="{CF93B0C4-2B24-4D73-92D8-6EAA22D04A70}" dt="2025-02-08T22:43:05.380" v="5" actId="1036"/>
          <pc:sldLayoutMkLst>
            <pc:docMk/>
            <pc:sldMasterMk cId="1449374226" sldId="2147483660"/>
            <pc:sldLayoutMk cId="2110274006" sldId="2147483667"/>
          </pc:sldLayoutMkLst>
          <pc:picChg chg="add mod">
            <ac:chgData name="Adrien Osakwe" userId="7a3e290c-eb83-484b-8e3d-d46ef2333477" providerId="ADAL" clId="{CF93B0C4-2B24-4D73-92D8-6EAA22D04A70}" dt="2025-02-08T22:43:05.380" v="5" actId="1036"/>
            <ac:picMkLst>
              <pc:docMk/>
              <pc:sldMasterMk cId="1449374226" sldId="2147483660"/>
              <pc:sldLayoutMk cId="2110274006" sldId="2147483667"/>
              <ac:picMk id="2" creationId="{D5EEAA7F-1EAC-3E0E-2A62-6D95ADE986AA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12.578" v="6"/>
          <pc:sldLayoutMkLst>
            <pc:docMk/>
            <pc:sldMasterMk cId="1449374226" sldId="2147483660"/>
            <pc:sldLayoutMk cId="2749933113" sldId="2147483669"/>
          </pc:sldLayoutMkLst>
          <pc:picChg chg="add mod">
            <ac:chgData name="Adrien Osakwe" userId="7a3e290c-eb83-484b-8e3d-d46ef2333477" providerId="ADAL" clId="{CF93B0C4-2B24-4D73-92D8-6EAA22D04A70}" dt="2025-02-08T22:43:12.578" v="6"/>
            <ac:picMkLst>
              <pc:docMk/>
              <pc:sldMasterMk cId="1449374226" sldId="2147483660"/>
              <pc:sldLayoutMk cId="2749933113" sldId="2147483669"/>
              <ac:picMk id="5" creationId="{4231E1BA-2B66-F075-D01A-13F01F7EF7AE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25.518" v="12"/>
          <pc:sldLayoutMkLst>
            <pc:docMk/>
            <pc:sldMasterMk cId="1449374226" sldId="2147483660"/>
            <pc:sldLayoutMk cId="322694191" sldId="2147483670"/>
          </pc:sldLayoutMkLst>
          <pc:picChg chg="add mod">
            <ac:chgData name="Adrien Osakwe" userId="7a3e290c-eb83-484b-8e3d-d46ef2333477" providerId="ADAL" clId="{CF93B0C4-2B24-4D73-92D8-6EAA22D04A70}" dt="2025-02-08T22:43:25.518" v="12"/>
            <ac:picMkLst>
              <pc:docMk/>
              <pc:sldMasterMk cId="1449374226" sldId="2147483660"/>
              <pc:sldLayoutMk cId="322694191" sldId="2147483670"/>
              <ac:picMk id="2" creationId="{3912B842-61AA-DE8F-1C57-2F28FF993E8E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24.096" v="11"/>
          <pc:sldLayoutMkLst>
            <pc:docMk/>
            <pc:sldMasterMk cId="1449374226" sldId="2147483660"/>
            <pc:sldLayoutMk cId="3350706779" sldId="2147483671"/>
          </pc:sldLayoutMkLst>
          <pc:picChg chg="add mod">
            <ac:chgData name="Adrien Osakwe" userId="7a3e290c-eb83-484b-8e3d-d46ef2333477" providerId="ADAL" clId="{CF93B0C4-2B24-4D73-92D8-6EAA22D04A70}" dt="2025-02-08T22:43:24.096" v="11"/>
            <ac:picMkLst>
              <pc:docMk/>
              <pc:sldMasterMk cId="1449374226" sldId="2147483660"/>
              <pc:sldLayoutMk cId="3350706779" sldId="2147483671"/>
              <ac:picMk id="2" creationId="{46A07C23-87D0-3CD0-CDD8-163E9231650A}"/>
            </ac:picMkLst>
          </pc:picChg>
        </pc:sldLayoutChg>
      </pc:sldMasterChg>
    </pc:docChg>
  </pc:docChgLst>
  <pc:docChgLst>
    <pc:chgData name="Larisa Morales Soto" userId="ae55080d-17f4-48de-9309-0024c0e8fdbf" providerId="ADAL" clId="{541A01B5-5A3A-8342-B8EA-5269667745D8}"/>
    <pc:docChg chg="undo custSel addSld delSld modSld sldOrd addSection modSection">
      <pc:chgData name="Larisa Morales Soto" userId="ae55080d-17f4-48de-9309-0024c0e8fdbf" providerId="ADAL" clId="{541A01B5-5A3A-8342-B8EA-5269667745D8}" dt="2022-09-15T03:03:39.095" v="9859" actId="20577"/>
      <pc:docMkLst>
        <pc:docMk/>
      </pc:docMkLst>
      <pc:sldChg chg="addSp delSp modSp mod">
        <pc:chgData name="Larisa Morales Soto" userId="ae55080d-17f4-48de-9309-0024c0e8fdbf" providerId="ADAL" clId="{541A01B5-5A3A-8342-B8EA-5269667745D8}" dt="2022-09-13T12:41:54.239" v="2"/>
        <pc:sldMkLst>
          <pc:docMk/>
          <pc:sldMk cId="3133242724" sldId="262"/>
        </pc:sldMkLst>
      </pc:sldChg>
      <pc:sldChg chg="addSp delSp modSp del mod">
        <pc:chgData name="Larisa Morales Soto" userId="ae55080d-17f4-48de-9309-0024c0e8fdbf" providerId="ADAL" clId="{541A01B5-5A3A-8342-B8EA-5269667745D8}" dt="2022-09-13T12:42:21.801" v="20" actId="2696"/>
        <pc:sldMkLst>
          <pc:docMk/>
          <pc:sldMk cId="2115249166" sldId="263"/>
        </pc:sldMkLst>
      </pc:sldChg>
      <pc:sldChg chg="addSp delSp modSp mod ord">
        <pc:chgData name="Larisa Morales Soto" userId="ae55080d-17f4-48de-9309-0024c0e8fdbf" providerId="ADAL" clId="{541A01B5-5A3A-8342-B8EA-5269667745D8}" dt="2022-09-13T16:00:10.364" v="2655" actId="20578"/>
        <pc:sldMkLst>
          <pc:docMk/>
          <pc:sldMk cId="3891667287" sldId="277"/>
        </pc:sldMkLst>
      </pc:sldChg>
      <pc:sldChg chg="del">
        <pc:chgData name="Larisa Morales Soto" userId="ae55080d-17f4-48de-9309-0024c0e8fdbf" providerId="ADAL" clId="{541A01B5-5A3A-8342-B8EA-5269667745D8}" dt="2022-09-13T12:53:24.116" v="120" actId="2696"/>
        <pc:sldMkLst>
          <pc:docMk/>
          <pc:sldMk cId="2389275097" sldId="316"/>
        </pc:sldMkLst>
      </pc:sldChg>
      <pc:sldChg chg="addSp delSp modSp mod modClrScheme chgLayout">
        <pc:chgData name="Larisa Morales Soto" userId="ae55080d-17f4-48de-9309-0024c0e8fdbf" providerId="ADAL" clId="{541A01B5-5A3A-8342-B8EA-5269667745D8}" dt="2022-09-13T13:29:14.871" v="1767" actId="113"/>
        <pc:sldMkLst>
          <pc:docMk/>
          <pc:sldMk cId="3390364454" sldId="317"/>
        </pc:sldMkLst>
      </pc:sldChg>
      <pc:sldChg chg="modSp new mod">
        <pc:chgData name="Larisa Morales Soto" userId="ae55080d-17f4-48de-9309-0024c0e8fdbf" providerId="ADAL" clId="{541A01B5-5A3A-8342-B8EA-5269667745D8}" dt="2022-09-13T12:53:08.284" v="118" actId="20577"/>
        <pc:sldMkLst>
          <pc:docMk/>
          <pc:sldMk cId="3440444125" sldId="318"/>
        </pc:sldMkLst>
      </pc:sldChg>
      <pc:sldChg chg="addSp delSp modSp add mod">
        <pc:chgData name="Larisa Morales Soto" userId="ae55080d-17f4-48de-9309-0024c0e8fdbf" providerId="ADAL" clId="{541A01B5-5A3A-8342-B8EA-5269667745D8}" dt="2022-09-13T15:00:38.574" v="2443" actId="20577"/>
        <pc:sldMkLst>
          <pc:docMk/>
          <pc:sldMk cId="2289177498" sldId="319"/>
        </pc:sldMkLst>
      </pc:sldChg>
      <pc:sldChg chg="addSp delSp modSp add mod">
        <pc:chgData name="Larisa Morales Soto" userId="ae55080d-17f4-48de-9309-0024c0e8fdbf" providerId="ADAL" clId="{541A01B5-5A3A-8342-B8EA-5269667745D8}" dt="2022-09-15T02:57:56.707" v="9643" actId="14100"/>
        <pc:sldMkLst>
          <pc:docMk/>
          <pc:sldMk cId="2200063611" sldId="320"/>
        </pc:sldMkLst>
      </pc:sldChg>
      <pc:sldChg chg="addSp delSp modSp add mod ord setBg addAnim">
        <pc:chgData name="Larisa Morales Soto" userId="ae55080d-17f4-48de-9309-0024c0e8fdbf" providerId="ADAL" clId="{541A01B5-5A3A-8342-B8EA-5269667745D8}" dt="2022-09-13T13:25:05.290" v="1556" actId="20578"/>
        <pc:sldMkLst>
          <pc:docMk/>
          <pc:sldMk cId="2151930685" sldId="409"/>
        </pc:sldMkLst>
      </pc:sldChg>
      <pc:sldChg chg="addSp delSp modSp new mod modClrScheme chgLayout">
        <pc:chgData name="Larisa Morales Soto" userId="ae55080d-17f4-48de-9309-0024c0e8fdbf" providerId="ADAL" clId="{541A01B5-5A3A-8342-B8EA-5269667745D8}" dt="2022-09-13T15:05:57.905" v="2530" actId="20577"/>
        <pc:sldMkLst>
          <pc:docMk/>
          <pc:sldMk cId="2361305861" sldId="410"/>
        </pc:sldMkLst>
      </pc:sldChg>
      <pc:sldChg chg="addSp delSp modSp new mod ord">
        <pc:chgData name="Larisa Morales Soto" userId="ae55080d-17f4-48de-9309-0024c0e8fdbf" providerId="ADAL" clId="{541A01B5-5A3A-8342-B8EA-5269667745D8}" dt="2022-09-13T16:44:25.538" v="2979" actId="21"/>
        <pc:sldMkLst>
          <pc:docMk/>
          <pc:sldMk cId="98069860" sldId="411"/>
        </pc:sldMkLst>
      </pc:sldChg>
      <pc:sldChg chg="addSp delSp modSp new mod">
        <pc:chgData name="Larisa Morales Soto" userId="ae55080d-17f4-48de-9309-0024c0e8fdbf" providerId="ADAL" clId="{541A01B5-5A3A-8342-B8EA-5269667745D8}" dt="2022-09-15T02:58:24.371" v="9680" actId="20577"/>
        <pc:sldMkLst>
          <pc:docMk/>
          <pc:sldMk cId="4111024130" sldId="412"/>
        </pc:sldMkLst>
      </pc:sldChg>
      <pc:sldChg chg="add del">
        <pc:chgData name="Larisa Morales Soto" userId="ae55080d-17f4-48de-9309-0024c0e8fdbf" providerId="ADAL" clId="{541A01B5-5A3A-8342-B8EA-5269667745D8}" dt="2022-09-13T16:00:00.093" v="2652"/>
        <pc:sldMkLst>
          <pc:docMk/>
          <pc:sldMk cId="1345299640" sldId="413"/>
        </pc:sldMkLst>
      </pc:sldChg>
      <pc:sldChg chg="addSp delSp modSp add mod">
        <pc:chgData name="Larisa Morales Soto" userId="ae55080d-17f4-48de-9309-0024c0e8fdbf" providerId="ADAL" clId="{541A01B5-5A3A-8342-B8EA-5269667745D8}" dt="2022-09-14T12:10:23.720" v="8302" actId="1076"/>
        <pc:sldMkLst>
          <pc:docMk/>
          <pc:sldMk cId="2428786264" sldId="413"/>
        </pc:sldMkLst>
      </pc:sldChg>
      <pc:sldChg chg="addSp delSp modSp add mod">
        <pc:chgData name="Larisa Morales Soto" userId="ae55080d-17f4-48de-9309-0024c0e8fdbf" providerId="ADAL" clId="{541A01B5-5A3A-8342-B8EA-5269667745D8}" dt="2022-09-13T20:35:08.329" v="6137"/>
        <pc:sldMkLst>
          <pc:docMk/>
          <pc:sldMk cId="4293633584" sldId="414"/>
        </pc:sldMkLst>
      </pc:sldChg>
      <pc:sldChg chg="addSp delSp modSp add mod">
        <pc:chgData name="Larisa Morales Soto" userId="ae55080d-17f4-48de-9309-0024c0e8fdbf" providerId="ADAL" clId="{541A01B5-5A3A-8342-B8EA-5269667745D8}" dt="2022-09-15T03:00:11.253" v="9734" actId="20577"/>
        <pc:sldMkLst>
          <pc:docMk/>
          <pc:sldMk cId="1189678410" sldId="415"/>
        </pc:sldMkLst>
      </pc:sldChg>
      <pc:sldChg chg="addSp delSp modSp add mod modClrScheme chgLayout">
        <pc:chgData name="Larisa Morales Soto" userId="ae55080d-17f4-48de-9309-0024c0e8fdbf" providerId="ADAL" clId="{541A01B5-5A3A-8342-B8EA-5269667745D8}" dt="2022-09-15T00:31:31.207" v="8988" actId="700"/>
        <pc:sldMkLst>
          <pc:docMk/>
          <pc:sldMk cId="2444987695" sldId="416"/>
        </pc:sldMkLst>
      </pc:sldChg>
      <pc:sldChg chg="modSp add mod">
        <pc:chgData name="Larisa Morales Soto" userId="ae55080d-17f4-48de-9309-0024c0e8fdbf" providerId="ADAL" clId="{541A01B5-5A3A-8342-B8EA-5269667745D8}" dt="2022-09-13T21:46:28.260" v="7837" actId="1076"/>
        <pc:sldMkLst>
          <pc:docMk/>
          <pc:sldMk cId="2634833872" sldId="417"/>
        </pc:sldMkLst>
      </pc:sldChg>
      <pc:sldChg chg="addSp delSp modSp add mod">
        <pc:chgData name="Larisa Morales Soto" userId="ae55080d-17f4-48de-9309-0024c0e8fdbf" providerId="ADAL" clId="{541A01B5-5A3A-8342-B8EA-5269667745D8}" dt="2022-09-15T03:01:29.756" v="9737" actId="478"/>
        <pc:sldMkLst>
          <pc:docMk/>
          <pc:sldMk cId="1346597622" sldId="418"/>
        </pc:sldMkLst>
      </pc:sldChg>
      <pc:sldChg chg="addSp delSp modSp new mod">
        <pc:chgData name="Larisa Morales Soto" userId="ae55080d-17f4-48de-9309-0024c0e8fdbf" providerId="ADAL" clId="{541A01B5-5A3A-8342-B8EA-5269667745D8}" dt="2022-09-13T18:19:34.832" v="3245" actId="20577"/>
        <pc:sldMkLst>
          <pc:docMk/>
          <pc:sldMk cId="2227572526" sldId="419"/>
        </pc:sldMkLst>
      </pc:sldChg>
      <pc:sldChg chg="addSp delSp modSp new mod">
        <pc:chgData name="Larisa Morales Soto" userId="ae55080d-17f4-48de-9309-0024c0e8fdbf" providerId="ADAL" clId="{541A01B5-5A3A-8342-B8EA-5269667745D8}" dt="2022-09-13T18:32:07.716" v="4083" actId="1076"/>
        <pc:sldMkLst>
          <pc:docMk/>
          <pc:sldMk cId="1880436319" sldId="420"/>
        </pc:sldMkLst>
      </pc:sldChg>
      <pc:sldChg chg="addSp delSp modSp add mod">
        <pc:chgData name="Larisa Morales Soto" userId="ae55080d-17f4-48de-9309-0024c0e8fdbf" providerId="ADAL" clId="{541A01B5-5A3A-8342-B8EA-5269667745D8}" dt="2022-09-14T12:08:30.406" v="8112" actId="1035"/>
        <pc:sldMkLst>
          <pc:docMk/>
          <pc:sldMk cId="1410062465" sldId="421"/>
        </pc:sldMkLst>
      </pc:sldChg>
      <pc:sldChg chg="add del">
        <pc:chgData name="Larisa Morales Soto" userId="ae55080d-17f4-48de-9309-0024c0e8fdbf" providerId="ADAL" clId="{541A01B5-5A3A-8342-B8EA-5269667745D8}" dt="2022-09-13T19:17:08.390" v="5755" actId="2696"/>
        <pc:sldMkLst>
          <pc:docMk/>
          <pc:sldMk cId="637996262" sldId="422"/>
        </pc:sldMkLst>
      </pc:sldChg>
      <pc:sldChg chg="addSp delSp modSp add mod chgLayout">
        <pc:chgData name="Larisa Morales Soto" userId="ae55080d-17f4-48de-9309-0024c0e8fdbf" providerId="ADAL" clId="{541A01B5-5A3A-8342-B8EA-5269667745D8}" dt="2022-09-13T18:17:20.725" v="3191" actId="700"/>
        <pc:sldMkLst>
          <pc:docMk/>
          <pc:sldMk cId="108575568" sldId="423"/>
        </pc:sldMkLst>
      </pc:sldChg>
      <pc:sldChg chg="addSp delSp modSp new del mod ord">
        <pc:chgData name="Larisa Morales Soto" userId="ae55080d-17f4-48de-9309-0024c0e8fdbf" providerId="ADAL" clId="{541A01B5-5A3A-8342-B8EA-5269667745D8}" dt="2022-09-13T18:40:13.114" v="4490" actId="2696"/>
        <pc:sldMkLst>
          <pc:docMk/>
          <pc:sldMk cId="1177225583" sldId="424"/>
        </pc:sldMkLst>
      </pc:sldChg>
      <pc:sldChg chg="new del">
        <pc:chgData name="Larisa Morales Soto" userId="ae55080d-17f4-48de-9309-0024c0e8fdbf" providerId="ADAL" clId="{541A01B5-5A3A-8342-B8EA-5269667745D8}" dt="2022-09-13T18:29:59.134" v="3937" actId="680"/>
        <pc:sldMkLst>
          <pc:docMk/>
          <pc:sldMk cId="516464824" sldId="425"/>
        </pc:sldMkLst>
      </pc:sldChg>
      <pc:sldChg chg="addSp delSp modSp new mod">
        <pc:chgData name="Larisa Morales Soto" userId="ae55080d-17f4-48de-9309-0024c0e8fdbf" providerId="ADAL" clId="{541A01B5-5A3A-8342-B8EA-5269667745D8}" dt="2022-09-14T12:09:49.088" v="8278" actId="113"/>
        <pc:sldMkLst>
          <pc:docMk/>
          <pc:sldMk cId="1212990023" sldId="425"/>
        </pc:sldMkLst>
      </pc:sldChg>
      <pc:sldChg chg="addSp delSp modSp add mod ord">
        <pc:chgData name="Larisa Morales Soto" userId="ae55080d-17f4-48de-9309-0024c0e8fdbf" providerId="ADAL" clId="{541A01B5-5A3A-8342-B8EA-5269667745D8}" dt="2022-09-13T18:40:07.319" v="4489" actId="1076"/>
        <pc:sldMkLst>
          <pc:docMk/>
          <pc:sldMk cId="3223212124" sldId="426"/>
        </pc:sldMkLst>
      </pc:sldChg>
      <pc:sldChg chg="addSp delSp modSp add del mod">
        <pc:chgData name="Larisa Morales Soto" userId="ae55080d-17f4-48de-9309-0024c0e8fdbf" providerId="ADAL" clId="{541A01B5-5A3A-8342-B8EA-5269667745D8}" dt="2022-09-13T18:32:45.696" v="4146" actId="2696"/>
        <pc:sldMkLst>
          <pc:docMk/>
          <pc:sldMk cId="30915407" sldId="427"/>
        </pc:sldMkLst>
      </pc:sldChg>
      <pc:sldChg chg="addSp delSp modSp add mod">
        <pc:chgData name="Larisa Morales Soto" userId="ae55080d-17f4-48de-9309-0024c0e8fdbf" providerId="ADAL" clId="{541A01B5-5A3A-8342-B8EA-5269667745D8}" dt="2022-09-13T19:03:39.304" v="5596" actId="21"/>
        <pc:sldMkLst>
          <pc:docMk/>
          <pc:sldMk cId="4245281921" sldId="428"/>
        </pc:sldMkLst>
      </pc:sldChg>
      <pc:sldChg chg="addSp delSp modSp add mod">
        <pc:chgData name="Larisa Morales Soto" userId="ae55080d-17f4-48de-9309-0024c0e8fdbf" providerId="ADAL" clId="{541A01B5-5A3A-8342-B8EA-5269667745D8}" dt="2022-09-15T03:03:39.095" v="9859" actId="20577"/>
        <pc:sldMkLst>
          <pc:docMk/>
          <pc:sldMk cId="3281809004" sldId="429"/>
        </pc:sldMkLst>
      </pc:sldChg>
      <pc:sldChg chg="addSp delSp modSp add mod">
        <pc:chgData name="Larisa Morales Soto" userId="ae55080d-17f4-48de-9309-0024c0e8fdbf" providerId="ADAL" clId="{541A01B5-5A3A-8342-B8EA-5269667745D8}" dt="2022-09-13T18:56:07.974" v="5335" actId="1076"/>
        <pc:sldMkLst>
          <pc:docMk/>
          <pc:sldMk cId="2267835305" sldId="430"/>
        </pc:sldMkLst>
      </pc:sldChg>
      <pc:sldChg chg="add">
        <pc:chgData name="Larisa Morales Soto" userId="ae55080d-17f4-48de-9309-0024c0e8fdbf" providerId="ADAL" clId="{541A01B5-5A3A-8342-B8EA-5269667745D8}" dt="2022-09-13T18:53:05.780" v="5206"/>
        <pc:sldMkLst>
          <pc:docMk/>
          <pc:sldMk cId="2889724734" sldId="431"/>
        </pc:sldMkLst>
      </pc:sldChg>
      <pc:sldChg chg="modSp add mod">
        <pc:chgData name="Larisa Morales Soto" userId="ae55080d-17f4-48de-9309-0024c0e8fdbf" providerId="ADAL" clId="{541A01B5-5A3A-8342-B8EA-5269667745D8}" dt="2022-09-13T22:20:19.089" v="7922" actId="1076"/>
        <pc:sldMkLst>
          <pc:docMk/>
          <pc:sldMk cId="701040556" sldId="432"/>
        </pc:sldMkLst>
      </pc:sldChg>
      <pc:sldChg chg="addSp delSp modSp new del mod">
        <pc:chgData name="Larisa Morales Soto" userId="ae55080d-17f4-48de-9309-0024c0e8fdbf" providerId="ADAL" clId="{541A01B5-5A3A-8342-B8EA-5269667745D8}" dt="2022-09-13T19:11:25.996" v="5645" actId="2696"/>
        <pc:sldMkLst>
          <pc:docMk/>
          <pc:sldMk cId="1317319283" sldId="433"/>
        </pc:sldMkLst>
      </pc:sldChg>
      <pc:sldChg chg="addSp delSp modSp new mod setBg modClrScheme chgLayout">
        <pc:chgData name="Larisa Morales Soto" userId="ae55080d-17f4-48de-9309-0024c0e8fdbf" providerId="ADAL" clId="{541A01B5-5A3A-8342-B8EA-5269667745D8}" dt="2022-09-13T19:15:28.789" v="5747" actId="1076"/>
        <pc:sldMkLst>
          <pc:docMk/>
          <pc:sldMk cId="3314207375" sldId="433"/>
        </pc:sldMkLst>
      </pc:sldChg>
      <pc:sldChg chg="modSp add mod setBg">
        <pc:chgData name="Larisa Morales Soto" userId="ae55080d-17f4-48de-9309-0024c0e8fdbf" providerId="ADAL" clId="{541A01B5-5A3A-8342-B8EA-5269667745D8}" dt="2022-09-13T19:18:07.958" v="5763" actId="207"/>
        <pc:sldMkLst>
          <pc:docMk/>
          <pc:sldMk cId="2659381662" sldId="434"/>
        </pc:sldMkLst>
      </pc:sldChg>
      <pc:sldChg chg="add del setBg">
        <pc:chgData name="Larisa Morales Soto" userId="ae55080d-17f4-48de-9309-0024c0e8fdbf" providerId="ADAL" clId="{541A01B5-5A3A-8342-B8EA-5269667745D8}" dt="2022-09-13T19:17:09.421" v="5756" actId="2696"/>
        <pc:sldMkLst>
          <pc:docMk/>
          <pc:sldMk cId="626908531" sldId="435"/>
        </pc:sldMkLst>
      </pc:sldChg>
      <pc:sldChg chg="modSp add mod setBg">
        <pc:chgData name="Larisa Morales Soto" userId="ae55080d-17f4-48de-9309-0024c0e8fdbf" providerId="ADAL" clId="{541A01B5-5A3A-8342-B8EA-5269667745D8}" dt="2022-09-13T19:17:40.696" v="5762" actId="207"/>
        <pc:sldMkLst>
          <pc:docMk/>
          <pc:sldMk cId="97489599" sldId="436"/>
        </pc:sldMkLst>
      </pc:sldChg>
      <pc:sldChg chg="modSp add mod setBg">
        <pc:chgData name="Larisa Morales Soto" userId="ae55080d-17f4-48de-9309-0024c0e8fdbf" providerId="ADAL" clId="{541A01B5-5A3A-8342-B8EA-5269667745D8}" dt="2022-09-13T19:18:21.962" v="5764" actId="207"/>
        <pc:sldMkLst>
          <pc:docMk/>
          <pc:sldMk cId="3380746435" sldId="437"/>
        </pc:sldMkLst>
      </pc:sldChg>
      <pc:sldChg chg="add del setBg">
        <pc:chgData name="Larisa Morales Soto" userId="ae55080d-17f4-48de-9309-0024c0e8fdbf" providerId="ADAL" clId="{541A01B5-5A3A-8342-B8EA-5269667745D8}" dt="2022-09-13T19:14:35.153" v="5741" actId="2696"/>
        <pc:sldMkLst>
          <pc:docMk/>
          <pc:sldMk cId="4143562184" sldId="438"/>
        </pc:sldMkLst>
      </pc:sldChg>
      <pc:sldChg chg="modSp add mod setBg">
        <pc:chgData name="Larisa Morales Soto" userId="ae55080d-17f4-48de-9309-0024c0e8fdbf" providerId="ADAL" clId="{541A01B5-5A3A-8342-B8EA-5269667745D8}" dt="2022-09-13T19:18:57.979" v="5766" actId="207"/>
        <pc:sldMkLst>
          <pc:docMk/>
          <pc:sldMk cId="1029239482" sldId="439"/>
        </pc:sldMkLst>
      </pc:sldChg>
      <pc:sldChg chg="add del setBg">
        <pc:chgData name="Larisa Morales Soto" userId="ae55080d-17f4-48de-9309-0024c0e8fdbf" providerId="ADAL" clId="{541A01B5-5A3A-8342-B8EA-5269667745D8}" dt="2022-09-13T19:14:28.887" v="5739"/>
        <pc:sldMkLst>
          <pc:docMk/>
          <pc:sldMk cId="2251274176" sldId="439"/>
        </pc:sldMkLst>
      </pc:sldChg>
      <pc:sldChg chg="modSp add del mod setBg">
        <pc:chgData name="Larisa Morales Soto" userId="ae55080d-17f4-48de-9309-0024c0e8fdbf" providerId="ADAL" clId="{541A01B5-5A3A-8342-B8EA-5269667745D8}" dt="2022-09-14T00:59:24.493" v="7923" actId="2696"/>
        <pc:sldMkLst>
          <pc:docMk/>
          <pc:sldMk cId="1378302912" sldId="440"/>
        </pc:sldMkLst>
      </pc:sldChg>
      <pc:sldChg chg="new del">
        <pc:chgData name="Larisa Morales Soto" userId="ae55080d-17f4-48de-9309-0024c0e8fdbf" providerId="ADAL" clId="{541A01B5-5A3A-8342-B8EA-5269667745D8}" dt="2022-09-13T19:21:28.754" v="5774" actId="2696"/>
        <pc:sldMkLst>
          <pc:docMk/>
          <pc:sldMk cId="2838082963" sldId="441"/>
        </pc:sldMkLst>
      </pc:sldChg>
      <pc:sldChg chg="modSp add mod ord">
        <pc:chgData name="Larisa Morales Soto" userId="ae55080d-17f4-48de-9309-0024c0e8fdbf" providerId="ADAL" clId="{541A01B5-5A3A-8342-B8EA-5269667745D8}" dt="2022-09-15T02:45:40.334" v="9563" actId="20577"/>
        <pc:sldMkLst>
          <pc:docMk/>
          <pc:sldMk cId="4003718646" sldId="441"/>
        </pc:sldMkLst>
      </pc:sldChg>
      <pc:sldChg chg="new del">
        <pc:chgData name="Larisa Morales Soto" userId="ae55080d-17f4-48de-9309-0024c0e8fdbf" providerId="ADAL" clId="{541A01B5-5A3A-8342-B8EA-5269667745D8}" dt="2022-09-13T20:35:09.213" v="6138" actId="2696"/>
        <pc:sldMkLst>
          <pc:docMk/>
          <pc:sldMk cId="4056102722" sldId="441"/>
        </pc:sldMkLst>
      </pc:sldChg>
      <pc:sldChg chg="addSp delSp modSp add mod">
        <pc:chgData name="Larisa Morales Soto" userId="ae55080d-17f4-48de-9309-0024c0e8fdbf" providerId="ADAL" clId="{541A01B5-5A3A-8342-B8EA-5269667745D8}" dt="2022-09-14T12:09:56.079" v="8283" actId="113"/>
        <pc:sldMkLst>
          <pc:docMk/>
          <pc:sldMk cId="1491768522" sldId="442"/>
        </pc:sldMkLst>
      </pc:sldChg>
      <pc:sldChg chg="addSp delSp modSp new mod">
        <pc:chgData name="Larisa Morales Soto" userId="ae55080d-17f4-48de-9309-0024c0e8fdbf" providerId="ADAL" clId="{541A01B5-5A3A-8342-B8EA-5269667745D8}" dt="2022-09-15T02:58:59.898" v="9692" actId="20577"/>
        <pc:sldMkLst>
          <pc:docMk/>
          <pc:sldMk cId="1920594278" sldId="443"/>
        </pc:sldMkLst>
      </pc:sldChg>
      <pc:sldChg chg="addSp delSp modSp add mod">
        <pc:chgData name="Larisa Morales Soto" userId="ae55080d-17f4-48de-9309-0024c0e8fdbf" providerId="ADAL" clId="{541A01B5-5A3A-8342-B8EA-5269667745D8}" dt="2022-09-14T20:35:55.076" v="8473" actId="1076"/>
        <pc:sldMkLst>
          <pc:docMk/>
          <pc:sldMk cId="3928505110" sldId="444"/>
        </pc:sldMkLst>
      </pc:sldChg>
      <pc:sldChg chg="modSp new mod">
        <pc:chgData name="Larisa Morales Soto" userId="ae55080d-17f4-48de-9309-0024c0e8fdbf" providerId="ADAL" clId="{541A01B5-5A3A-8342-B8EA-5269667745D8}" dt="2022-09-15T02:59:21.183" v="9697" actId="20577"/>
        <pc:sldMkLst>
          <pc:docMk/>
          <pc:sldMk cId="3964093048" sldId="445"/>
        </pc:sldMkLst>
      </pc:sldChg>
      <pc:sldChg chg="addSp delSp modSp new mod">
        <pc:chgData name="Larisa Morales Soto" userId="ae55080d-17f4-48de-9309-0024c0e8fdbf" providerId="ADAL" clId="{541A01B5-5A3A-8342-B8EA-5269667745D8}" dt="2022-09-15T00:58:06.471" v="9028" actId="1076"/>
        <pc:sldMkLst>
          <pc:docMk/>
          <pc:sldMk cId="250423083" sldId="446"/>
        </pc:sldMkLst>
      </pc:sldChg>
      <pc:sldChg chg="new del">
        <pc:chgData name="Larisa Morales Soto" userId="ae55080d-17f4-48de-9309-0024c0e8fdbf" providerId="ADAL" clId="{541A01B5-5A3A-8342-B8EA-5269667745D8}" dt="2022-09-14T21:57:53.583" v="8881" actId="680"/>
        <pc:sldMkLst>
          <pc:docMk/>
          <pc:sldMk cId="4096331040" sldId="446"/>
        </pc:sldMkLst>
      </pc:sldChg>
      <pc:sldChg chg="addSp delSp modSp new mod">
        <pc:chgData name="Larisa Morales Soto" userId="ae55080d-17f4-48de-9309-0024c0e8fdbf" providerId="ADAL" clId="{541A01B5-5A3A-8342-B8EA-5269667745D8}" dt="2022-09-15T00:57:50.040" v="9023" actId="478"/>
        <pc:sldMkLst>
          <pc:docMk/>
          <pc:sldMk cId="241318341" sldId="447"/>
        </pc:sldMkLst>
      </pc:sldChg>
      <pc:sldChg chg="addSp delSp modSp new mod">
        <pc:chgData name="Larisa Morales Soto" userId="ae55080d-17f4-48de-9309-0024c0e8fdbf" providerId="ADAL" clId="{541A01B5-5A3A-8342-B8EA-5269667745D8}" dt="2022-09-15T00:57:54.090" v="9025"/>
        <pc:sldMkLst>
          <pc:docMk/>
          <pc:sldMk cId="3470290159" sldId="448"/>
        </pc:sldMkLst>
      </pc:sldChg>
      <pc:sldChg chg="new del">
        <pc:chgData name="Larisa Morales Soto" userId="ae55080d-17f4-48de-9309-0024c0e8fdbf" providerId="ADAL" clId="{541A01B5-5A3A-8342-B8EA-5269667745D8}" dt="2022-09-14T22:42:42.921" v="8966" actId="680"/>
        <pc:sldMkLst>
          <pc:docMk/>
          <pc:sldMk cId="548128685" sldId="449"/>
        </pc:sldMkLst>
      </pc:sldChg>
      <pc:sldChg chg="addSp delSp modSp new mod">
        <pc:chgData name="Larisa Morales Soto" userId="ae55080d-17f4-48de-9309-0024c0e8fdbf" providerId="ADAL" clId="{541A01B5-5A3A-8342-B8EA-5269667745D8}" dt="2022-09-15T00:57:58.873" v="9027" actId="1076"/>
        <pc:sldMkLst>
          <pc:docMk/>
          <pc:sldMk cId="4269158014" sldId="449"/>
        </pc:sldMkLst>
      </pc:sldChg>
      <pc:sldChg chg="new del">
        <pc:chgData name="Larisa Morales Soto" userId="ae55080d-17f4-48de-9309-0024c0e8fdbf" providerId="ADAL" clId="{541A01B5-5A3A-8342-B8EA-5269667745D8}" dt="2022-09-15T00:31:14.033" v="8986" actId="2696"/>
        <pc:sldMkLst>
          <pc:docMk/>
          <pc:sldMk cId="1593490041" sldId="450"/>
        </pc:sldMkLst>
      </pc:sldChg>
      <pc:sldChg chg="addSp delSp modSp new mod">
        <pc:chgData name="Larisa Morales Soto" userId="ae55080d-17f4-48de-9309-0024c0e8fdbf" providerId="ADAL" clId="{541A01B5-5A3A-8342-B8EA-5269667745D8}" dt="2022-09-15T01:08:28.549" v="9039" actId="1076"/>
        <pc:sldMkLst>
          <pc:docMk/>
          <pc:sldMk cId="3813321520" sldId="450"/>
        </pc:sldMkLst>
      </pc:sldChg>
      <pc:sldChg chg="addSp modSp new mod">
        <pc:chgData name="Larisa Morales Soto" userId="ae55080d-17f4-48de-9309-0024c0e8fdbf" providerId="ADAL" clId="{541A01B5-5A3A-8342-B8EA-5269667745D8}" dt="2022-09-15T01:17:07.329" v="9391" actId="27636"/>
        <pc:sldMkLst>
          <pc:docMk/>
          <pc:sldMk cId="450508802" sldId="451"/>
        </pc:sldMkLst>
      </pc:sldChg>
      <pc:sldChg chg="addSp delSp modSp new mod">
        <pc:chgData name="Larisa Morales Soto" userId="ae55080d-17f4-48de-9309-0024c0e8fdbf" providerId="ADAL" clId="{541A01B5-5A3A-8342-B8EA-5269667745D8}" dt="2022-09-15T01:23:07.629" v="9553" actId="20577"/>
        <pc:sldMkLst>
          <pc:docMk/>
          <pc:sldMk cId="1454694018" sldId="452"/>
        </pc:sldMkLst>
      </pc:sldChg>
      <pc:sldChg chg="addSp delSp modSp new mod">
        <pc:chgData name="Larisa Morales Soto" userId="ae55080d-17f4-48de-9309-0024c0e8fdbf" providerId="ADAL" clId="{541A01B5-5A3A-8342-B8EA-5269667745D8}" dt="2022-09-15T01:14:22.781" v="9379" actId="1076"/>
        <pc:sldMkLst>
          <pc:docMk/>
          <pc:sldMk cId="1256192499" sldId="453"/>
        </pc:sldMkLst>
      </pc:sldChg>
      <pc:sldChg chg="addSp delSp modSp new mod">
        <pc:chgData name="Larisa Morales Soto" userId="ae55080d-17f4-48de-9309-0024c0e8fdbf" providerId="ADAL" clId="{541A01B5-5A3A-8342-B8EA-5269667745D8}" dt="2022-09-15T01:14:52.156" v="9385" actId="1076"/>
        <pc:sldMkLst>
          <pc:docMk/>
          <pc:sldMk cId="3594387439" sldId="454"/>
        </pc:sldMkLst>
      </pc:sldChg>
      <pc:sldChg chg="modSp add mod">
        <pc:chgData name="Larisa Morales Soto" userId="ae55080d-17f4-48de-9309-0024c0e8fdbf" providerId="ADAL" clId="{541A01B5-5A3A-8342-B8EA-5269667745D8}" dt="2022-09-15T03:02:23.348" v="9811" actId="20577"/>
        <pc:sldMkLst>
          <pc:docMk/>
          <pc:sldMk cId="920428551" sldId="455"/>
        </pc:sldMkLst>
      </pc:sldChg>
      <pc:sldChg chg="addSp delSp modSp add mod">
        <pc:chgData name="Larisa Morales Soto" userId="ae55080d-17f4-48de-9309-0024c0e8fdbf" providerId="ADAL" clId="{541A01B5-5A3A-8342-B8EA-5269667745D8}" dt="2022-09-15T03:02:38.965" v="9823" actId="1035"/>
        <pc:sldMkLst>
          <pc:docMk/>
          <pc:sldMk cId="2446723814" sldId="4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445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65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76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1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886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625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216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54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49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FC333-CDBC-9231-4600-81BC68A9D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24790C-FF9C-E68D-6C81-F272364DC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1042D-28BD-FCE6-5DD7-1E2FD2B46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F34C6-0FBF-A3DB-D569-F4D81F35A3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7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3" y="2463796"/>
            <a:ext cx="4305010" cy="3421584"/>
          </a:xfrm>
          <a:prstGeom prst="rect">
            <a:avLst/>
          </a:prstGeom>
        </p:spPr>
      </p:pic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32E7C634-3E4C-4136-B1E6-433EF28D65A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3912B842-61AA-DE8F-1C57-2F28FF993E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46A07C23-87D0-3CD0-CDD8-163E923165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25E8D640-4F2A-C273-93CD-ED27648644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B8B56C79-C699-74BA-2B42-5F3300D7BF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A007C17-E97F-E07B-1C14-D41394EC80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C69E5790-C23F-BC76-928A-1D960C6FA5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D5EEAA7F-1EAC-3E0E-2A62-6D95ADE986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4231E1BA-2B66-F075-D01A-13F01F7EF7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324E6FFA-69DC-6C4F-0AA7-6FD47215DCBF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osakwe/MiCM_IntroToR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-project.org/abou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preview.github.io/?https://github.com/higgi13425/medicaldata/blob/master/man/description_docs/covid_desc.html" TargetMode="External"/><Relationship Id="rId2" Type="http://schemas.openxmlformats.org/officeDocument/2006/relationships/hyperlink" Target="https://cran.r-project.org/web/packages/medicaldata/medicaldata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tmlpreview.github.io/?https://github.com/higgi13425/medicaldata/blob/master/man/codebooks/covid_testing_codebook.html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raw/master/rstudio-ide.pdf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orchid00/R4da/blob/master/resources.md" TargetMode="External"/><Relationship Id="rId5" Type="http://schemas.openxmlformats.org/officeDocument/2006/relationships/hyperlink" Target="https://github.com/rstudio/cheatsheets/raw/master/data-transformation.pdf" TargetMode="External"/><Relationship Id="rId4" Type="http://schemas.openxmlformats.org/officeDocument/2006/relationships/hyperlink" Target="https://github.com/rstudio/cheatsheets/raw/master/data-visualization-2.1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F76E59-D580-A296-5A62-406F6DCAB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82" y="1454228"/>
            <a:ext cx="8955742" cy="492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u="sng" dirty="0"/>
              <a:t>Download Workshop Materials</a:t>
            </a:r>
          </a:p>
          <a:p>
            <a:pPr marL="457200" indent="-457200">
              <a:buAutoNum type="arabicPeriod"/>
            </a:pPr>
            <a:r>
              <a:rPr lang="en-CA" sz="2400" b="1" dirty="0"/>
              <a:t>Go to </a:t>
            </a:r>
            <a:r>
              <a:rPr lang="en-CA" sz="2400" b="1" dirty="0">
                <a:hlinkClick r:id="rId2"/>
              </a:rPr>
              <a:t>https://github.com/aosakwe/MiCM_IntroToRProgramming</a:t>
            </a:r>
            <a:endParaRPr lang="en-CA" sz="2400" b="1" dirty="0"/>
          </a:p>
          <a:p>
            <a:pPr marL="457200" indent="-457200">
              <a:buAutoNum type="arabicPeriod"/>
            </a:pPr>
            <a:r>
              <a:rPr lang="en-CA" sz="2400" b="1" dirty="0"/>
              <a:t> </a:t>
            </a:r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7BC43-468B-8D8C-AF92-D6539092A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47" y="2552289"/>
            <a:ext cx="6131559" cy="1515920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350B9146-DDAB-0C38-579E-C879A16F7697}"/>
              </a:ext>
            </a:extLst>
          </p:cNvPr>
          <p:cNvSpPr/>
          <p:nvPr/>
        </p:nvSpPr>
        <p:spPr>
          <a:xfrm rot="16200000">
            <a:off x="6968953" y="2351690"/>
            <a:ext cx="495714" cy="1112066"/>
          </a:xfrm>
          <a:prstGeom prst="upArrow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A5C643-5E47-70A5-622A-9B7D04026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7" y="4220609"/>
            <a:ext cx="2510358" cy="2391054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A480A3C8-DE8E-C59D-7748-6846CDA71D86}"/>
              </a:ext>
            </a:extLst>
          </p:cNvPr>
          <p:cNvSpPr/>
          <p:nvPr/>
        </p:nvSpPr>
        <p:spPr>
          <a:xfrm rot="16200000">
            <a:off x="3418930" y="5903230"/>
            <a:ext cx="495714" cy="1112066"/>
          </a:xfrm>
          <a:prstGeom prst="upArrow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7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751532"/>
            <a:ext cx="4174299" cy="3183177"/>
          </a:xfrm>
        </p:spPr>
        <p:txBody>
          <a:bodyPr>
            <a:noAutofit/>
          </a:bodyPr>
          <a:lstStyle/>
          <a:p>
            <a:r>
              <a:rPr lang="en-CA" sz="2200" b="1" dirty="0"/>
              <a:t>Statistical</a:t>
            </a:r>
            <a:r>
              <a:rPr lang="en-CA" sz="2200" dirty="0"/>
              <a:t> Programming Language</a:t>
            </a:r>
          </a:p>
          <a:p>
            <a:r>
              <a:rPr lang="en-CA" sz="2000" dirty="0"/>
              <a:t>Integrated suite for </a:t>
            </a:r>
            <a:r>
              <a:rPr lang="en-CA" sz="2000" b="1" dirty="0"/>
              <a:t>data manipulation, analysis, and graphical visualization</a:t>
            </a:r>
          </a:p>
          <a:p>
            <a:r>
              <a:rPr lang="en-CA" sz="2000" dirty="0"/>
              <a:t>Environment where </a:t>
            </a:r>
            <a:r>
              <a:rPr lang="en-CA" sz="2000" b="1" dirty="0"/>
              <a:t>statistical tests can be performed</a:t>
            </a:r>
          </a:p>
          <a:p>
            <a:r>
              <a:rPr lang="en-CA" sz="2000" dirty="0"/>
              <a:t>Its functionality can be easily extended with </a:t>
            </a:r>
            <a:r>
              <a:rPr lang="en-CA" sz="2000" b="1" i="1" dirty="0"/>
              <a:t>packages</a:t>
            </a:r>
          </a:p>
          <a:p>
            <a:endParaRPr lang="en-CA" sz="2200" dirty="0"/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2035D997-3B6D-9001-3F5D-EE6293D782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76046" y="923290"/>
            <a:ext cx="1991907" cy="1540701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D6C6E3F-B6D9-D7AB-1339-C28B48B6A34F}"/>
              </a:ext>
            </a:extLst>
          </p:cNvPr>
          <p:cNvSpPr txBox="1">
            <a:spLocks/>
          </p:cNvSpPr>
          <p:nvPr/>
        </p:nvSpPr>
        <p:spPr>
          <a:xfrm>
            <a:off x="4745799" y="2749230"/>
            <a:ext cx="3886200" cy="3185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40" indent="-228540" defTabSz="914175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200"/>
            </a:lvl1pPr>
            <a:lvl2pPr marL="685628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/>
            </a:lvl2pPr>
            <a:lvl3pPr marL="114271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/>
            </a:lvl3pPr>
            <a:lvl4pPr marL="1599803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4pPr>
            <a:lvl5pPr marL="2056883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5pPr>
            <a:lvl6pPr marL="2513970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6pPr>
            <a:lvl7pPr marL="2971058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7pPr>
            <a:lvl8pPr marL="342814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8pPr>
            <a:lvl9pPr marL="388522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CA" dirty="0"/>
              <a:t>GNU project of free software </a:t>
            </a:r>
          </a:p>
          <a:p>
            <a:r>
              <a:rPr lang="en-CA" dirty="0"/>
              <a:t>Users have the freedom to:</a:t>
            </a:r>
          </a:p>
          <a:p>
            <a:pPr lvl="1"/>
            <a:r>
              <a:rPr lang="en-CA" dirty="0"/>
              <a:t>Run the program </a:t>
            </a:r>
          </a:p>
          <a:p>
            <a:pPr lvl="1"/>
            <a:r>
              <a:rPr lang="en-CA" dirty="0"/>
              <a:t>View and modify the source code</a:t>
            </a:r>
          </a:p>
          <a:p>
            <a:pPr lvl="1"/>
            <a:r>
              <a:rPr lang="en-CA" dirty="0"/>
              <a:t>Redistribute copies and</a:t>
            </a:r>
          </a:p>
          <a:p>
            <a:pPr lvl="1"/>
            <a:r>
              <a:rPr lang="en-CA" dirty="0"/>
              <a:t>Distribute their modifications</a:t>
            </a:r>
          </a:p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C41C9-3FB3-E3E3-F50D-FAB44C615F31}"/>
              </a:ext>
            </a:extLst>
          </p:cNvPr>
          <p:cNvSpPr txBox="1"/>
          <p:nvPr/>
        </p:nvSpPr>
        <p:spPr>
          <a:xfrm>
            <a:off x="0" y="6412972"/>
            <a:ext cx="4603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B2B2B2"/>
                </a:solidFill>
                <a:hlinkClick r:id="rId4" tooltip="R project - About"/>
              </a:rPr>
              <a:t>https://www.r-project.org/about.html</a:t>
            </a:r>
            <a:r>
              <a:rPr lang="en-US" sz="1600" i="1" dirty="0">
                <a:solidFill>
                  <a:srgbClr val="B2B2B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6A4E-467E-1C66-F364-D1BBB942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Interpreted language</a:t>
            </a:r>
          </a:p>
          <a:p>
            <a:r>
              <a:rPr lang="en-US" dirty="0"/>
              <a:t>Object-oriented</a:t>
            </a:r>
          </a:p>
          <a:p>
            <a:r>
              <a:rPr lang="en-US" dirty="0"/>
              <a:t>No spaces allowed in variable names</a:t>
            </a:r>
          </a:p>
          <a:p>
            <a:r>
              <a:rPr lang="en-US" dirty="0"/>
              <a:t>Case sensitive</a:t>
            </a:r>
          </a:p>
          <a:p>
            <a:r>
              <a:rPr lang="en-US" dirty="0"/>
              <a:t>1-based indexing</a:t>
            </a:r>
          </a:p>
          <a:p>
            <a:r>
              <a:rPr lang="en-US" dirty="0"/>
              <a:t>Allows user-defined functions</a:t>
            </a:r>
          </a:p>
          <a:p>
            <a:r>
              <a:rPr lang="en-US" dirty="0"/>
              <a:t>Works with environments </a:t>
            </a:r>
          </a:p>
        </p:txBody>
      </p:sp>
    </p:spTree>
    <p:extLst>
      <p:ext uri="{BB962C8B-B14F-4D97-AF65-F5344CB8AC3E}">
        <p14:creationId xmlns:p14="http://schemas.microsoft.com/office/powerpoint/2010/main" val="9806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2741-E421-CF59-A1C9-EDFC7254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 Files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9D8C-5054-F950-C81C-670098FB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types of files can contain R code</a:t>
            </a:r>
          </a:p>
          <a:p>
            <a:pPr lvl="1"/>
            <a:r>
              <a:rPr lang="en-CA" b="1" dirty="0"/>
              <a:t>.R ‘Script’</a:t>
            </a:r>
          </a:p>
          <a:p>
            <a:pPr lvl="1"/>
            <a:r>
              <a:rPr lang="en-CA" b="1" dirty="0"/>
              <a:t>.</a:t>
            </a:r>
            <a:r>
              <a:rPr lang="en-CA" b="1" dirty="0" err="1"/>
              <a:t>Rmd</a:t>
            </a:r>
            <a:r>
              <a:rPr lang="en-CA" b="1" dirty="0"/>
              <a:t> ‘R Notebook’</a:t>
            </a:r>
          </a:p>
          <a:p>
            <a:pPr lvl="1"/>
            <a:r>
              <a:rPr lang="en-CA" dirty="0"/>
              <a:t>.</a:t>
            </a:r>
            <a:r>
              <a:rPr lang="en-CA" dirty="0" err="1"/>
              <a:t>qmd</a:t>
            </a:r>
            <a:r>
              <a:rPr lang="en-CA" dirty="0"/>
              <a:t> ‘Quarto Notebook’</a:t>
            </a:r>
          </a:p>
          <a:p>
            <a:pPr lvl="1"/>
            <a:r>
              <a:rPr lang="en-CA" dirty="0"/>
              <a:t>.</a:t>
            </a:r>
            <a:r>
              <a:rPr lang="en-CA" dirty="0" err="1"/>
              <a:t>ipynb</a:t>
            </a:r>
            <a:r>
              <a:rPr lang="en-CA" dirty="0"/>
              <a:t> ‘</a:t>
            </a:r>
            <a:r>
              <a:rPr lang="en-CA" dirty="0" err="1"/>
              <a:t>Jupyter</a:t>
            </a:r>
            <a:r>
              <a:rPr lang="en-CA" dirty="0"/>
              <a:t> Notebook’</a:t>
            </a:r>
          </a:p>
          <a:p>
            <a:r>
              <a:rPr lang="en-CA" dirty="0"/>
              <a:t>Scripts</a:t>
            </a:r>
          </a:p>
          <a:p>
            <a:pPr lvl="1"/>
            <a:r>
              <a:rPr lang="en-CA" dirty="0"/>
              <a:t>Automation &amp; Portability</a:t>
            </a:r>
          </a:p>
          <a:p>
            <a:r>
              <a:rPr lang="en-CA" dirty="0"/>
              <a:t>Notebooks</a:t>
            </a:r>
          </a:p>
          <a:p>
            <a:pPr lvl="1"/>
            <a:r>
              <a:rPr lang="en-CA" dirty="0"/>
              <a:t>Documentation</a:t>
            </a:r>
          </a:p>
          <a:p>
            <a:pPr lvl="1"/>
            <a:r>
              <a:rPr lang="en-CA" dirty="0"/>
              <a:t>Accessibility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2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EE11-CC3B-121C-2B86-5907DB74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 &amp; RStudio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10ED-038D-248F-33C3-05378C37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 &amp; RStudio are </a:t>
            </a:r>
            <a:r>
              <a:rPr lang="en-CA" b="1" dirty="0"/>
              <a:t>different entities</a:t>
            </a:r>
            <a:endParaRPr lang="en-CA" dirty="0"/>
          </a:p>
          <a:p>
            <a:endParaRPr lang="en-CA" dirty="0"/>
          </a:p>
          <a:p>
            <a:r>
              <a:rPr lang="en-CA" dirty="0"/>
              <a:t>R is the programming language</a:t>
            </a:r>
          </a:p>
          <a:p>
            <a:pPr lvl="1"/>
            <a:r>
              <a:rPr lang="en-CA" dirty="0"/>
              <a:t>The actual code we execute</a:t>
            </a:r>
          </a:p>
          <a:p>
            <a:pPr lvl="1"/>
            <a:r>
              <a:rPr lang="en-CA" dirty="0"/>
              <a:t>Developed at the University of Auckland</a:t>
            </a:r>
          </a:p>
          <a:p>
            <a:r>
              <a:rPr lang="en-CA" dirty="0"/>
              <a:t>RStudio is an </a:t>
            </a:r>
            <a:r>
              <a:rPr lang="en-CA" b="1" dirty="0"/>
              <a:t>Integrated Development Environment (IDE)</a:t>
            </a:r>
          </a:p>
          <a:p>
            <a:pPr lvl="1"/>
            <a:r>
              <a:rPr lang="en-CA" dirty="0"/>
              <a:t>A  GUI software to develop and execute R code</a:t>
            </a:r>
          </a:p>
          <a:p>
            <a:pPr lvl="1"/>
            <a:r>
              <a:rPr lang="en-CA" dirty="0"/>
              <a:t>Developed by Posit</a:t>
            </a:r>
            <a:endParaRPr lang="en-US" dirty="0"/>
          </a:p>
        </p:txBody>
      </p:sp>
      <p:pic>
        <p:nvPicPr>
          <p:cNvPr id="4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3AF31699-D8EE-4D45-8DB9-887D5BBC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993" y="457071"/>
            <a:ext cx="1476013" cy="1141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3B467E-821D-F9CB-77CA-71BFE36C3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4"/>
          <a:stretch/>
        </p:blipFill>
        <p:spPr>
          <a:xfrm>
            <a:off x="6067109" y="365123"/>
            <a:ext cx="1476014" cy="148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2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84D00-1FAE-1622-2E48-6833C8A3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85003"/>
            <a:ext cx="7594600" cy="58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9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3CA56-8BBF-85D6-B5BA-7A6232B10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013"/>
            <a:ext cx="9144000" cy="49508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FC3492-0525-B7D3-C7EC-0293C4436286}"/>
              </a:ext>
            </a:extLst>
          </p:cNvPr>
          <p:cNvSpPr/>
          <p:nvPr/>
        </p:nvSpPr>
        <p:spPr>
          <a:xfrm>
            <a:off x="0" y="990170"/>
            <a:ext cx="4572000" cy="2584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16953-8F90-3617-668F-897342721F2C}"/>
              </a:ext>
            </a:extLst>
          </p:cNvPr>
          <p:cNvSpPr/>
          <p:nvPr/>
        </p:nvSpPr>
        <p:spPr>
          <a:xfrm>
            <a:off x="0" y="3581400"/>
            <a:ext cx="4572000" cy="20114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D0206C-FDD4-0CA7-9EA2-A1AAB7C5A3BC}"/>
              </a:ext>
            </a:extLst>
          </p:cNvPr>
          <p:cNvSpPr/>
          <p:nvPr/>
        </p:nvSpPr>
        <p:spPr>
          <a:xfrm>
            <a:off x="4724400" y="3108696"/>
            <a:ext cx="4419600" cy="248413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4EAB9C-DB99-E683-2A6F-F7ACCD59A1C2}"/>
              </a:ext>
            </a:extLst>
          </p:cNvPr>
          <p:cNvSpPr/>
          <p:nvPr/>
        </p:nvSpPr>
        <p:spPr>
          <a:xfrm>
            <a:off x="4724400" y="990170"/>
            <a:ext cx="4419600" cy="2081518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79D85A1-0A24-81BC-140C-33BCE757E4AA}"/>
              </a:ext>
            </a:extLst>
          </p:cNvPr>
          <p:cNvSpPr/>
          <p:nvPr/>
        </p:nvSpPr>
        <p:spPr>
          <a:xfrm>
            <a:off x="838200" y="381661"/>
            <a:ext cx="317500" cy="6085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1E19A34-D091-B75F-CB9E-A4A89A651F0E}"/>
              </a:ext>
            </a:extLst>
          </p:cNvPr>
          <p:cNvSpPr/>
          <p:nvPr/>
        </p:nvSpPr>
        <p:spPr>
          <a:xfrm>
            <a:off x="5410200" y="293860"/>
            <a:ext cx="317500" cy="696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8A76522-419B-E808-8F28-60E5DAFF3BE1}"/>
              </a:ext>
            </a:extLst>
          </p:cNvPr>
          <p:cNvSpPr/>
          <p:nvPr/>
        </p:nvSpPr>
        <p:spPr>
          <a:xfrm rot="10800000">
            <a:off x="1885950" y="5185337"/>
            <a:ext cx="317500" cy="5228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F1501B4-9A7B-6D2C-32AC-BCECF8F737E2}"/>
              </a:ext>
            </a:extLst>
          </p:cNvPr>
          <p:cNvSpPr/>
          <p:nvPr/>
        </p:nvSpPr>
        <p:spPr>
          <a:xfrm rot="10800000">
            <a:off x="5673725" y="5330295"/>
            <a:ext cx="317500" cy="5228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E3262-76B8-841B-67E7-5549F9CCFCA1}"/>
              </a:ext>
            </a:extLst>
          </p:cNvPr>
          <p:cNvSpPr txBox="1"/>
          <p:nvPr/>
        </p:nvSpPr>
        <p:spPr>
          <a:xfrm>
            <a:off x="368300" y="57881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 Pane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462B3-E1BA-CAAB-220B-E60B5EA2BC50}"/>
              </a:ext>
            </a:extLst>
          </p:cNvPr>
          <p:cNvSpPr txBox="1"/>
          <p:nvPr/>
        </p:nvSpPr>
        <p:spPr>
          <a:xfrm>
            <a:off x="1181102" y="5715000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Console Pane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35B4B-5236-0ED6-E316-7DB15B009090}"/>
              </a:ext>
            </a:extLst>
          </p:cNvPr>
          <p:cNvSpPr txBox="1"/>
          <p:nvPr/>
        </p:nvSpPr>
        <p:spPr>
          <a:xfrm>
            <a:off x="4937125" y="0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Environment Pane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21D9B7-27F4-C94D-A89A-C7288E67B1A2}"/>
              </a:ext>
            </a:extLst>
          </p:cNvPr>
          <p:cNvSpPr txBox="1"/>
          <p:nvPr/>
        </p:nvSpPr>
        <p:spPr>
          <a:xfrm>
            <a:off x="5089525" y="5840480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Files/Plot/Help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3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9" y="1486224"/>
            <a:ext cx="2949178" cy="298119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84ACB7"/>
                </a:solidFill>
              </a:rPr>
              <a:t>Data types and data structures</a:t>
            </a:r>
            <a:br>
              <a:rPr lang="en-US" sz="4400" b="1" dirty="0">
                <a:solidFill>
                  <a:srgbClr val="84ACB7"/>
                </a:solidFill>
              </a:rPr>
            </a:br>
            <a:endParaRPr lang="en-US" sz="4000" b="1" dirty="0">
              <a:solidFill>
                <a:schemeClr val="accent2"/>
              </a:solidFill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D1D89-C5BD-55D7-65EA-A7308CAD97CC}"/>
              </a:ext>
            </a:extLst>
          </p:cNvPr>
          <p:cNvSpPr txBox="1"/>
          <p:nvPr/>
        </p:nvSpPr>
        <p:spPr>
          <a:xfrm>
            <a:off x="4370426" y="1822146"/>
            <a:ext cx="4146115" cy="314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differences between classes, objects and data types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objects of different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Subset and index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and use vectorized operations</a:t>
            </a:r>
          </a:p>
        </p:txBody>
      </p:sp>
    </p:spTree>
    <p:extLst>
      <p:ext uri="{BB962C8B-B14F-4D97-AF65-F5344CB8AC3E}">
        <p14:creationId xmlns:p14="http://schemas.microsoft.com/office/powerpoint/2010/main" val="242878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E018-C289-2477-6303-E95DD2DD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Atomic Classes</a:t>
            </a:r>
            <a:br>
              <a:rPr lang="en-US" b="1" dirty="0"/>
            </a:br>
            <a:r>
              <a:rPr lang="en-US" sz="1800" b="1" dirty="0"/>
              <a:t>Also called data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F49445-7219-ECDE-60D5-3FD2B8922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308751"/>
              </p:ext>
            </p:extLst>
          </p:nvPr>
        </p:nvGraphicFramePr>
        <p:xfrm>
          <a:off x="1696095" y="2141952"/>
          <a:ext cx="5440049" cy="356867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Character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A,b,c,d,e,..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Numeric (real numbers)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1.00,2.00,… </a:t>
                      </a:r>
                    </a:p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Inf, NaN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Integer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1L,2L,3L,4L,….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Complex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2i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Logical (True/False)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TRUE,FALSE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78546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>
                          <a:latin typeface="+mj-lt"/>
                        </a:rPr>
                        <a:t>Missing Value</a:t>
                      </a:r>
                      <a:endParaRPr lang="en-US" sz="22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Monaco" pitchFamily="2" charset="77"/>
                        </a:rPr>
                        <a:t>NA</a:t>
                      </a:r>
                      <a:endParaRPr lang="en-US" dirty="0">
                        <a:latin typeface="Monaco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25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990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210674"/>
              </p:ext>
            </p:extLst>
          </p:nvPr>
        </p:nvGraphicFramePr>
        <p:xfrm>
          <a:off x="1683568" y="2055105"/>
          <a:ext cx="5440049" cy="356867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Addition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+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Subtraction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Division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/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Power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^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024209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Scalar multiplication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*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Matrix multiplication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%*%</a:t>
                      </a:r>
                      <a:endParaRPr lang="en-US" dirty="0">
                        <a:latin typeface="Monaco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306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835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536364"/>
              </p:ext>
            </p:extLst>
          </p:nvPr>
        </p:nvGraphicFramePr>
        <p:xfrm>
          <a:off x="1595886" y="2405833"/>
          <a:ext cx="5440049" cy="242795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Comment line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#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Assignation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&lt;-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Access 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$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Equal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72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00C8-C4EE-C6CE-86E8-2F381261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79784"/>
            <a:ext cx="7886700" cy="34550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 to </a:t>
            </a:r>
            <a:br>
              <a:rPr lang="en-US" b="1" dirty="0"/>
            </a:br>
            <a:r>
              <a:rPr lang="en-US" b="1" dirty="0"/>
              <a:t>programming in R</a:t>
            </a:r>
            <a:br>
              <a:rPr lang="en-US" dirty="0"/>
            </a:b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3100" b="1" dirty="0">
                <a:solidFill>
                  <a:srgbClr val="69B0A0"/>
                </a:solidFill>
              </a:rPr>
              <a:t>Lead: Maximiliane Jousse</a:t>
            </a:r>
            <a:br>
              <a:rPr lang="en-US" sz="3100" b="1" dirty="0">
                <a:solidFill>
                  <a:srgbClr val="69B0A0"/>
                </a:solidFill>
              </a:rPr>
            </a:br>
            <a:r>
              <a:rPr lang="en-US" sz="3100" b="1" dirty="0">
                <a:solidFill>
                  <a:srgbClr val="69B0A0"/>
                </a:solidFill>
              </a:rPr>
              <a:t>Facilitator: Sana Naderi</a:t>
            </a:r>
            <a:br>
              <a:rPr lang="en-CA" sz="6600" dirty="0">
                <a:solidFill>
                  <a:srgbClr val="FF0000"/>
                </a:solidFill>
              </a:rPr>
            </a:br>
            <a:br>
              <a:rPr lang="en-CA" sz="2200" dirty="0"/>
            </a:br>
            <a:r>
              <a:rPr lang="en-CA" sz="2200" dirty="0"/>
              <a:t>July 14, 2025</a:t>
            </a:r>
            <a:br>
              <a:rPr lang="en-CA" sz="2200" dirty="0"/>
            </a:br>
            <a:r>
              <a:rPr lang="en-CA" sz="2200" dirty="0"/>
              <a:t>Materials adapted from Larisa M. Soto and </a:t>
            </a:r>
            <a:r>
              <a:rPr lang="en-CA" sz="2200" dirty="0" err="1"/>
              <a:t>Xiaoqi</a:t>
            </a:r>
            <a:r>
              <a:rPr lang="en-CA" sz="2200" dirty="0"/>
              <a:t> Xie</a:t>
            </a: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4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259920"/>
              </p:ext>
            </p:extLst>
          </p:nvPr>
        </p:nvGraphicFramePr>
        <p:xfrm>
          <a:off x="264041" y="1402563"/>
          <a:ext cx="4929751" cy="4751346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3292971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1636780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Equal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==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5822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Not equal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!=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Greater than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&gt;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Greater than or equal to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&gt;=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4211539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Less than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&lt;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Less than or equal to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&lt;=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9700124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contains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%in%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123089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x AND y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x &amp; y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7279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x OR y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onaco" pitchFamily="2" charset="77"/>
                        </a:rPr>
                        <a:t>x | y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4557665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NOT x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onaco" pitchFamily="2" charset="77"/>
                        </a:rPr>
                        <a:t>!x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1137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040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E018-C289-2477-6303-E95DD2DD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Objects</a:t>
            </a:r>
            <a:br>
              <a:rPr lang="en-US" b="1" dirty="0"/>
            </a:br>
            <a:r>
              <a:rPr lang="en-US" sz="1800" b="1" dirty="0"/>
              <a:t>Also called data structures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F49445-7219-ECDE-60D5-3FD2B8922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893755"/>
              </p:ext>
            </p:extLst>
          </p:nvPr>
        </p:nvGraphicFramePr>
        <p:xfrm>
          <a:off x="1696095" y="2141952"/>
          <a:ext cx="5440049" cy="3777828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Vector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Only elements of the same class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List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Elements of any class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Factor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Categorical data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Matrix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Elements of the same class in 2D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Data frame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Elements of multiple classes in 2D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78546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>
                          <a:latin typeface="+mj-lt"/>
                        </a:rPr>
                        <a:t>NULL</a:t>
                      </a:r>
                      <a:endParaRPr lang="en-US" sz="22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+mn-lt"/>
                        </a:rPr>
                        <a:t>Empty object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76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dimension 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510E55D-E3F2-E293-6853-04F414398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1803673"/>
            <a:ext cx="5474853" cy="3741608"/>
          </a:xfrm>
        </p:spPr>
      </p:pic>
    </p:spTree>
    <p:extLst>
      <p:ext uri="{BB962C8B-B14F-4D97-AF65-F5344CB8AC3E}">
        <p14:creationId xmlns:p14="http://schemas.microsoft.com/office/powerpoint/2010/main" val="1880436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only contain objects of the </a:t>
            </a:r>
            <a:r>
              <a:rPr lang="en-US" b="1" dirty="0"/>
              <a:t>same class</a:t>
            </a:r>
          </a:p>
          <a:p>
            <a:r>
              <a:rPr lang="en-US" dirty="0"/>
              <a:t>Most basic type of R object</a:t>
            </a:r>
          </a:p>
          <a:p>
            <a:r>
              <a:rPr lang="en-US" dirty="0"/>
              <a:t>Variables are vectors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CDD5D10-1374-47DC-8E92-79C75865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29000"/>
            <a:ext cx="4132549" cy="31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2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Vectorized operations</a:t>
            </a:r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C1920284-4CB7-F127-9832-3A0D4E06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12" y="1450989"/>
            <a:ext cx="2646224" cy="2607021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111A5905-312C-42E6-58B5-01CA3BAC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" y="4058010"/>
            <a:ext cx="4759452" cy="213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7"/>
            <a:ext cx="5772150" cy="4351335"/>
          </a:xfrm>
        </p:spPr>
        <p:txBody>
          <a:bodyPr/>
          <a:lstStyle/>
          <a:p>
            <a:r>
              <a:rPr lang="en-US" dirty="0"/>
              <a:t>Useful for categorical data</a:t>
            </a:r>
          </a:p>
          <a:p>
            <a:r>
              <a:rPr lang="en-US" dirty="0"/>
              <a:t>Can have implicit order, if needed </a:t>
            </a:r>
          </a:p>
          <a:p>
            <a:r>
              <a:rPr lang="en-US" dirty="0"/>
              <a:t>Each </a:t>
            </a:r>
            <a:r>
              <a:rPr lang="en-US" b="1" dirty="0"/>
              <a:t>element</a:t>
            </a:r>
            <a:r>
              <a:rPr lang="en-US" dirty="0"/>
              <a:t> has a label or </a:t>
            </a:r>
            <a:r>
              <a:rPr lang="en-US" b="1" dirty="0"/>
              <a:t>level</a:t>
            </a:r>
          </a:p>
          <a:p>
            <a:r>
              <a:rPr lang="en-US" dirty="0"/>
              <a:t>They are important in statistical modelling and plotting with ggplot</a:t>
            </a:r>
          </a:p>
          <a:p>
            <a:r>
              <a:rPr lang="en-US" dirty="0"/>
              <a:t>Some operations behave differently on factors</a:t>
            </a:r>
          </a:p>
        </p:txBody>
      </p:sp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6A63BE9-D597-3EB8-B0E8-FC107E519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3" t="21619" r="13061"/>
          <a:stretch/>
        </p:blipFill>
        <p:spPr>
          <a:xfrm>
            <a:off x="6400801" y="2125931"/>
            <a:ext cx="2188029" cy="293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09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6131379" cy="4351335"/>
          </a:xfrm>
        </p:spPr>
        <p:txBody>
          <a:bodyPr/>
          <a:lstStyle/>
          <a:p>
            <a:r>
              <a:rPr lang="en-US" dirty="0"/>
              <a:t>Can contain objects of multiple classes</a:t>
            </a:r>
          </a:p>
          <a:p>
            <a:r>
              <a:rPr lang="en-US" dirty="0"/>
              <a:t>Very important data type in R</a:t>
            </a:r>
          </a:p>
          <a:p>
            <a:r>
              <a:rPr lang="en-US" dirty="0"/>
              <a:t>Extremely powerful when combined with some built-in functions </a:t>
            </a:r>
          </a:p>
        </p:txBody>
      </p:sp>
      <p:pic>
        <p:nvPicPr>
          <p:cNvPr id="3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B5BCD60-E9F1-FDFD-2AAF-FE9EBDC65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83" t="22492" r="53026"/>
          <a:stretch/>
        </p:blipFill>
        <p:spPr>
          <a:xfrm>
            <a:off x="6760029" y="1690688"/>
            <a:ext cx="1469570" cy="42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81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dimensions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EA411EF0-27F2-A91A-9183-4AC0C6663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909"/>
          <a:stretch/>
        </p:blipFill>
        <p:spPr>
          <a:xfrm>
            <a:off x="1653437" y="1724749"/>
            <a:ext cx="2555308" cy="4066282"/>
          </a:xfrm>
        </p:spPr>
      </p:pic>
      <p:pic>
        <p:nvPicPr>
          <p:cNvPr id="3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C58AECD-9410-DDB8-6440-F8EE6F27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70" r="9325"/>
          <a:stretch/>
        </p:blipFill>
        <p:spPr>
          <a:xfrm>
            <a:off x="4336804" y="1712223"/>
            <a:ext cx="3153759" cy="42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62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774C-A5AA-2BD0-C9AA-43BF61AA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Break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4444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DC6C8-6F9C-B829-89A7-400BD3647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FE0D-51F4-AA6B-8BE7-3B428DC7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856860" cy="2896081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686868"/>
                </a:solidFill>
              </a:rPr>
              <a:t>Control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structures and functions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3E59E-8E1C-40C4-C88E-97B1AA723776}"/>
              </a:ext>
            </a:extLst>
          </p:cNvPr>
          <p:cNvSpPr txBox="1"/>
          <p:nvPr/>
        </p:nvSpPr>
        <p:spPr>
          <a:xfrm>
            <a:off x="4484318" y="2141951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concept of environments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new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conditional statements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a for loop to iterate over a list of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1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5844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3573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Location: 550 Sherbrooke West,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>
                <a:latin typeface="Helvetica" pitchFamily="2" charset="0"/>
              </a:rPr>
              <a:t>Mission statement:</a:t>
            </a:r>
            <a:r>
              <a:rPr lang="en-CA" sz="1800">
                <a:latin typeface="Helvetica" pitchFamily="2" charset="0"/>
              </a:rPr>
              <a:t> d</a:t>
            </a:r>
            <a:r>
              <a:rPr lang="en-CA" sz="1800" b="0" i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860093" y="6261053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/>
              <a:t>Contact: </a:t>
            </a:r>
            <a:r>
              <a:rPr lang="en-CA" sz="1800">
                <a:hlinkClick r:id="rId5"/>
              </a:rPr>
              <a:t>workshop-micm@mcgill.ca</a:t>
            </a:r>
            <a:r>
              <a:rPr lang="en-CA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0637B-FF4E-B04C-200E-6EF27E413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4CE9-0AE0-A934-6C7B-4EBD04A4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statements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671FE4-EB30-2AEC-25FB-07636FA78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121" y="3104264"/>
            <a:ext cx="5706997" cy="30400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4FD533-D1DC-FF56-B12C-8AE7A8553CBF}"/>
              </a:ext>
            </a:extLst>
          </p:cNvPr>
          <p:cNvSpPr txBox="1"/>
          <p:nvPr/>
        </p:nvSpPr>
        <p:spPr>
          <a:xfrm>
            <a:off x="0" y="6492877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D4F6AE8-53DD-047B-1CD5-EB8E6696FFCE}"/>
              </a:ext>
            </a:extLst>
          </p:cNvPr>
          <p:cNvSpPr txBox="1">
            <a:spLocks/>
          </p:cNvSpPr>
          <p:nvPr/>
        </p:nvSpPr>
        <p:spPr>
          <a:xfrm>
            <a:off x="628650" y="1825627"/>
            <a:ext cx="7886700" cy="930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we want a set of actions to be executed only if certain conditions are met</a:t>
            </a:r>
          </a:p>
        </p:txBody>
      </p:sp>
    </p:spTree>
    <p:extLst>
      <p:ext uri="{BB962C8B-B14F-4D97-AF65-F5344CB8AC3E}">
        <p14:creationId xmlns:p14="http://schemas.microsoft.com/office/powerpoint/2010/main" val="4191426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6A380-8D28-B3B9-9BB8-091212F19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499C-FAF1-B340-FFAA-CA47FB50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554DF-B2F5-F610-5A3C-D6F9FCB69ECC}"/>
              </a:ext>
            </a:extLst>
          </p:cNvPr>
          <p:cNvSpPr txBox="1"/>
          <p:nvPr/>
        </p:nvSpPr>
        <p:spPr>
          <a:xfrm>
            <a:off x="0" y="6492877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0039-EC33-930A-19E6-E895D760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930099"/>
          </a:xfrm>
        </p:spPr>
        <p:txBody>
          <a:bodyPr/>
          <a:lstStyle/>
          <a:p>
            <a:r>
              <a:rPr lang="en-US" dirty="0"/>
              <a:t>Repeat a set of operations a certain number of times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1AA2FDB-699B-03D0-B99A-D880A47F4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3429000"/>
            <a:ext cx="4686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59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DD681-84A8-D0D3-1568-FD2843332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AC7A-051B-BC46-FBA5-42206D3F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96999-87E2-84DE-CEDA-6D562CF46C39}"/>
              </a:ext>
            </a:extLst>
          </p:cNvPr>
          <p:cNvSpPr txBox="1"/>
          <p:nvPr/>
        </p:nvSpPr>
        <p:spPr>
          <a:xfrm>
            <a:off x="0" y="6492877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45F1B-E2FD-E61D-FF67-8297D91B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930099"/>
          </a:xfrm>
        </p:spPr>
        <p:txBody>
          <a:bodyPr/>
          <a:lstStyle/>
          <a:p>
            <a:r>
              <a:rPr lang="en-US" dirty="0"/>
              <a:t>Repeat a set of operations until a condition is no longer met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B9843-4D51-C463-6F90-03DF4AAE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25" y="3245814"/>
            <a:ext cx="5171576" cy="148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05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143D-F1CE-CEF2-D8E9-905C9FCC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if base R is not enough?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167F-FD9A-F1A3-C048-AC602E3B1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Sometimes your analysis requires tools that are not available in base R</a:t>
            </a:r>
          </a:p>
          <a:p>
            <a:r>
              <a:rPr lang="en-CA" dirty="0"/>
              <a:t>Two options: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b="1" dirty="0"/>
              <a:t>Create new functions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971438" lvl="1" indent="-514350">
              <a:buFont typeface="+mj-lt"/>
              <a:buAutoNum type="arabicPeriod"/>
            </a:pPr>
            <a:r>
              <a:rPr lang="en-CA" b="1" dirty="0"/>
              <a:t>Packages </a:t>
            </a:r>
            <a:r>
              <a:rPr lang="en-CA" dirty="0"/>
              <a:t>provide a way to incorporate methods and functions from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643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F6749-35E8-3324-8C48-31BD7361E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FDBC-4734-1281-DEAC-FB87CA5F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and environments 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AD5A4F3-E6B7-B0C3-A92B-857039AD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72" y="1507808"/>
            <a:ext cx="5844244" cy="46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73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D7F5D-B15A-D329-226B-69019C560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4EE9-F5FC-CDCB-418C-978745FA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 by value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705A-7C76-1D91-98A4-FDF659EF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pass an object to a function, a copy of it is created internally</a:t>
            </a:r>
          </a:p>
          <a:p>
            <a:r>
              <a:rPr lang="en-US" dirty="0"/>
              <a:t>The changes made inside the function won’t modify the original object we passed to it</a:t>
            </a:r>
          </a:p>
          <a:p>
            <a:r>
              <a:rPr lang="en-US" dirty="0"/>
              <a:t>Any variables created inside the function will only exist during the function’s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4109084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58DE-1FD8-8309-4531-AF6D29A0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Packages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0DF9-5CCC-EE49-89A0-38BBA083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Packages are a way for users to share methods they have developed</a:t>
            </a:r>
          </a:p>
          <a:p>
            <a:r>
              <a:rPr lang="en-CA" dirty="0"/>
              <a:t>Incorporate novel methods, datasets, or visualization tools</a:t>
            </a:r>
          </a:p>
          <a:p>
            <a:r>
              <a:rPr lang="en-CA" dirty="0"/>
              <a:t>Downloaded from many places:</a:t>
            </a:r>
          </a:p>
          <a:p>
            <a:pPr lvl="1"/>
            <a:r>
              <a:rPr lang="en-CA" b="1" dirty="0"/>
              <a:t>Comprehensive R Archive Network (CRAN)</a:t>
            </a:r>
          </a:p>
          <a:p>
            <a:pPr lvl="1"/>
            <a:r>
              <a:rPr lang="en-CA" b="1" dirty="0"/>
              <a:t>Bioconductor</a:t>
            </a:r>
          </a:p>
          <a:p>
            <a:pPr lvl="1"/>
            <a:r>
              <a:rPr lang="en-CA" dirty="0"/>
              <a:t>GitHub, Bitbucket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58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0C3A4-7338-7712-8D95-E6AD7C121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Programmer female with solid fill">
            <a:extLst>
              <a:ext uri="{FF2B5EF4-FFF2-40B4-BE49-F238E27FC236}">
                <a16:creationId xmlns:a16="http://schemas.microsoft.com/office/drawing/2014/main" id="{756070B3-9BB5-6FCC-5A1C-026EF222F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064" y="1018606"/>
            <a:ext cx="5141872" cy="51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70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Basic data manipulation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370427" y="1825578"/>
            <a:ext cx="4146115" cy="341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to read/write data to/from files with different formats (.</a:t>
            </a:r>
            <a:r>
              <a:rPr lang="en-US" dirty="0" err="1"/>
              <a:t>tsv</a:t>
            </a:r>
            <a:r>
              <a:rPr lang="en-US" dirty="0"/>
              <a:t>, .csv)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basic operations of data frames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Index and subset data frames using base 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Manipulate specific data frame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Joining by columns and rows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33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Programmer female with solid fill">
            <a:extLst>
              <a:ext uri="{FF2B5EF4-FFF2-40B4-BE49-F238E27FC236}">
                <a16:creationId xmlns:a16="http://schemas.microsoft.com/office/drawing/2014/main" id="{79210FCD-0A78-2B0B-8F4F-746848DA1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064" y="1018606"/>
            <a:ext cx="5141872" cy="51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8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50395" y="5222976"/>
            <a:ext cx="564321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3637BB-7408-0828-6BB1-1D8D6339B867}"/>
              </a:ext>
            </a:extLst>
          </p:cNvPr>
          <p:cNvSpPr/>
          <p:nvPr/>
        </p:nvSpPr>
        <p:spPr>
          <a:xfrm>
            <a:off x="7634602" y="3643922"/>
            <a:ext cx="175282" cy="144014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9B1E9-6D27-FD5C-E083-905F89559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09" y="1677459"/>
            <a:ext cx="7653382" cy="350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ED1B24"/>
                </a:solidFill>
              </a:rPr>
              <a:t>Advanced data </a:t>
            </a:r>
            <a:br>
              <a:rPr lang="en-US" sz="4800" b="1" dirty="0">
                <a:solidFill>
                  <a:srgbClr val="ED1B24"/>
                </a:solidFill>
              </a:rPr>
            </a:br>
            <a:r>
              <a:rPr lang="en-US" sz="4800" b="1" dirty="0">
                <a:solidFill>
                  <a:srgbClr val="ED1B24"/>
                </a:solidFill>
              </a:rPr>
              <a:t>manipulation</a:t>
            </a:r>
            <a:endParaRPr lang="en-US" sz="4800" dirty="0">
              <a:solidFill>
                <a:srgbClr val="ED1B2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226410" y="2231721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 familiar with the dplyr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pipes with the operator </a:t>
            </a:r>
            <a:r>
              <a:rPr lang="en-US" i="1" dirty="0"/>
              <a:t>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 operations on data frames using dplyr and tidyr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functions from other external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78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2FE4-61F1-3554-8F3B-1705FD9D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Split-Apply-Combine problem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C99CE6A-FBBF-26D0-BFD1-7E412792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042090"/>
            <a:ext cx="72263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3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6BF1-9540-6F86-3C8C-5D87158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A23B08-BB67-1E47-2C87-F8A79EB9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58" y="1941052"/>
            <a:ext cx="445770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B8CA8-601C-2BC6-38DD-5BDF913A9161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90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E474-1991-C233-FDCC-453473EE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999DF-7389-E19F-D735-27B03F947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5"/>
          <a:stretch/>
        </p:blipFill>
        <p:spPr>
          <a:xfrm>
            <a:off x="2088540" y="1506662"/>
            <a:ext cx="4140200" cy="4986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7B414-1590-8EBC-807A-B91807D305CC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18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8540-0B5D-8DB7-A5E2-3E6AAEB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Summarize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CF75B7C-56EC-35C2-870C-75839875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53" y="1449216"/>
            <a:ext cx="5494215" cy="4830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1B265-C13B-8E90-5A02-7E610D001C07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58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70DE0736-483F-677A-8E95-94D086D3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064" y="1018606"/>
            <a:ext cx="5141872" cy="51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9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4787B-9263-2AD7-FBDF-DAA35301A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15DD-9573-CB3F-4E8F-9ACFC56A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Break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6923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B2B2B2"/>
                </a:solidFill>
              </a:rPr>
              <a:t>Generating visual</a:t>
            </a:r>
            <a:br>
              <a:rPr lang="en-US" sz="5400" b="1" dirty="0">
                <a:solidFill>
                  <a:srgbClr val="B2B2B2"/>
                </a:solidFill>
              </a:rPr>
            </a:br>
            <a:r>
              <a:rPr lang="en-US" sz="5400" b="1" dirty="0">
                <a:solidFill>
                  <a:srgbClr val="B2B2B2"/>
                </a:solidFill>
              </a:rPr>
              <a:t>outputs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179518" y="1540060"/>
            <a:ext cx="4146115" cy="397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basic plots using base 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connection between data frames and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basic graphs with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factors to customize graphics in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about RMarkdown syntax to create reports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familiar with existing RMarkdown templates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87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8088-01E9-EE27-2DAC-710310E2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Formatting data for ggplot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03BDE6D-9E0C-DB65-264D-EAB3B7C68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22"/>
          <a:stretch/>
        </p:blipFill>
        <p:spPr>
          <a:xfrm>
            <a:off x="1728592" y="1517702"/>
            <a:ext cx="5235879" cy="48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21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Programmer female with solid fill">
            <a:extLst>
              <a:ext uri="{FF2B5EF4-FFF2-40B4-BE49-F238E27FC236}">
                <a16:creationId xmlns:a16="http://schemas.microsoft.com/office/drawing/2014/main" id="{2E2F79D3-19E5-8341-6850-851EAB623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064" y="1018606"/>
            <a:ext cx="5141872" cy="51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4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CC81CB7-1EDD-55C6-3B98-ACECA03BA4EC}"/>
              </a:ext>
            </a:extLst>
          </p:cNvPr>
          <p:cNvGrpSpPr/>
          <p:nvPr/>
        </p:nvGrpSpPr>
        <p:grpSpPr>
          <a:xfrm>
            <a:off x="729524" y="2421886"/>
            <a:ext cx="2423610" cy="2588888"/>
            <a:chOff x="3843113" y="2349500"/>
            <a:chExt cx="2843759" cy="25888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E2DE13-CEEE-E647-8E4F-470D5A534248}"/>
                </a:ext>
              </a:extLst>
            </p:cNvPr>
            <p:cNvSpPr txBox="1"/>
            <p:nvPr/>
          </p:nvSpPr>
          <p:spPr>
            <a:xfrm>
              <a:off x="4505560" y="2499899"/>
              <a:ext cx="1737124" cy="230935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The </a:t>
              </a:r>
            </a:p>
            <a:p>
              <a:r>
                <a:rPr lang="en-US" b="1" dirty="0">
                  <a:solidFill>
                    <a:schemeClr val="accent2"/>
                  </a:solidFill>
                </a:rPr>
                <a:t>language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History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Foundation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Syntax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Logical ops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Help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Packages</a:t>
              </a:r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0DFF1146-E7D6-7DCA-58AC-7186A15FA11E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417DDA-6993-EE19-7F44-E793D90E2EED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19582-54E0-F957-436E-76D62CA944C4}"/>
              </a:ext>
            </a:extLst>
          </p:cNvPr>
          <p:cNvGrpSpPr/>
          <p:nvPr/>
        </p:nvGrpSpPr>
        <p:grpSpPr>
          <a:xfrm>
            <a:off x="3436600" y="2419327"/>
            <a:ext cx="2423610" cy="2588888"/>
            <a:chOff x="3843112" y="2349500"/>
            <a:chExt cx="3052988" cy="25888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76EB50-B182-D634-91ED-030D52EFDBED}"/>
                </a:ext>
              </a:extLst>
            </p:cNvPr>
            <p:cNvSpPr txBox="1"/>
            <p:nvPr/>
          </p:nvSpPr>
          <p:spPr>
            <a:xfrm>
              <a:off x="4645969" y="2489269"/>
              <a:ext cx="1836653" cy="230935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84ACB7"/>
                  </a:solidFill>
                </a:rPr>
                <a:t>Data </a:t>
              </a:r>
            </a:p>
            <a:p>
              <a:r>
                <a:rPr lang="en-US" b="1" dirty="0">
                  <a:solidFill>
                    <a:srgbClr val="84ACB7"/>
                  </a:solidFill>
                </a:rPr>
                <a:t>types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Vectors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Factors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Lists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Data Frames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Arrays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</p:txBody>
        </p:sp>
        <p:sp>
          <p:nvSpPr>
            <p:cNvPr id="19" name="Round Diagonal Corner Rectangle 18">
              <a:extLst>
                <a:ext uri="{FF2B5EF4-FFF2-40B4-BE49-F238E27FC236}">
                  <a16:creationId xmlns:a16="http://schemas.microsoft.com/office/drawing/2014/main" id="{2382BD19-FA4A-77C0-B190-354729277522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4AED3A-4774-CE72-A328-27D5587F6958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84ACB7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A2480D-8A2E-B875-B2D9-0DEB22E4D564}"/>
              </a:ext>
            </a:extLst>
          </p:cNvPr>
          <p:cNvGrpSpPr/>
          <p:nvPr/>
        </p:nvGrpSpPr>
        <p:grpSpPr>
          <a:xfrm>
            <a:off x="6143676" y="2419327"/>
            <a:ext cx="2514307" cy="2591447"/>
            <a:chOff x="3843113" y="2349500"/>
            <a:chExt cx="2843759" cy="258888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D6E6DE-99E5-96A3-5557-7119B952F719}"/>
                </a:ext>
              </a:extLst>
            </p:cNvPr>
            <p:cNvSpPr txBox="1"/>
            <p:nvPr/>
          </p:nvSpPr>
          <p:spPr>
            <a:xfrm>
              <a:off x="4505559" y="2499899"/>
              <a:ext cx="2099055" cy="1753363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686868"/>
                  </a:solidFill>
                </a:rPr>
                <a:t>Control </a:t>
              </a:r>
            </a:p>
            <a:p>
              <a:r>
                <a:rPr lang="en-US" b="1" dirty="0">
                  <a:solidFill>
                    <a:srgbClr val="686868"/>
                  </a:solidFill>
                </a:rPr>
                <a:t>Structures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Functions</a:t>
              </a:r>
            </a:p>
            <a:p>
              <a:r>
                <a:rPr lang="en-US" i="1" dirty="0">
                  <a:solidFill>
                    <a:schemeClr val="tx1"/>
                  </a:solidFill>
                </a:rPr>
                <a:t>If</a:t>
              </a:r>
              <a:r>
                <a:rPr lang="en-US" dirty="0">
                  <a:solidFill>
                    <a:schemeClr val="tx1"/>
                  </a:solidFill>
                </a:rPr>
                <a:t> statement</a:t>
              </a:r>
            </a:p>
            <a:p>
              <a:r>
                <a:rPr lang="en-US" i="1" dirty="0">
                  <a:solidFill>
                    <a:schemeClr val="tx1"/>
                  </a:solidFill>
                </a:rPr>
                <a:t>for</a:t>
              </a:r>
              <a:r>
                <a:rPr lang="en-US" dirty="0">
                  <a:solidFill>
                    <a:schemeClr val="tx1"/>
                  </a:solidFill>
                </a:rPr>
                <a:t> loop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</p:txBody>
        </p:sp>
        <p:sp>
          <p:nvSpPr>
            <p:cNvPr id="6" name="Round Diagonal Corner Rectangle 5">
              <a:extLst>
                <a:ext uri="{FF2B5EF4-FFF2-40B4-BE49-F238E27FC236}">
                  <a16:creationId xmlns:a16="http://schemas.microsoft.com/office/drawing/2014/main" id="{BD0AC374-C5C6-034A-49F2-BE9B27C9772A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686868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8E19C-3A06-8DB7-C648-7AAE3F20DF29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76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686868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3</a:t>
              </a:r>
            </a:p>
          </p:txBody>
        </p:sp>
      </p:grpSp>
      <p:sp>
        <p:nvSpPr>
          <p:cNvPr id="12" name="Titre 3">
            <a:extLst>
              <a:ext uri="{FF2B5EF4-FFF2-40B4-BE49-F238E27FC236}">
                <a16:creationId xmlns:a16="http://schemas.microsoft.com/office/drawing/2014/main" id="{503F5533-65A3-F6D5-477E-31357CB6661E}"/>
              </a:ext>
            </a:extLst>
          </p:cNvPr>
          <p:cNvSpPr txBox="1">
            <a:spLocks/>
          </p:cNvSpPr>
          <p:nvPr/>
        </p:nvSpPr>
        <p:spPr>
          <a:xfrm>
            <a:off x="628650" y="1164639"/>
            <a:ext cx="7886700" cy="62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1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b="1" dirty="0"/>
              <a:t>Workshop outline Part 1</a:t>
            </a:r>
            <a:endParaRPr lang="en-CA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77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94769"/>
            <a:ext cx="3856860" cy="286846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686868"/>
                </a:solidFill>
              </a:rPr>
              <a:t>Activity: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Analyzing a medical 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484318" y="2412888"/>
            <a:ext cx="4146115" cy="203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a real-life use case of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the knowledge from previous modules to create an analysis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18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A46B-4732-0530-6F48-BF48D95D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COVID testing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3876-8DC3-8956-64D6-0531363E9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Details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Data on testing for SARS-CoV2 from days 4-107 of the COVID pandemic in </a:t>
            </a:r>
            <a:r>
              <a:rPr lang="en-US" b="1" dirty="0"/>
              <a:t>2020</a:t>
            </a:r>
            <a:r>
              <a:rPr lang="en-US" dirty="0"/>
              <a:t>. CHOP is a pediatric hospital in Philadelphia, Pennsylvania, USA. These data have been anonymized, time- shifted, and permuted.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9E549-E694-F66E-D719-C01F55AE1000}"/>
              </a:ext>
            </a:extLst>
          </p:cNvPr>
          <p:cNvSpPr txBox="1"/>
          <p:nvPr/>
        </p:nvSpPr>
        <p:spPr>
          <a:xfrm>
            <a:off x="-67766" y="6544425"/>
            <a:ext cx="745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Text taken from 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cran.r-project.org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/web/packages/medicaldata/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medicaldata.pdf</a:t>
            </a:r>
            <a:endParaRPr lang="en-U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08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53B5-A1EE-C726-9AFD-9E1CC35A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62EC9-73E7-2C60-4361-1CB88CFC8054}"/>
              </a:ext>
            </a:extLst>
          </p:cNvPr>
          <p:cNvSpPr txBox="1"/>
          <p:nvPr/>
        </p:nvSpPr>
        <p:spPr>
          <a:xfrm>
            <a:off x="628649" y="1690688"/>
            <a:ext cx="825158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Documentation</a:t>
            </a:r>
          </a:p>
          <a:p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400" dirty="0"/>
              <a:t>Part of the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medicaldata</a:t>
            </a:r>
            <a:r>
              <a:rPr lang="en-US" sz="2400" dirty="0"/>
              <a:t> package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hlinkClick r:id="rId3"/>
              </a:rPr>
              <a:t>https://htmlpreview.github.io/?https://github.com/higgi13425/medicaldata/blob/master/man/description_docs/covid_desc.html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>
                <a:hlinkClick r:id="rId4"/>
              </a:rPr>
              <a:t>https://htmlpreview.github.io/?https://github.com/higgi13425/medicaldata/blob/master/man/codebooks/covid_testing_codebook.html</a:t>
            </a: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4694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242CA6A-A73A-4F60-6FFB-8304C2049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709100"/>
            <a:ext cx="7886700" cy="2012388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B2003EE-5C09-7521-6561-9FCB8E7EAE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151"/>
          <a:stretch/>
        </p:blipFill>
        <p:spPr>
          <a:xfrm>
            <a:off x="918796" y="2721488"/>
            <a:ext cx="7772400" cy="270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924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A5DCAA4-3598-AE10-1994-B92915AE2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58"/>
          <a:stretch/>
        </p:blipFill>
        <p:spPr>
          <a:xfrm>
            <a:off x="685800" y="1753954"/>
            <a:ext cx="7772400" cy="335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87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7" y="2141951"/>
            <a:ext cx="4445583" cy="2254684"/>
          </a:xfrm>
        </p:spPr>
        <p:txBody>
          <a:bodyPr>
            <a:normAutofit/>
          </a:bodyPr>
          <a:lstStyle/>
          <a:p>
            <a:r>
              <a:rPr lang="en-US" sz="4800" b="1" dirty="0"/>
              <a:t>Software development</a:t>
            </a:r>
            <a:br>
              <a:rPr lang="en-US" sz="4800" b="1" dirty="0"/>
            </a:br>
            <a:r>
              <a:rPr lang="en-US" sz="4800" b="1" dirty="0"/>
              <a:t>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370428" y="2412888"/>
            <a:ext cx="3952957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general good coding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about documentation standards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Things to avoid when programming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to debug and troubleshoot</a:t>
            </a:r>
          </a:p>
        </p:txBody>
      </p:sp>
    </p:spTree>
    <p:extLst>
      <p:ext uri="{BB962C8B-B14F-4D97-AF65-F5344CB8AC3E}">
        <p14:creationId xmlns:p14="http://schemas.microsoft.com/office/powerpoint/2010/main" val="1346597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7288D2-89CC-E287-6A33-A47D2F561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we learned today: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What is R</a:t>
            </a:r>
          </a:p>
          <a:p>
            <a:r>
              <a:rPr lang="en-CA" dirty="0"/>
              <a:t>Basic syntax, data types</a:t>
            </a:r>
          </a:p>
          <a:p>
            <a:r>
              <a:rPr lang="en-CA" dirty="0"/>
              <a:t>Data Manipulation and Visualization</a:t>
            </a:r>
          </a:p>
          <a:p>
            <a:r>
              <a:rPr lang="en-CA" dirty="0"/>
              <a:t>Package Installation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88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53FADE-07F0-2C14-7F30-A360808CD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What’s next?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Statistics in R Workshop (Part 2)</a:t>
            </a:r>
          </a:p>
          <a:p>
            <a:r>
              <a:rPr lang="en-CA" dirty="0"/>
              <a:t>Data Wrangling</a:t>
            </a:r>
          </a:p>
          <a:p>
            <a:r>
              <a:rPr lang="en-CA"/>
              <a:t>Regression</a:t>
            </a:r>
          </a:p>
          <a:p>
            <a:r>
              <a:rPr lang="en-CA"/>
              <a:t>Statistical </a:t>
            </a:r>
            <a:r>
              <a:rPr lang="en-CA" dirty="0"/>
              <a:t>Analysis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733B6-352A-B23F-E203-324034C1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8" y="4847655"/>
            <a:ext cx="8658743" cy="36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409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8D5DA77-8A91-8C31-6E6C-C97671E7D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6" y="2756576"/>
            <a:ext cx="2294417" cy="229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8E292-E3B6-AD74-6FB7-1CB39C1D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B38F96-335D-B41D-4828-2F464D72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 software project</a:t>
            </a:r>
            <a:endParaRPr lang="en-US" dirty="0"/>
          </a:p>
          <a:p>
            <a:r>
              <a:rPr lang="en-US" dirty="0">
                <a:hlinkClick r:id="rId3"/>
              </a:rPr>
              <a:t>RStudio </a:t>
            </a:r>
            <a:r>
              <a:rPr lang="en-US" dirty="0" err="1">
                <a:hlinkClick r:id="rId3"/>
              </a:rPr>
              <a:t>Cheatsheet</a:t>
            </a:r>
            <a:r>
              <a:rPr lang="en-US" dirty="0">
                <a:hlinkClick r:id="rId3"/>
              </a:rPr>
              <a:t> </a:t>
            </a:r>
            <a:endParaRPr lang="en-US" dirty="0"/>
          </a:p>
          <a:p>
            <a:r>
              <a:rPr lang="en-US" dirty="0">
                <a:hlinkClick r:id="rId4"/>
              </a:rPr>
              <a:t>R ggplot2 </a:t>
            </a:r>
            <a:r>
              <a:rPr lang="en-US" dirty="0" err="1">
                <a:hlinkClick r:id="rId4"/>
              </a:rPr>
              <a:t>Cheatsheet</a:t>
            </a:r>
            <a:r>
              <a:rPr lang="en-US" dirty="0">
                <a:hlinkClick r:id="rId4"/>
              </a:rPr>
              <a:t> </a:t>
            </a:r>
            <a:endParaRPr lang="en-US" dirty="0"/>
          </a:p>
          <a:p>
            <a:r>
              <a:rPr lang="en-US" dirty="0">
                <a:hlinkClick r:id="rId5"/>
              </a:rPr>
              <a:t>R dplyr </a:t>
            </a:r>
            <a:r>
              <a:rPr lang="en-US" dirty="0" err="1">
                <a:hlinkClick r:id="rId5"/>
              </a:rPr>
              <a:t>Cheatsheet</a:t>
            </a:r>
            <a:endParaRPr lang="en-US" dirty="0"/>
          </a:p>
          <a:p>
            <a:r>
              <a:rPr lang="en-US" dirty="0">
                <a:hlinkClick r:id="rId6"/>
              </a:rPr>
              <a:t>More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0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4639"/>
            <a:ext cx="7886700" cy="626301"/>
          </a:xfrm>
        </p:spPr>
        <p:txBody>
          <a:bodyPr>
            <a:normAutofit/>
          </a:bodyPr>
          <a:lstStyle/>
          <a:p>
            <a:r>
              <a:rPr lang="en-CA" sz="2800" b="1" dirty="0"/>
              <a:t>Workshop outline Part 2</a:t>
            </a:r>
            <a:endParaRPr lang="en-CA" sz="2800" b="1" i="1" dirty="0">
              <a:solidFill>
                <a:srgbClr val="FF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C81CB7-1EDD-55C6-3B98-ACECA03BA4EC}"/>
              </a:ext>
            </a:extLst>
          </p:cNvPr>
          <p:cNvGrpSpPr/>
          <p:nvPr/>
        </p:nvGrpSpPr>
        <p:grpSpPr>
          <a:xfrm>
            <a:off x="3562522" y="2146191"/>
            <a:ext cx="2270801" cy="2436753"/>
            <a:chOff x="3843113" y="2349500"/>
            <a:chExt cx="2843759" cy="28765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E2DE13-CEEE-E647-8E4F-470D5A534248}"/>
                </a:ext>
              </a:extLst>
            </p:cNvPr>
            <p:cNvSpPr txBox="1"/>
            <p:nvPr/>
          </p:nvSpPr>
          <p:spPr>
            <a:xfrm>
              <a:off x="4505560" y="2499899"/>
              <a:ext cx="2099053" cy="2726181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D1B24"/>
                  </a:solidFill>
                </a:rPr>
                <a:t>Advanced data </a:t>
              </a:r>
            </a:p>
            <a:p>
              <a:r>
                <a:rPr lang="en-US" b="1" dirty="0">
                  <a:solidFill>
                    <a:srgbClr val="ED1B24"/>
                  </a:solidFill>
                </a:rPr>
                <a:t>Manipulation</a:t>
              </a:r>
              <a:endParaRPr lang="en-US" dirty="0">
                <a:solidFill>
                  <a:srgbClr val="ED1B24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dplyr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tidyr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plyr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DataTable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0DFF1146-E7D6-7DCA-58AC-7186A15FA11E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ED1B2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417DDA-6993-EE19-7F44-E793D90E2EED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908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ED1B24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19582-54E0-F957-436E-76D62CA944C4}"/>
              </a:ext>
            </a:extLst>
          </p:cNvPr>
          <p:cNvGrpSpPr/>
          <p:nvPr/>
        </p:nvGrpSpPr>
        <p:grpSpPr>
          <a:xfrm>
            <a:off x="6003430" y="2145952"/>
            <a:ext cx="2270801" cy="2193049"/>
            <a:chOff x="3843112" y="2349500"/>
            <a:chExt cx="3052988" cy="25888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76EB50-B182-D634-91ED-030D52EFDBED}"/>
                </a:ext>
              </a:extLst>
            </p:cNvPr>
            <p:cNvSpPr txBox="1"/>
            <p:nvPr/>
          </p:nvSpPr>
          <p:spPr>
            <a:xfrm>
              <a:off x="4645969" y="2489268"/>
              <a:ext cx="1836654" cy="2071886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B2B2B2"/>
                  </a:solidFill>
                </a:rPr>
                <a:t>Generating</a:t>
              </a:r>
            </a:p>
            <a:p>
              <a:r>
                <a:rPr lang="en-US" b="1" dirty="0">
                  <a:solidFill>
                    <a:srgbClr val="B2B2B2"/>
                  </a:solidFill>
                </a:rPr>
                <a:t>Outputs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Graphics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ggplot2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RMarkdown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Templates</a:t>
              </a:r>
            </a:p>
          </p:txBody>
        </p:sp>
        <p:sp>
          <p:nvSpPr>
            <p:cNvPr id="19" name="Round Diagonal Corner Rectangle 18">
              <a:extLst>
                <a:ext uri="{FF2B5EF4-FFF2-40B4-BE49-F238E27FC236}">
                  <a16:creationId xmlns:a16="http://schemas.microsoft.com/office/drawing/2014/main" id="{2382BD19-FA4A-77C0-B190-354729277522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4AED3A-4774-CE72-A328-27D5587F6958}"/>
                </a:ext>
              </a:extLst>
            </p:cNvPr>
            <p:cNvSpPr txBox="1"/>
            <p:nvPr/>
          </p:nvSpPr>
          <p:spPr>
            <a:xfrm>
              <a:off x="3995513" y="2489268"/>
              <a:ext cx="576489" cy="90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B2B2B2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6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0870E13-8C46-3144-F075-ABDB40A04758}"/>
              </a:ext>
            </a:extLst>
          </p:cNvPr>
          <p:cNvGrpSpPr/>
          <p:nvPr/>
        </p:nvGrpSpPr>
        <p:grpSpPr>
          <a:xfrm>
            <a:off x="1121613" y="4457284"/>
            <a:ext cx="2270801" cy="2427748"/>
            <a:chOff x="3843112" y="2349500"/>
            <a:chExt cx="3052988" cy="28659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6B89DE-E4B6-0965-3CEC-0F6D1BB35138}"/>
                </a:ext>
              </a:extLst>
            </p:cNvPr>
            <p:cNvSpPr txBox="1"/>
            <p:nvPr/>
          </p:nvSpPr>
          <p:spPr>
            <a:xfrm>
              <a:off x="4645968" y="2489268"/>
              <a:ext cx="2250131" cy="2726181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Software development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Good coding practices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Documentation standards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Debugging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 Diagonal Corner Rectangle 10">
              <a:extLst>
                <a:ext uri="{FF2B5EF4-FFF2-40B4-BE49-F238E27FC236}">
                  <a16:creationId xmlns:a16="http://schemas.microsoft.com/office/drawing/2014/main" id="{4E218EE5-CCF0-097F-FE58-356B5EE4A939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EAE791-0E54-E0A2-256A-0097C8D0E3B6}"/>
                </a:ext>
              </a:extLst>
            </p:cNvPr>
            <p:cNvSpPr txBox="1"/>
            <p:nvPr/>
          </p:nvSpPr>
          <p:spPr>
            <a:xfrm>
              <a:off x="3995513" y="2489268"/>
              <a:ext cx="576489" cy="90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Bangla Sangam MN" panose="02000000000000000000" pitchFamily="2" charset="0"/>
                  <a:cs typeface="Bangla Sangam MN" panose="02000000000000000000" pitchFamily="2" charset="0"/>
                </a:rPr>
                <a:t>7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0FC20B-884C-A1CB-A592-6A70C0DCFE32}"/>
              </a:ext>
            </a:extLst>
          </p:cNvPr>
          <p:cNvGrpSpPr/>
          <p:nvPr/>
        </p:nvGrpSpPr>
        <p:grpSpPr>
          <a:xfrm>
            <a:off x="1121614" y="2151862"/>
            <a:ext cx="2270801" cy="2449272"/>
            <a:chOff x="3843112" y="2349500"/>
            <a:chExt cx="3052988" cy="286395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75872D-FCA7-63A5-0F09-360F00FB000F}"/>
                </a:ext>
              </a:extLst>
            </p:cNvPr>
            <p:cNvSpPr txBox="1"/>
            <p:nvPr/>
          </p:nvSpPr>
          <p:spPr>
            <a:xfrm>
              <a:off x="4645969" y="2489269"/>
              <a:ext cx="2075968" cy="272419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Basic data manipulation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Read &amp; Write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Subset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Split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Join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  <a:p>
              <a:endParaRPr lang="en-US" dirty="0">
                <a:solidFill>
                  <a:srgbClr val="84ACB7"/>
                </a:solidFill>
              </a:endParaRPr>
            </a:p>
          </p:txBody>
        </p:sp>
        <p:sp>
          <p:nvSpPr>
            <p:cNvPr id="24" name="Round Diagonal Corner Rectangle 23">
              <a:extLst>
                <a:ext uri="{FF2B5EF4-FFF2-40B4-BE49-F238E27FC236}">
                  <a16:creationId xmlns:a16="http://schemas.microsoft.com/office/drawing/2014/main" id="{DE735868-385C-ED8F-821B-81D6204D513C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F70829-3EC5-9097-CB56-E13B46CC3462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006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790065-44D7-7D04-5ACD-F7A7E9821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Workshop Components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b="1" dirty="0"/>
              <a:t>Theory</a:t>
            </a:r>
          </a:p>
          <a:p>
            <a:r>
              <a:rPr lang="en-CA" b="1" dirty="0"/>
              <a:t>Code Examples</a:t>
            </a:r>
          </a:p>
          <a:p>
            <a:r>
              <a:rPr lang="en-CA" b="1" dirty="0"/>
              <a:t>Hands-on Activities</a:t>
            </a:r>
          </a:p>
        </p:txBody>
      </p:sp>
    </p:spTree>
    <p:extLst>
      <p:ext uri="{BB962C8B-B14F-4D97-AF65-F5344CB8AC3E}">
        <p14:creationId xmlns:p14="http://schemas.microsoft.com/office/powerpoint/2010/main" val="225324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9" y="2141951"/>
            <a:ext cx="2949178" cy="2254684"/>
          </a:xfrm>
        </p:spPr>
        <p:txBody>
          <a:bodyPr>
            <a:normAutofit/>
          </a:bodyPr>
          <a:lstStyle/>
          <a:p>
            <a:pPr defTabSz="914226"/>
            <a:r>
              <a:rPr lang="en-US" sz="4000" b="1" dirty="0">
                <a:solidFill>
                  <a:schemeClr val="accent2"/>
                </a:solidFill>
                <a:ea typeface="+mn-ea"/>
                <a:cs typeface="+mn-cs"/>
              </a:rPr>
              <a:t>1. The R 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572000" y="1979309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Excel is not enough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an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102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034B-CD1F-8D43-E086-9DDD3B38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Why not Excel?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2480-26B7-A632-A7D1-2FFF2A36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Easy at first glance</a:t>
            </a:r>
          </a:p>
          <a:p>
            <a:endParaRPr lang="en-CA" dirty="0"/>
          </a:p>
          <a:p>
            <a:r>
              <a:rPr lang="en-CA" b="1" dirty="0">
                <a:solidFill>
                  <a:srgbClr val="FF0000"/>
                </a:solidFill>
              </a:rPr>
              <a:t>Issues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Hard to automate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Hard to reproduce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Inflexible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Slow!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9818F9-DDC4-2B98-4256-F0CB36690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65" y="268290"/>
            <a:ext cx="1656610" cy="154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836B72A9-0E12-4EA9-71CF-C126ABA1A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906" y="4192270"/>
            <a:ext cx="1991907" cy="15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15243</TotalTime>
  <Words>1424</Words>
  <Application>Microsoft Office PowerPoint</Application>
  <PresentationFormat>On-screen Show (4:3)</PresentationFormat>
  <Paragraphs>354</Paragraphs>
  <Slides>59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Bangla Sangam MN</vt:lpstr>
      <vt:lpstr>Calibri</vt:lpstr>
      <vt:lpstr>Calibri Light</vt:lpstr>
      <vt:lpstr>Helvetica</vt:lpstr>
      <vt:lpstr>Monaco</vt:lpstr>
      <vt:lpstr>Open Sans Light</vt:lpstr>
      <vt:lpstr>Thème Office</vt:lpstr>
      <vt:lpstr>PowerPoint Presentation</vt:lpstr>
      <vt:lpstr>Intro to  programming in R  Lead: Maximiliane Jousse Facilitator: Sana Naderi  July 14, 2025 Materials adapted from Larisa M. Soto and Xiaoqi Xie</vt:lpstr>
      <vt:lpstr>PowerPoint Presentation</vt:lpstr>
      <vt:lpstr>PowerPoint Presentation</vt:lpstr>
      <vt:lpstr>PowerPoint Presentation</vt:lpstr>
      <vt:lpstr>Workshop outline Part 2</vt:lpstr>
      <vt:lpstr>PowerPoint Presentation</vt:lpstr>
      <vt:lpstr>1. The R programming language</vt:lpstr>
      <vt:lpstr>Why not Excel?</vt:lpstr>
      <vt:lpstr>PowerPoint Presentation</vt:lpstr>
      <vt:lpstr>R facts</vt:lpstr>
      <vt:lpstr>R Files</vt:lpstr>
      <vt:lpstr>R &amp; RStudio</vt:lpstr>
      <vt:lpstr>PowerPoint Presentation</vt:lpstr>
      <vt:lpstr>PowerPoint Presentation</vt:lpstr>
      <vt:lpstr>Data types and data structures </vt:lpstr>
      <vt:lpstr>Atomic Classes Also called data types</vt:lpstr>
      <vt:lpstr>Arithmetic operators</vt:lpstr>
      <vt:lpstr>Syntax operators</vt:lpstr>
      <vt:lpstr>Logical operators</vt:lpstr>
      <vt:lpstr>Objects Also called data structures</vt:lpstr>
      <vt:lpstr>One dimension </vt:lpstr>
      <vt:lpstr>Vectors</vt:lpstr>
      <vt:lpstr>Vectorized operations</vt:lpstr>
      <vt:lpstr>Factors</vt:lpstr>
      <vt:lpstr>Lists</vt:lpstr>
      <vt:lpstr>Multiple dimensions</vt:lpstr>
      <vt:lpstr>Break</vt:lpstr>
      <vt:lpstr>Control structures and functions </vt:lpstr>
      <vt:lpstr>Conditional statements</vt:lpstr>
      <vt:lpstr>For loop</vt:lpstr>
      <vt:lpstr>While loop</vt:lpstr>
      <vt:lpstr>What if base R is not enough?</vt:lpstr>
      <vt:lpstr>Functions and environments </vt:lpstr>
      <vt:lpstr>Pass by value and scope</vt:lpstr>
      <vt:lpstr>Packages</vt:lpstr>
      <vt:lpstr>PowerPoint Presentation</vt:lpstr>
      <vt:lpstr>Basic data manipulation</vt:lpstr>
      <vt:lpstr>PowerPoint Presentation</vt:lpstr>
      <vt:lpstr>Advanced data  manipulation</vt:lpstr>
      <vt:lpstr>Split-Apply-Combine problem</vt:lpstr>
      <vt:lpstr>Select</vt:lpstr>
      <vt:lpstr>Group by</vt:lpstr>
      <vt:lpstr>Summarize</vt:lpstr>
      <vt:lpstr>PowerPoint Presentation</vt:lpstr>
      <vt:lpstr>Break</vt:lpstr>
      <vt:lpstr>Generating visual outputs</vt:lpstr>
      <vt:lpstr>Formatting data for ggplot</vt:lpstr>
      <vt:lpstr>PowerPoint Presentation</vt:lpstr>
      <vt:lpstr>Activity: Analyzing a medical  data set</vt:lpstr>
      <vt:lpstr>COVID testing dataset </vt:lpstr>
      <vt:lpstr>The dataset</vt:lpstr>
      <vt:lpstr>PowerPoint Presentation</vt:lpstr>
      <vt:lpstr>PowerPoint Presentation</vt:lpstr>
      <vt:lpstr>Software development concepts</vt:lpstr>
      <vt:lpstr>PowerPoint Presentation</vt:lpstr>
      <vt:lpstr>PowerPoint Presentation</vt:lpstr>
      <vt:lpstr>Thank you for attending!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Max Jousse</cp:lastModifiedBy>
  <cp:revision>42</cp:revision>
  <cp:lastPrinted>2025-02-13T16:51:52Z</cp:lastPrinted>
  <dcterms:created xsi:type="dcterms:W3CDTF">2019-07-29T14:54:16Z</dcterms:created>
  <dcterms:modified xsi:type="dcterms:W3CDTF">2025-07-04T16:29:55Z</dcterms:modified>
</cp:coreProperties>
</file>