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9708-9558-A7E7-04FC-11402ADC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8003-125A-9BC1-FEA4-0DAE759E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4B5BA-9409-4A87-2828-51EB1A6B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93B7-26F7-4860-AD7E-56459F18094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D08E-83E0-D3AC-62EB-CAE0E56D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2D30-6916-7A87-25F4-0FB0CB63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1E93-4B3D-47CB-8204-DBF3FA1D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E869-7E1B-6DB3-A592-3A342BB3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32481-7107-A908-D33B-BFB93BBDE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917B-4044-1BBD-EA11-24563AA1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93B7-26F7-4860-AD7E-56459F18094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552A-77DB-5847-593D-6A6640A8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B846-175C-8FE9-A74F-A85A226C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1E93-4B3D-47CB-8204-DBF3FA1D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AC82F-D381-12EF-63FB-C1927EB63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CCDFE-6350-A48E-0B8C-8063D813E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8A41-B8F5-0072-A0BA-ABB346FF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93B7-26F7-4860-AD7E-56459F18094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667AE-5772-A755-52BB-8F4E4704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C5C37-73B6-7372-8185-E17BDC75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1E93-4B3D-47CB-8204-DBF3FA1D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EA0E-5CD0-D8DD-5E46-73DB5DB5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D0E1-B6C9-9F1D-92F2-DCF7D4FB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24D4-F648-A644-E83E-D729F88F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93B7-26F7-4860-AD7E-56459F18094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0E9A-5D1B-9011-4BE2-2C22E133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C51C8-ABFD-A72A-8CA7-09BE563F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1E93-4B3D-47CB-8204-DBF3FA1D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58E8-742B-5B9E-F4AD-7EB8E69F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68C82-07F9-3B84-8D77-414D6B7E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60799-D810-65B7-4704-29265C03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93B7-26F7-4860-AD7E-56459F18094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8673-DBA2-7C5E-75AA-61F719CC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F7B9-A941-CEE8-981A-AD2053CF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1E93-4B3D-47CB-8204-DBF3FA1D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D657-5197-F581-BE56-A3B82ACC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3EE0A-17F9-B2D3-34D9-95313210C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8A1DE-6FC9-F697-A082-5BF8A84D6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4E30-68B5-FAFE-A5FE-BA308FA0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93B7-26F7-4860-AD7E-56459F18094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AB187-5988-3A68-1511-74D51F6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CDF90-4C29-432A-77EA-E16EA095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1E93-4B3D-47CB-8204-DBF3FA1D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8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C682-D612-8AB5-D03B-617DCF50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2A808-F619-563D-5B90-054417477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FD7A-236C-1224-DCFB-05DB9FC72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EBA27-F18A-2C73-A1AD-56AA0EE75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87139-D19D-09DE-4277-9D7E65249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7C59F-91A8-3CA7-8AD4-521354DA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93B7-26F7-4860-AD7E-56459F18094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290D4-8AFD-A638-EDF3-D6BAB529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70382-6C75-2A79-4A37-33293473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1E93-4B3D-47CB-8204-DBF3FA1D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A543-E8F6-6AD9-8892-62E1A4F9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C072C-11B2-4A6F-CBAD-5BABEE1D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93B7-26F7-4860-AD7E-56459F18094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75051-2B3C-CD5D-0ED0-E0094232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030F2-AA8A-274C-D47F-9E74A476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1E93-4B3D-47CB-8204-DBF3FA1D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3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A9F84-80C7-FD40-F650-3411EEB4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93B7-26F7-4860-AD7E-56459F18094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04EC1-3B70-71FB-206C-87446E8A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7B121-46A8-7B00-E3BD-651A89E1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1E93-4B3D-47CB-8204-DBF3FA1D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0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C02E-0718-E712-C72C-458C9546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5CFB-C161-F439-B9F8-34628A6C5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8D8BF-F560-7A1F-40F4-3BC2DC7D7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0C836-CFE3-6336-7BFE-59D26BD6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93B7-26F7-4860-AD7E-56459F18094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6B844-F53C-3496-F35A-269DA442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92EF-0E32-0FB5-D165-7A1FD363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1E93-4B3D-47CB-8204-DBF3FA1D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201A-7865-1046-15B6-989208BF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4634B-F391-B5BE-CC5C-132CC4117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51E20-4D44-C549-4DAF-752AF2AD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F28B2-162F-2B20-D14F-98085B04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93B7-26F7-4860-AD7E-56459F18094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85804-435C-1993-7B9B-F008ECDC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5017E-86C6-276C-C7E6-776795CE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1E93-4B3D-47CB-8204-DBF3FA1D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1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B91C6-064A-2283-9AD3-2D2AA1AD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36D4-0171-E0C5-7E15-CD1FC941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9A7B-99B1-DC64-5CA7-67BCB9423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493B7-26F7-4860-AD7E-56459F18094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F4D21-F89D-6DFB-64BB-7478851D8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8D364-AFB4-2C38-643E-065DE40B9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01E93-4B3D-47CB-8204-DBF3FA1D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in link and open symbol&#10;&#10;Description automatically generated with medium confidence">
            <a:extLst>
              <a:ext uri="{FF2B5EF4-FFF2-40B4-BE49-F238E27FC236}">
                <a16:creationId xmlns:a16="http://schemas.microsoft.com/office/drawing/2014/main" id="{063E2332-531B-294B-D986-7376D7AFF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364" y="1707328"/>
            <a:ext cx="4943622" cy="1737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98DBF-0C9D-D7A2-615B-5511A78441F6}"/>
              </a:ext>
            </a:extLst>
          </p:cNvPr>
          <p:cNvSpPr txBox="1"/>
          <p:nvPr/>
        </p:nvSpPr>
        <p:spPr>
          <a:xfrm>
            <a:off x="379826" y="409827"/>
            <a:ext cx="1172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/>
              <a:t>NL2SQL : </a:t>
            </a:r>
            <a:r>
              <a:rPr lang="en-US" sz="5600" b="1" dirty="0">
                <a:solidFill>
                  <a:srgbClr val="FF0000"/>
                </a:solidFill>
              </a:rPr>
              <a:t>Natural Language</a:t>
            </a:r>
            <a:r>
              <a:rPr lang="en-US" sz="5600" b="1" dirty="0"/>
              <a:t> to </a:t>
            </a:r>
            <a:r>
              <a:rPr lang="en-US" sz="5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C2DE2-0411-E6A7-2CE1-90C19B5F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324" y="4460065"/>
            <a:ext cx="9819249" cy="18110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0A7F67-EE75-EB24-7A27-E4D08935D1C6}"/>
              </a:ext>
            </a:extLst>
          </p:cNvPr>
          <p:cNvSpPr/>
          <p:nvPr/>
        </p:nvSpPr>
        <p:spPr>
          <a:xfrm>
            <a:off x="590843" y="3756074"/>
            <a:ext cx="10944665" cy="269209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3C38A-7E34-ADDB-7156-CA6F5484A245}"/>
              </a:ext>
            </a:extLst>
          </p:cNvPr>
          <p:cNvSpPr txBox="1"/>
          <p:nvPr/>
        </p:nvSpPr>
        <p:spPr>
          <a:xfrm>
            <a:off x="590843" y="3788715"/>
            <a:ext cx="4557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Chatbot Web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B3692-B6E7-9641-7678-4A68830F5280}"/>
              </a:ext>
            </a:extLst>
          </p:cNvPr>
          <p:cNvSpPr/>
          <p:nvPr/>
        </p:nvSpPr>
        <p:spPr>
          <a:xfrm>
            <a:off x="590843" y="3756074"/>
            <a:ext cx="3502855" cy="49430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monil shah</dc:creator>
  <cp:lastModifiedBy>monil shah</cp:lastModifiedBy>
  <cp:revision>1</cp:revision>
  <dcterms:created xsi:type="dcterms:W3CDTF">2024-09-19T04:29:24Z</dcterms:created>
  <dcterms:modified xsi:type="dcterms:W3CDTF">2024-09-19T04:39:19Z</dcterms:modified>
</cp:coreProperties>
</file>