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DFF"/>
    <a:srgbClr val="282B52"/>
    <a:srgbClr val="202240"/>
    <a:srgbClr val="26284C"/>
    <a:srgbClr val="2D315D"/>
    <a:srgbClr val="25284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23D4-75F3-43A4-A7EB-1CC32762BF5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7B100-5102-4D19-A8C0-C9B40475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7B100-5102-4D19-A8C0-C9B404759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D76-A7FE-9622-26BA-29CE545C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B442-7B63-AC85-1F99-905740FFF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0936-021C-D3F7-7AF6-72BD94A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F6B3-BD97-BA76-C934-FAC488F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9C04-00C9-1BBA-BE17-71EED55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A484-8893-073F-12B1-D2801F65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898B2-C05D-CD72-406B-FDDE8D1B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7A05-68E6-76CB-9641-713C442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FDA0-B2B1-11A9-AED2-26FB5492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D92A-0CE8-B7F3-116C-A51CFFE2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54843-B8AB-6078-06A9-28785BEDC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7E9CE-709A-5D99-CDA7-1138F6A7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096E-0A9B-D79F-E6DB-6D0D5556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5D37-A744-EB67-67F8-4DB0C032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02BE-56B1-29D1-3D05-11AA1673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646F-4DCA-3DD1-DE57-675B47A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2145-85A6-A21D-56B7-92EA07F8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4693-D32B-7DBC-B512-CCFAA800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5EB5-A406-B9BA-CD5A-B58C45E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18B0-3DDE-07F4-9E84-4A634C2E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66E9-D6CE-7027-9166-6E6159EC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FCD5-9001-CCEB-D521-D07DAE6F7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3EF4-4F78-343E-1AE2-39DBD6EA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F612-BE71-CFD0-A107-BB78AD22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D9CD-2DA1-9FF7-B66B-B3FBD239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1708-E4FD-CD55-FB2F-C29AEA8E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5B36-7669-89D3-460E-354F55C43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4F349-28C4-6A89-17D9-02F3C488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60D95-499B-EECA-2B64-6D5DDBA9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FCAC5-F88D-8F5D-DB94-62019ED4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67E15-E0C9-9AD6-7BF9-E2C610D6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CFE8-C171-21A1-270F-61518032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58AF-4928-C860-3D85-72224693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6A7D-89DB-9C7D-E4AC-9BCEB546F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1A86-031D-F2D3-CF83-A0634C881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F2E73-5702-9F2A-82A1-7C59EF415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27CC8-190F-4D30-09A0-2E574CEB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49DE9-38D4-6518-ACAB-3D805FC0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DEE0C-BC68-92B5-E56A-4452549C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0FB1-D68B-940E-F356-B9271B8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6A666-014F-CD03-B7C5-9A519BC4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47B2A-7FF5-67DC-FB60-869E505A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70355-EFE9-F03E-592A-60DB55A2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26228-DD67-CCD6-A502-FE947F54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DD92A-BFFE-C499-6FB1-D3F8EE80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2C71F-AF2B-9B46-D36E-BA3481DE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B6D6-355F-CE79-5AD8-033510D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7488-11C5-373D-19B9-FCB8B0E7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45586-DA16-C9EE-8F84-7618DA4C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D3BB-A9C3-7C5E-74E1-57B7DF6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65811-F8C2-3D0C-851A-DDA247C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FE284-C4E7-F887-2C8A-5DB8EE38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4034-5529-C8F0-E653-69765CBC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BB5D6-917D-71D2-B56F-A1D10AB67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5E7BF-CD39-19D1-D0D0-223165C7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6EC89-2F3A-707E-D78B-E62244C0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87194-D807-A46F-199C-2A4C8E8B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286B-BE11-8B9E-CC44-5587798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D75AE-4AF2-ED1A-B619-E8A19277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42E5-CC60-6F89-1771-BACC8363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1546-FA15-A36F-5702-3952BAFC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41FE4-2EBD-4475-B8FB-142D3C442B0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815B-33C2-9085-E899-B058A71F6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A9CA-457D-0060-B27E-41FC9C65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CD5D0-404A-477D-9059-94EBBEB8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087E6-7FFA-4C57-61CE-02A521A93852}"/>
              </a:ext>
            </a:extLst>
          </p:cNvPr>
          <p:cNvSpPr/>
          <p:nvPr/>
        </p:nvSpPr>
        <p:spPr>
          <a:xfrm>
            <a:off x="0" y="0"/>
            <a:ext cx="562707" cy="6858000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20059-318B-1993-A934-4ADB1253E815}"/>
              </a:ext>
            </a:extLst>
          </p:cNvPr>
          <p:cNvSpPr/>
          <p:nvPr/>
        </p:nvSpPr>
        <p:spPr>
          <a:xfrm>
            <a:off x="691662" y="82061"/>
            <a:ext cx="1929618" cy="733865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F150B-3E36-3AF4-AE69-DFF44FF69AAE}"/>
              </a:ext>
            </a:extLst>
          </p:cNvPr>
          <p:cNvSpPr/>
          <p:nvPr/>
        </p:nvSpPr>
        <p:spPr>
          <a:xfrm>
            <a:off x="2742464" y="82061"/>
            <a:ext cx="1929618" cy="733865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F96E3-5530-18F8-51A6-3ACD5A734D8C}"/>
              </a:ext>
            </a:extLst>
          </p:cNvPr>
          <p:cNvSpPr/>
          <p:nvPr/>
        </p:nvSpPr>
        <p:spPr>
          <a:xfrm>
            <a:off x="4849538" y="82061"/>
            <a:ext cx="1929618" cy="747932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0E58B-CEA5-6AD7-6281-E9924C2AC382}"/>
              </a:ext>
            </a:extLst>
          </p:cNvPr>
          <p:cNvSpPr/>
          <p:nvPr/>
        </p:nvSpPr>
        <p:spPr>
          <a:xfrm>
            <a:off x="9889589" y="96129"/>
            <a:ext cx="2135944" cy="719797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07C0A-0C19-34F7-43CD-3CCA545D6AFE}"/>
              </a:ext>
            </a:extLst>
          </p:cNvPr>
          <p:cNvSpPr/>
          <p:nvPr/>
        </p:nvSpPr>
        <p:spPr>
          <a:xfrm>
            <a:off x="691662" y="1125416"/>
            <a:ext cx="4470597" cy="5580184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C5091-DD0B-A648-4C1F-3DECEF87DF78}"/>
              </a:ext>
            </a:extLst>
          </p:cNvPr>
          <p:cNvSpPr/>
          <p:nvPr/>
        </p:nvSpPr>
        <p:spPr>
          <a:xfrm>
            <a:off x="7990448" y="1125416"/>
            <a:ext cx="4035085" cy="2644726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B9032-30DF-EF6F-F9EB-7C1A8B920E6D}"/>
              </a:ext>
            </a:extLst>
          </p:cNvPr>
          <p:cNvSpPr/>
          <p:nvPr/>
        </p:nvSpPr>
        <p:spPr>
          <a:xfrm>
            <a:off x="7990447" y="4018669"/>
            <a:ext cx="4035085" cy="2677549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D59D0-72DD-51A6-C229-8B18D51BC287}"/>
              </a:ext>
            </a:extLst>
          </p:cNvPr>
          <p:cNvSpPr/>
          <p:nvPr/>
        </p:nvSpPr>
        <p:spPr>
          <a:xfrm>
            <a:off x="5263069" y="1125416"/>
            <a:ext cx="2614839" cy="2644726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43EA7-0453-32F8-6445-3C96F1F720A1}"/>
              </a:ext>
            </a:extLst>
          </p:cNvPr>
          <p:cNvSpPr/>
          <p:nvPr/>
        </p:nvSpPr>
        <p:spPr>
          <a:xfrm>
            <a:off x="5277146" y="4018669"/>
            <a:ext cx="2614839" cy="2686929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blue circle with a cross&#10;&#10;Description automatically generated">
            <a:extLst>
              <a:ext uri="{FF2B5EF4-FFF2-40B4-BE49-F238E27FC236}">
                <a16:creationId xmlns:a16="http://schemas.microsoft.com/office/drawing/2014/main" id="{2D1FAD6D-C8C4-EE57-888F-3F30A754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5" y="133309"/>
            <a:ext cx="340850" cy="354485"/>
          </a:xfrm>
          <a:prstGeom prst="rect">
            <a:avLst/>
          </a:prstGeom>
        </p:spPr>
      </p:pic>
      <p:pic>
        <p:nvPicPr>
          <p:cNvPr id="21" name="Picture 20" descr="A blue person icon on a black background&#10;&#10;Description automatically generated">
            <a:extLst>
              <a:ext uri="{FF2B5EF4-FFF2-40B4-BE49-F238E27FC236}">
                <a16:creationId xmlns:a16="http://schemas.microsoft.com/office/drawing/2014/main" id="{64268E6C-4B41-9043-5331-24EEF279F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9" y="122602"/>
            <a:ext cx="353407" cy="341220"/>
          </a:xfrm>
          <a:prstGeom prst="rect">
            <a:avLst/>
          </a:prstGeom>
        </p:spPr>
      </p:pic>
      <p:pic>
        <p:nvPicPr>
          <p:cNvPr id="23" name="Picture 22" descr="A blue circle with a male symbol&#10;&#10;Description automatically generated">
            <a:extLst>
              <a:ext uri="{FF2B5EF4-FFF2-40B4-BE49-F238E27FC236}">
                <a16:creationId xmlns:a16="http://schemas.microsoft.com/office/drawing/2014/main" id="{DBE0A7F5-CF74-8DBA-559C-5B83334B8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66" y="122602"/>
            <a:ext cx="311676" cy="3198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FAFE54-49AD-7610-BE2C-E942AF08B47A}"/>
              </a:ext>
            </a:extLst>
          </p:cNvPr>
          <p:cNvSpPr/>
          <p:nvPr/>
        </p:nvSpPr>
        <p:spPr>
          <a:xfrm>
            <a:off x="7580143" y="82061"/>
            <a:ext cx="2135944" cy="719797"/>
          </a:xfrm>
          <a:prstGeom prst="rect">
            <a:avLst/>
          </a:prstGeom>
          <a:solidFill>
            <a:srgbClr val="282B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circle with black letters&#10;&#10;Description automatically generated">
            <a:extLst>
              <a:ext uri="{FF2B5EF4-FFF2-40B4-BE49-F238E27FC236}">
                <a16:creationId xmlns:a16="http://schemas.microsoft.com/office/drawing/2014/main" id="{05538156-925F-CA66-3BF2-4DA984509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" y="6222169"/>
            <a:ext cx="474049" cy="474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C52FC-3EAF-CA9D-F345-2DCDCE47F5BD}"/>
              </a:ext>
            </a:extLst>
          </p:cNvPr>
          <p:cNvSpPr txBox="1"/>
          <p:nvPr/>
        </p:nvSpPr>
        <p:spPr>
          <a:xfrm rot="5400000">
            <a:off x="-3135979" y="3136613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18DFF"/>
                </a:solidFill>
              </a:rPr>
              <a:t>TOKYO  OLYMPICS - 2020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201EB-DBD5-E910-B114-DA93EC6550A8}"/>
              </a:ext>
            </a:extLst>
          </p:cNvPr>
          <p:cNvSpPr/>
          <p:nvPr/>
        </p:nvSpPr>
        <p:spPr>
          <a:xfrm flipH="1">
            <a:off x="7156790" y="82061"/>
            <a:ext cx="45719" cy="794828"/>
          </a:xfrm>
          <a:prstGeom prst="rect">
            <a:avLst/>
          </a:prstGeom>
          <a:solidFill>
            <a:srgbClr val="118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monil shah</dc:creator>
  <cp:lastModifiedBy>monil shah</cp:lastModifiedBy>
  <cp:revision>5</cp:revision>
  <dcterms:created xsi:type="dcterms:W3CDTF">2024-08-13T21:16:41Z</dcterms:created>
  <dcterms:modified xsi:type="dcterms:W3CDTF">2024-08-14T19:20:26Z</dcterms:modified>
</cp:coreProperties>
</file>