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F28F4-21B6-AD8B-404B-E994B156D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36F98-CF71-B8FE-C654-9A9C1D25CB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9B25B-1310-4733-1433-9DC8626E5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B176-D46A-4ED3-B4B3-E70F29B74ED1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AA8DF-CC95-CF36-D020-403924C6A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A9AF3-1B01-5296-4384-A95463892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D9A7E-0B58-4397-9371-C63AD0B15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83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75E20-70C4-BA74-6CFD-B382738E7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D28D2B-C0F7-863F-54E1-F5C2F3B4B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E34E8-C46C-663E-4D41-1313B0988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B176-D46A-4ED3-B4B3-E70F29B74ED1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4663A-610A-5C86-5B8D-EA285FF7C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BC751-D685-C17B-6DE3-55F982600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D9A7E-0B58-4397-9371-C63AD0B15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9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B40AD1-BA1D-8AC7-6FC2-09CA0FFB19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65015F-83A8-F822-F509-E4580304A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F2D51-FE4B-E94B-EEE4-5AC2953BA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B176-D46A-4ED3-B4B3-E70F29B74ED1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7FA01-BAB6-33A3-FD58-9AE65A135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F34AE-4200-68B0-318F-6989E3FD4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D9A7E-0B58-4397-9371-C63AD0B15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0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6A4CB-4A5B-2932-DCF1-7364D2D97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B247F-43E3-8263-E173-E4C80E243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B0B18-4A32-8A14-55AA-F06BFD86C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B176-D46A-4ED3-B4B3-E70F29B74ED1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4D2CC-8F6E-DD77-3442-370EB872F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256B3-1DF0-7C45-2A39-91F486DB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D9A7E-0B58-4397-9371-C63AD0B15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4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F2007-DA76-20EE-3F71-C3794D59B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6DB26-F791-6875-17B9-7ED5681EA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105BF-A38C-B965-FF74-B9606777A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B176-D46A-4ED3-B4B3-E70F29B74ED1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EECFD-F6A4-738F-8AA4-4A3925CF2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48B6E-3CFF-DEF3-DB8F-A0033088F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D9A7E-0B58-4397-9371-C63AD0B15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07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8A029-8361-5B02-6803-25699724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D34C2-F1A8-483E-766E-070F92AC8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7C563-2C98-DFC0-7B83-428063209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1CADD-3DA7-58D2-0766-7F5046FFC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B176-D46A-4ED3-B4B3-E70F29B74ED1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98568-44BA-8529-5A0E-05B011897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C1332-6707-F04D-9559-B587ACED5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D9A7E-0B58-4397-9371-C63AD0B15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07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58C8B-7924-3A5C-1B02-D45D7EB4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C4953-C3BB-2156-8482-5A2EBA024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F399A3-F478-52B5-9869-679733324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57AAB2-67E2-C014-8F5D-986B6B0C1D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074EC2-FEA4-76B5-3A35-79888C97F2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0AF911-5412-5E08-137E-82E620183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B176-D46A-4ED3-B4B3-E70F29B74ED1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585EC1-7D5E-C14C-7E0C-B277E6992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266E49-03BF-7DAF-73D4-236DFBCDA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D9A7E-0B58-4397-9371-C63AD0B15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34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A039A-AA5E-11D6-4156-A507E62B9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A41273-3110-A314-5C46-F8A1D2551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B176-D46A-4ED3-B4B3-E70F29B74ED1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4F2526-BAA0-178D-FED2-78F6F9318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69058-721D-3EBA-6D18-14B5A6020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D9A7E-0B58-4397-9371-C63AD0B15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55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8B1C20-CD5B-422B-F82B-5E075C10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B176-D46A-4ED3-B4B3-E70F29B74ED1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AFA51C-20F8-031E-912B-33ECE4FDB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FF4C1-C5E8-3C92-8127-F2842597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D9A7E-0B58-4397-9371-C63AD0B15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4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2321B-C102-F500-4F8F-4BF5AB15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2229E-AE2E-340B-2FD9-70BCE0C2E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E4BD7-8008-F4DF-4143-4D614A336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E608C-3834-9A59-D5CB-9251E0843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B176-D46A-4ED3-B4B3-E70F29B74ED1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F3121-6639-7D72-C715-E00FEE214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5E275-E3CF-4EF2-AEA1-4F80F876B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D9A7E-0B58-4397-9371-C63AD0B15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38F9D-2D70-6A49-C9E2-8421C20E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322DD6-EE02-2290-692A-F7DBC8879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7ECBF-6B3B-0B79-D74B-A8780F5CE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4B846-7E98-41FF-6DFA-FAA276E73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B176-D46A-4ED3-B4B3-E70F29B74ED1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CAC36-1075-CEE3-36F7-F58587E68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CD49C-7A64-3258-94D5-852F66C87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D9A7E-0B58-4397-9371-C63AD0B15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4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0A60C0-8FDA-EC57-41EB-D6B589A44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3A78B-7AD1-5BAA-B9D4-86812202E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82623-6CF4-0A17-7CA9-FED5AA28A8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7AB176-D46A-4ED3-B4B3-E70F29B74ED1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E788C-8682-2171-926F-B6010613C8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A2A8C-B17A-E146-6D6D-012BC2613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ED9A7E-0B58-4397-9371-C63AD0B15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5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3AB673-3A3E-DA15-15DD-69194D423B31}"/>
              </a:ext>
            </a:extLst>
          </p:cNvPr>
          <p:cNvSpPr/>
          <p:nvPr/>
        </p:nvSpPr>
        <p:spPr>
          <a:xfrm>
            <a:off x="236982" y="2816106"/>
            <a:ext cx="1283208" cy="1372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9AB068-BDF5-499A-7315-F0FAC91AAC66}"/>
              </a:ext>
            </a:extLst>
          </p:cNvPr>
          <p:cNvSpPr/>
          <p:nvPr/>
        </p:nvSpPr>
        <p:spPr>
          <a:xfrm>
            <a:off x="1976120" y="1956816"/>
            <a:ext cx="1283208" cy="3090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893E97-CBBE-F34B-1858-5373F6716614}"/>
              </a:ext>
            </a:extLst>
          </p:cNvPr>
          <p:cNvSpPr/>
          <p:nvPr/>
        </p:nvSpPr>
        <p:spPr>
          <a:xfrm>
            <a:off x="3715258" y="2816106"/>
            <a:ext cx="1283208" cy="1372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7B632-C256-394E-8795-6F4B933E9230}"/>
              </a:ext>
            </a:extLst>
          </p:cNvPr>
          <p:cNvSpPr/>
          <p:nvPr/>
        </p:nvSpPr>
        <p:spPr>
          <a:xfrm>
            <a:off x="5454396" y="1956816"/>
            <a:ext cx="1283208" cy="3090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804896-BE1F-45BF-F216-CF514A21E3C0}"/>
              </a:ext>
            </a:extLst>
          </p:cNvPr>
          <p:cNvSpPr/>
          <p:nvPr/>
        </p:nvSpPr>
        <p:spPr>
          <a:xfrm>
            <a:off x="7193534" y="2816106"/>
            <a:ext cx="1283208" cy="1372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EE520A-B798-E756-1D72-45DD00B0338B}"/>
              </a:ext>
            </a:extLst>
          </p:cNvPr>
          <p:cNvSpPr/>
          <p:nvPr/>
        </p:nvSpPr>
        <p:spPr>
          <a:xfrm>
            <a:off x="8932672" y="1956816"/>
            <a:ext cx="1283208" cy="3090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228428-FFBE-C0E2-0BD0-E679F0AB4455}"/>
              </a:ext>
            </a:extLst>
          </p:cNvPr>
          <p:cNvSpPr/>
          <p:nvPr/>
        </p:nvSpPr>
        <p:spPr>
          <a:xfrm>
            <a:off x="10671810" y="2816106"/>
            <a:ext cx="1283208" cy="1372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BFC2B1-B84A-4F2C-3343-BB90DB425539}"/>
              </a:ext>
            </a:extLst>
          </p:cNvPr>
          <p:cNvSpPr txBox="1"/>
          <p:nvPr/>
        </p:nvSpPr>
        <p:spPr>
          <a:xfrm>
            <a:off x="236982" y="2816106"/>
            <a:ext cx="1399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badi" panose="020B0604020104020204" pitchFamily="34" charset="0"/>
                <a:cs typeface="Times New Roman" panose="02020603050405020304" pitchFamily="18" charset="0"/>
              </a:rPr>
              <a:t>Data 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EF1F7F-A3FB-2ED4-7206-1AE0F2C5D49C}"/>
              </a:ext>
            </a:extLst>
          </p:cNvPr>
          <p:cNvSpPr txBox="1"/>
          <p:nvPr/>
        </p:nvSpPr>
        <p:spPr>
          <a:xfrm>
            <a:off x="1976120" y="1956816"/>
            <a:ext cx="1399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badi" panose="020B0604020104020204" pitchFamily="34" charset="0"/>
                <a:cs typeface="Times New Roman" panose="02020603050405020304" pitchFamily="18" charset="0"/>
              </a:rPr>
              <a:t>Data Ingestion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A449C4-F74D-F84C-8491-A82BFC4E38AE}"/>
              </a:ext>
            </a:extLst>
          </p:cNvPr>
          <p:cNvSpPr txBox="1"/>
          <p:nvPr/>
        </p:nvSpPr>
        <p:spPr>
          <a:xfrm>
            <a:off x="3715258" y="2816106"/>
            <a:ext cx="1399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badi" panose="020B0604020104020204" pitchFamily="34" charset="0"/>
                <a:cs typeface="Times New Roman" panose="02020603050405020304" pitchFamily="18" charset="0"/>
              </a:rPr>
              <a:t>Raw Data Store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086C5E-D4CD-C91E-B7B5-BF7C6A9D70BD}"/>
              </a:ext>
            </a:extLst>
          </p:cNvPr>
          <p:cNvSpPr txBox="1"/>
          <p:nvPr/>
        </p:nvSpPr>
        <p:spPr>
          <a:xfrm>
            <a:off x="7147814" y="2816105"/>
            <a:ext cx="1355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badi" panose="020B0604020104020204" pitchFamily="34" charset="0"/>
                <a:cs typeface="Times New Roman" panose="02020603050405020304" pitchFamily="18" charset="0"/>
              </a:rPr>
              <a:t>Transformed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EA573B-C87E-9955-3A16-7761962CF783}"/>
              </a:ext>
            </a:extLst>
          </p:cNvPr>
          <p:cNvSpPr txBox="1"/>
          <p:nvPr/>
        </p:nvSpPr>
        <p:spPr>
          <a:xfrm>
            <a:off x="10671810" y="2816105"/>
            <a:ext cx="1399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badi" panose="020B0604020104020204" pitchFamily="34" charset="0"/>
                <a:cs typeface="Times New Roman" panose="02020603050405020304" pitchFamily="18" charset="0"/>
              </a:rPr>
              <a:t>Dashboard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63C49B-93D1-3C0F-85AF-ACEACA7AC090}"/>
              </a:ext>
            </a:extLst>
          </p:cNvPr>
          <p:cNvSpPr txBox="1"/>
          <p:nvPr/>
        </p:nvSpPr>
        <p:spPr>
          <a:xfrm>
            <a:off x="5454396" y="1956815"/>
            <a:ext cx="1399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badi" panose="020B0604020104020204" pitchFamily="34" charset="0"/>
                <a:cs typeface="Times New Roman" panose="02020603050405020304" pitchFamily="18" charset="0"/>
              </a:rPr>
              <a:t>Transformation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D7671E-907A-85BF-CD69-4FBD2C20ED6F}"/>
              </a:ext>
            </a:extLst>
          </p:cNvPr>
          <p:cNvSpPr txBox="1"/>
          <p:nvPr/>
        </p:nvSpPr>
        <p:spPr>
          <a:xfrm>
            <a:off x="8920480" y="1956815"/>
            <a:ext cx="1399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badi" panose="020B0604020104020204" pitchFamily="34" charset="0"/>
                <a:cs typeface="Times New Roman" panose="02020603050405020304" pitchFamily="18" charset="0"/>
              </a:rPr>
              <a:t>Analytics</a:t>
            </a:r>
          </a:p>
        </p:txBody>
      </p:sp>
      <p:pic>
        <p:nvPicPr>
          <p:cNvPr id="19" name="Picture 1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0D0E1BF-D2FF-3376-9556-74142A7CC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99" y="3205165"/>
            <a:ext cx="593973" cy="593973"/>
          </a:xfrm>
          <a:prstGeom prst="rect">
            <a:avLst/>
          </a:prstGeom>
        </p:spPr>
      </p:pic>
      <p:pic>
        <p:nvPicPr>
          <p:cNvPr id="21" name="Picture 20" descr="A blue and white logo&#10;&#10;Description automatically generated">
            <a:extLst>
              <a:ext uri="{FF2B5EF4-FFF2-40B4-BE49-F238E27FC236}">
                <a16:creationId xmlns:a16="http://schemas.microsoft.com/office/drawing/2014/main" id="{6DDC23E0-C51C-6B4E-080A-B5B3EB065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821" y="3093104"/>
            <a:ext cx="725805" cy="72580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38649D5-6DDA-43FE-719F-B35C17981B5E}"/>
              </a:ext>
            </a:extLst>
          </p:cNvPr>
          <p:cNvSpPr txBox="1"/>
          <p:nvPr/>
        </p:nvSpPr>
        <p:spPr>
          <a:xfrm>
            <a:off x="2212944" y="3818909"/>
            <a:ext cx="878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badi" panose="020B0604020104020204" pitchFamily="34" charset="0"/>
                <a:cs typeface="Times New Roman" panose="02020603050405020304" pitchFamily="18" charset="0"/>
              </a:rPr>
              <a:t>Data Factory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B0A8C7-B819-98AA-89E2-18D228F0C2D8}"/>
              </a:ext>
            </a:extLst>
          </p:cNvPr>
          <p:cNvSpPr txBox="1"/>
          <p:nvPr/>
        </p:nvSpPr>
        <p:spPr>
          <a:xfrm>
            <a:off x="502158" y="3818909"/>
            <a:ext cx="6734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badi" panose="020B0604020104020204" pitchFamily="34" charset="0"/>
                <a:cs typeface="Times New Roman" panose="02020603050405020304" pitchFamily="18" charset="0"/>
              </a:rPr>
              <a:t>GitHub</a:t>
            </a:r>
          </a:p>
        </p:txBody>
      </p:sp>
      <p:pic>
        <p:nvPicPr>
          <p:cNvPr id="25" name="Picture 24" descr="A blue and grey cylinder with a green center&#10;&#10;Description automatically generated">
            <a:extLst>
              <a:ext uri="{FF2B5EF4-FFF2-40B4-BE49-F238E27FC236}">
                <a16:creationId xmlns:a16="http://schemas.microsoft.com/office/drawing/2014/main" id="{3A1897CC-EEA2-09DF-B43A-24C3B6B61B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115" y="3166183"/>
            <a:ext cx="799651" cy="63972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4062399-387E-8F46-61B1-D7BDA490115A}"/>
              </a:ext>
            </a:extLst>
          </p:cNvPr>
          <p:cNvSpPr txBox="1"/>
          <p:nvPr/>
        </p:nvSpPr>
        <p:spPr>
          <a:xfrm>
            <a:off x="3854818" y="3785616"/>
            <a:ext cx="10704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badi" panose="020B0604020104020204" pitchFamily="34" charset="0"/>
                <a:cs typeface="Times New Roman" panose="02020603050405020304" pitchFamily="18" charset="0"/>
              </a:rPr>
              <a:t>Data Lake Gen 2</a:t>
            </a:r>
          </a:p>
        </p:txBody>
      </p:sp>
      <p:pic>
        <p:nvPicPr>
          <p:cNvPr id="27" name="Picture 26" descr="A blue and grey cylinder with a green center&#10;&#10;Description automatically generated">
            <a:extLst>
              <a:ext uri="{FF2B5EF4-FFF2-40B4-BE49-F238E27FC236}">
                <a16:creationId xmlns:a16="http://schemas.microsoft.com/office/drawing/2014/main" id="{B9A545F3-5051-6228-416A-617F322BAC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706" y="3220111"/>
            <a:ext cx="814226" cy="65138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D0A205F-1DE3-1BE7-2921-79431D21295E}"/>
              </a:ext>
            </a:extLst>
          </p:cNvPr>
          <p:cNvSpPr txBox="1"/>
          <p:nvPr/>
        </p:nvSpPr>
        <p:spPr>
          <a:xfrm>
            <a:off x="7365291" y="3871491"/>
            <a:ext cx="10704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badi" panose="020B0604020104020204" pitchFamily="34" charset="0"/>
                <a:cs typeface="Times New Roman" panose="02020603050405020304" pitchFamily="18" charset="0"/>
              </a:rPr>
              <a:t>Data Lake Gen 2</a:t>
            </a:r>
          </a:p>
        </p:txBody>
      </p:sp>
      <p:pic>
        <p:nvPicPr>
          <p:cNvPr id="34" name="Picture 33" descr="A red and black logo&#10;&#10;Description automatically generated">
            <a:extLst>
              <a:ext uri="{FF2B5EF4-FFF2-40B4-BE49-F238E27FC236}">
                <a16:creationId xmlns:a16="http://schemas.microsoft.com/office/drawing/2014/main" id="{5DC7FB1D-FC0E-76DF-D921-796963F2BD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10" y="2730231"/>
            <a:ext cx="1372091" cy="137209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4B92BD2-8CD5-9616-6809-EE0124A4B70C}"/>
              </a:ext>
            </a:extLst>
          </p:cNvPr>
          <p:cNvSpPr txBox="1"/>
          <p:nvPr/>
        </p:nvSpPr>
        <p:spPr>
          <a:xfrm>
            <a:off x="5591232" y="3818909"/>
            <a:ext cx="10704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badi" panose="020B0604020104020204" pitchFamily="34" charset="0"/>
                <a:cs typeface="Times New Roman" panose="02020603050405020304" pitchFamily="18" charset="0"/>
              </a:rPr>
              <a:t>Azure Databricks</a:t>
            </a:r>
          </a:p>
        </p:txBody>
      </p:sp>
      <p:pic>
        <p:nvPicPr>
          <p:cNvPr id="37" name="Picture 36" descr="A yellow sign with black text&#10;&#10;Description automatically generated">
            <a:extLst>
              <a:ext uri="{FF2B5EF4-FFF2-40B4-BE49-F238E27FC236}">
                <a16:creationId xmlns:a16="http://schemas.microsoft.com/office/drawing/2014/main" id="{6C2FB8F2-0F89-AC71-B3BC-D2DEEBBA56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549" y="3220111"/>
            <a:ext cx="669729" cy="651380"/>
          </a:xfrm>
          <a:prstGeom prst="rect">
            <a:avLst/>
          </a:prstGeom>
        </p:spPr>
      </p:pic>
      <p:pic>
        <p:nvPicPr>
          <p:cNvPr id="39" name="Picture 38" descr="A blue hexagon with a black background&#10;&#10;Description automatically generated">
            <a:extLst>
              <a:ext uri="{FF2B5EF4-FFF2-40B4-BE49-F238E27FC236}">
                <a16:creationId xmlns:a16="http://schemas.microsoft.com/office/drawing/2014/main" id="{51FCB486-EFFB-8DB4-ADBF-F1A7C50872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0559" y="2994334"/>
            <a:ext cx="806386" cy="92334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540D371-9791-88EF-BAB7-3ED70ED3CF0A}"/>
              </a:ext>
            </a:extLst>
          </p:cNvPr>
          <p:cNvSpPr txBox="1"/>
          <p:nvPr/>
        </p:nvSpPr>
        <p:spPr>
          <a:xfrm>
            <a:off x="9088374" y="3903683"/>
            <a:ext cx="970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badi" panose="020B0604020104020204" pitchFamily="34" charset="0"/>
                <a:cs typeface="Times New Roman" panose="02020603050405020304" pitchFamily="18" charset="0"/>
              </a:rPr>
              <a:t>Azure Synapse Analytics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218BA78-D5E1-0156-8425-9CA3CB08CC9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520190" y="3502152"/>
            <a:ext cx="455930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3026DC3-6CB5-22B7-1A6C-DAA517CEDD6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259328" y="3502152"/>
            <a:ext cx="455930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29703D0-3F01-CD5B-F892-D6BE3D05E3E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998466" y="3502152"/>
            <a:ext cx="47694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FDE05A5-7AA7-E0CE-9962-2C6239AE23F7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737604" y="3502152"/>
            <a:ext cx="455930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E1FA696-9CD0-F59A-7499-4C109C3646F0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8476742" y="3502152"/>
            <a:ext cx="455930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182148F-5BC6-6229-04D9-BF3E6FA95D84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10215880" y="3502152"/>
            <a:ext cx="455930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5EDC55F-9037-A641-061F-0FA4F3628EB3}"/>
              </a:ext>
            </a:extLst>
          </p:cNvPr>
          <p:cNvSpPr txBox="1"/>
          <p:nvPr/>
        </p:nvSpPr>
        <p:spPr>
          <a:xfrm>
            <a:off x="3123692" y="1070136"/>
            <a:ext cx="60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  <a:cs typeface="Times New Roman" panose="02020603050405020304" pitchFamily="18" charset="0"/>
              </a:rPr>
              <a:t>Azure Project Architecture | Tokyo Olympic Data Analytics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690FEC-D7B4-2BDA-F159-4A8F71ACC76B}"/>
              </a:ext>
            </a:extLst>
          </p:cNvPr>
          <p:cNvSpPr txBox="1"/>
          <p:nvPr/>
        </p:nvSpPr>
        <p:spPr>
          <a:xfrm>
            <a:off x="10059130" y="6052210"/>
            <a:ext cx="163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  <a:cs typeface="Times New Roman" panose="02020603050405020304" pitchFamily="18" charset="0"/>
              </a:rPr>
              <a:t>~ Monil Shah</a:t>
            </a:r>
          </a:p>
        </p:txBody>
      </p:sp>
    </p:spTree>
    <p:extLst>
      <p:ext uri="{BB962C8B-B14F-4D97-AF65-F5344CB8AC3E}">
        <p14:creationId xmlns:p14="http://schemas.microsoft.com/office/powerpoint/2010/main" val="600149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39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</vt:lpstr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monil shah</dc:creator>
  <cp:lastModifiedBy>monil shah</cp:lastModifiedBy>
  <cp:revision>4</cp:revision>
  <dcterms:created xsi:type="dcterms:W3CDTF">2024-08-14T19:27:12Z</dcterms:created>
  <dcterms:modified xsi:type="dcterms:W3CDTF">2024-08-15T01:33:36Z</dcterms:modified>
</cp:coreProperties>
</file>