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DQgjbD+nDouroutFgteFHgAjo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159441-2C56-4171-867C-24805D0654EC}">
  <a:tblStyle styleId="{24159441-2C56-4171-867C-24805D0654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3081395-A4FF-40BC-B89D-9141ED80F06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D52DBA8-A491-4DDF-9EA4-E702A46260A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7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6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1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5" Type="http://schemas.openxmlformats.org/officeDocument/2006/relationships/image" Target="../media/image40.png"/><Relationship Id="rId14" Type="http://schemas.openxmlformats.org/officeDocument/2006/relationships/image" Target="../media/image38.png"/><Relationship Id="rId17" Type="http://schemas.openxmlformats.org/officeDocument/2006/relationships/image" Target="../media/image39.png"/><Relationship Id="rId16" Type="http://schemas.openxmlformats.org/officeDocument/2006/relationships/image" Target="../media/image5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1.png"/><Relationship Id="rId13" Type="http://schemas.openxmlformats.org/officeDocument/2006/relationships/image" Target="../media/image79.png"/><Relationship Id="rId1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5" Type="http://schemas.openxmlformats.org/officeDocument/2006/relationships/image" Target="../media/image78.png"/><Relationship Id="rId14" Type="http://schemas.openxmlformats.org/officeDocument/2006/relationships/image" Target="../media/image81.png"/><Relationship Id="rId17" Type="http://schemas.openxmlformats.org/officeDocument/2006/relationships/image" Target="../media/image82.png"/><Relationship Id="rId16" Type="http://schemas.openxmlformats.org/officeDocument/2006/relationships/image" Target="../media/image80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1.png"/><Relationship Id="rId1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1.png"/><Relationship Id="rId4" Type="http://schemas.openxmlformats.org/officeDocument/2006/relationships/image" Target="../media/image78.png"/><Relationship Id="rId5" Type="http://schemas.openxmlformats.org/officeDocument/2006/relationships/image" Target="../media/image1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3.png"/><Relationship Id="rId4" Type="http://schemas.openxmlformats.org/officeDocument/2006/relationships/image" Target="../media/image131.png"/><Relationship Id="rId5" Type="http://schemas.openxmlformats.org/officeDocument/2006/relationships/image" Target="../media/image1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8.png"/><Relationship Id="rId4" Type="http://schemas.openxmlformats.org/officeDocument/2006/relationships/image" Target="../media/image127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1.png"/><Relationship Id="rId13" Type="http://schemas.openxmlformats.org/officeDocument/2006/relationships/image" Target="../media/image168.png"/><Relationship Id="rId1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D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"/>
          <p:cNvGrpSpPr/>
          <p:nvPr/>
        </p:nvGrpSpPr>
        <p:grpSpPr>
          <a:xfrm>
            <a:off x="-152661" y="287149"/>
            <a:ext cx="9449322" cy="4569203"/>
            <a:chOff x="-306465" y="573654"/>
            <a:chExt cx="18898644" cy="9138406"/>
          </a:xfrm>
        </p:grpSpPr>
        <p:pic>
          <p:nvPicPr>
            <p:cNvPr id="126" name="Google Shape;12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06465" y="573654"/>
              <a:ext cx="18898644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64273" y="9626591"/>
              <a:ext cx="18614259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4116635" y="5103703"/>
              <a:ext cx="9049547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5400000">
              <a:off x="13355996" y="5106898"/>
              <a:ext cx="9043159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17597351" y="680414"/>
              <a:ext cx="203278" cy="71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-3935514" y="5113200"/>
              <a:ext cx="9049547" cy="66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7800" y="787836"/>
              <a:ext cx="17485050" cy="664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" name="Google Shape;133;p1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pic>
            <p:nvPicPr>
              <p:cNvPr id="134" name="Google Shape;134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92429" y="9440628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5" name="Google Shape;135;p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pic>
              <p:nvPicPr>
                <p:cNvPr id="136" name="Google Shape;136;p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7223857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Google Shape;137;p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7413299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8" name="Google Shape;138;p1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pic>
              <p:nvPicPr>
                <p:cNvPr id="139" name="Google Shape;139;p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5011433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0" name="Google Shape;140;p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5200875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1" name="Google Shape;141;p1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pic>
              <p:nvPicPr>
                <p:cNvPr id="142" name="Google Shape;142;p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2798925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3" name="Google Shape;143;p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2988367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44" name="Google Shape;144;p1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pic>
            <p:nvPicPr>
              <p:cNvPr id="145" name="Google Shape;145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86969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205914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" name="Google Shape;147;p1"/>
            <p:cNvGrpSpPr/>
            <p:nvPr/>
          </p:nvGrpSpPr>
          <p:grpSpPr>
            <a:xfrm>
              <a:off x="3500864" y="625646"/>
              <a:ext cx="260897" cy="187272"/>
              <a:chOff x="3500864" y="625646"/>
              <a:chExt cx="260897" cy="187272"/>
            </a:xfrm>
          </p:grpSpPr>
          <p:pic>
            <p:nvPicPr>
              <p:cNvPr id="148" name="Google Shape;148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3442955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3632397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" name="Google Shape;150;p1"/>
            <p:cNvGrpSpPr/>
            <p:nvPr/>
          </p:nvGrpSpPr>
          <p:grpSpPr>
            <a:xfrm>
              <a:off x="5074120" y="625646"/>
              <a:ext cx="260897" cy="187272"/>
              <a:chOff x="5074120" y="625646"/>
              <a:chExt cx="260897" cy="187272"/>
            </a:xfrm>
          </p:grpSpPr>
          <p:pic>
            <p:nvPicPr>
              <p:cNvPr id="151" name="Google Shape;151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5016211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5205653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3" name="Google Shape;153;p1"/>
            <p:cNvGrpSpPr/>
            <p:nvPr/>
          </p:nvGrpSpPr>
          <p:grpSpPr>
            <a:xfrm>
              <a:off x="6647376" y="625646"/>
              <a:ext cx="260897" cy="187272"/>
              <a:chOff x="6647376" y="625646"/>
              <a:chExt cx="260897" cy="187272"/>
            </a:xfrm>
          </p:grpSpPr>
          <p:pic>
            <p:nvPicPr>
              <p:cNvPr id="154" name="Google Shape;154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6589467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6778909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1"/>
            <p:cNvGrpSpPr/>
            <p:nvPr/>
          </p:nvGrpSpPr>
          <p:grpSpPr>
            <a:xfrm>
              <a:off x="8220632" y="625646"/>
              <a:ext cx="260897" cy="187272"/>
              <a:chOff x="8220632" y="625646"/>
              <a:chExt cx="260897" cy="187272"/>
            </a:xfrm>
          </p:grpSpPr>
          <p:pic>
            <p:nvPicPr>
              <p:cNvPr id="157" name="Google Shape;157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8162723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8352165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9" name="Google Shape;159;p1"/>
            <p:cNvGrpSpPr/>
            <p:nvPr/>
          </p:nvGrpSpPr>
          <p:grpSpPr>
            <a:xfrm>
              <a:off x="9793888" y="625646"/>
              <a:ext cx="260896" cy="187272"/>
              <a:chOff x="9793889" y="625646"/>
              <a:chExt cx="260896" cy="187272"/>
            </a:xfrm>
          </p:grpSpPr>
          <p:pic>
            <p:nvPicPr>
              <p:cNvPr id="160" name="Google Shape;160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973598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9925421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2" name="Google Shape;162;p1"/>
            <p:cNvGrpSpPr/>
            <p:nvPr/>
          </p:nvGrpSpPr>
          <p:grpSpPr>
            <a:xfrm>
              <a:off x="11367145" y="625646"/>
              <a:ext cx="260897" cy="187272"/>
              <a:chOff x="11367145" y="625646"/>
              <a:chExt cx="260897" cy="187272"/>
            </a:xfrm>
          </p:grpSpPr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1309236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149867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1"/>
            <p:cNvGrpSpPr/>
            <p:nvPr/>
          </p:nvGrpSpPr>
          <p:grpSpPr>
            <a:xfrm>
              <a:off x="12940401" y="625646"/>
              <a:ext cx="260897" cy="187272"/>
              <a:chOff x="12940401" y="625646"/>
              <a:chExt cx="260897" cy="187272"/>
            </a:xfrm>
          </p:grpSpPr>
          <p:pic>
            <p:nvPicPr>
              <p:cNvPr id="166" name="Google Shape;166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2882492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3071934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8" name="Google Shape;168;p1"/>
            <p:cNvGrpSpPr/>
            <p:nvPr/>
          </p:nvGrpSpPr>
          <p:grpSpPr>
            <a:xfrm>
              <a:off x="14513657" y="625646"/>
              <a:ext cx="260897" cy="187272"/>
              <a:chOff x="14513657" y="625646"/>
              <a:chExt cx="260897" cy="187272"/>
            </a:xfrm>
          </p:grpSpPr>
          <p:pic>
            <p:nvPicPr>
              <p:cNvPr id="169" name="Google Shape;169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445574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464519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1" name="Google Shape;171;p1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pic>
            <p:nvPicPr>
              <p:cNvPr id="172" name="Google Shape;172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6029004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6218446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4" name="Google Shape;174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9331" y="811296"/>
              <a:ext cx="17317821" cy="88599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Google Shape;17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7524" y="1765735"/>
            <a:ext cx="2825988" cy="122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41468" y="4175977"/>
            <a:ext cx="1033008" cy="57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-35865" y="1934122"/>
            <a:ext cx="6260199" cy="2588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2700000">
            <a:off x="370496" y="479133"/>
            <a:ext cx="52615" cy="5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687615">
            <a:off x="5429532" y="2225474"/>
            <a:ext cx="1921463" cy="192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54332" y="542644"/>
            <a:ext cx="2547114" cy="254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D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"/>
          <p:cNvGrpSpPr/>
          <p:nvPr/>
        </p:nvGrpSpPr>
        <p:grpSpPr>
          <a:xfrm>
            <a:off x="-153232" y="286827"/>
            <a:ext cx="9449322" cy="4569203"/>
            <a:chOff x="-306465" y="573654"/>
            <a:chExt cx="18898644" cy="9138406"/>
          </a:xfrm>
        </p:grpSpPr>
        <p:pic>
          <p:nvPicPr>
            <p:cNvPr id="186" name="Google Shape;18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06465" y="573654"/>
              <a:ext cx="18898644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64273" y="9626591"/>
              <a:ext cx="18614260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4116635" y="5103703"/>
              <a:ext cx="9049548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5400000">
              <a:off x="13355996" y="5106898"/>
              <a:ext cx="9043160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17597351" y="680414"/>
              <a:ext cx="203278" cy="71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-3935514" y="5113200"/>
              <a:ext cx="9049548" cy="66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7800" y="787836"/>
              <a:ext cx="17485048" cy="664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" name="Google Shape;193;p2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pic>
            <p:nvPicPr>
              <p:cNvPr id="194" name="Google Shape;194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92429" y="9440628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5" name="Google Shape;195;p2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pic>
              <p:nvPicPr>
                <p:cNvPr id="196" name="Google Shape;196;p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7223857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7" name="Google Shape;197;p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7413299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8" name="Google Shape;198;p2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pic>
              <p:nvPicPr>
                <p:cNvPr id="199" name="Google Shape;199;p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5011433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0" name="Google Shape;200;p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5200875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1" name="Google Shape;201;p2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pic>
              <p:nvPicPr>
                <p:cNvPr id="202" name="Google Shape;202;p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2798925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3" name="Google Shape;203;p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2988367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04" name="Google Shape;204;p2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pic>
            <p:nvPicPr>
              <p:cNvPr id="205" name="Google Shape;205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86969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205914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7" name="Google Shape;207;p2"/>
            <p:cNvGrpSpPr/>
            <p:nvPr/>
          </p:nvGrpSpPr>
          <p:grpSpPr>
            <a:xfrm>
              <a:off x="3500864" y="625646"/>
              <a:ext cx="260897" cy="187272"/>
              <a:chOff x="3500864" y="625646"/>
              <a:chExt cx="260897" cy="187272"/>
            </a:xfrm>
          </p:grpSpPr>
          <p:pic>
            <p:nvPicPr>
              <p:cNvPr id="208" name="Google Shape;208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3442955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3632397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"/>
            <p:cNvGrpSpPr/>
            <p:nvPr/>
          </p:nvGrpSpPr>
          <p:grpSpPr>
            <a:xfrm>
              <a:off x="5074120" y="625646"/>
              <a:ext cx="260897" cy="187272"/>
              <a:chOff x="5074120" y="625646"/>
              <a:chExt cx="260897" cy="187272"/>
            </a:xfrm>
          </p:grpSpPr>
          <p:pic>
            <p:nvPicPr>
              <p:cNvPr id="211" name="Google Shape;211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5016211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5205653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" name="Google Shape;213;p2"/>
            <p:cNvGrpSpPr/>
            <p:nvPr/>
          </p:nvGrpSpPr>
          <p:grpSpPr>
            <a:xfrm>
              <a:off x="6647376" y="625646"/>
              <a:ext cx="260897" cy="187272"/>
              <a:chOff x="6647376" y="625646"/>
              <a:chExt cx="260897" cy="187272"/>
            </a:xfrm>
          </p:grpSpPr>
          <p:pic>
            <p:nvPicPr>
              <p:cNvPr id="214" name="Google Shape;214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6589467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6778909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6" name="Google Shape;216;p2"/>
            <p:cNvGrpSpPr/>
            <p:nvPr/>
          </p:nvGrpSpPr>
          <p:grpSpPr>
            <a:xfrm>
              <a:off x="8220632" y="625646"/>
              <a:ext cx="260897" cy="187272"/>
              <a:chOff x="8220632" y="625646"/>
              <a:chExt cx="260897" cy="187272"/>
            </a:xfrm>
          </p:grpSpPr>
          <p:pic>
            <p:nvPicPr>
              <p:cNvPr id="217" name="Google Shape;217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8162723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8352165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9" name="Google Shape;219;p2"/>
            <p:cNvGrpSpPr/>
            <p:nvPr/>
          </p:nvGrpSpPr>
          <p:grpSpPr>
            <a:xfrm>
              <a:off x="9793889" y="625646"/>
              <a:ext cx="260896" cy="187272"/>
              <a:chOff x="9793889" y="625646"/>
              <a:chExt cx="260896" cy="187272"/>
            </a:xfrm>
          </p:grpSpPr>
          <p:pic>
            <p:nvPicPr>
              <p:cNvPr id="220" name="Google Shape;220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973598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9925421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2" name="Google Shape;222;p2"/>
            <p:cNvGrpSpPr/>
            <p:nvPr/>
          </p:nvGrpSpPr>
          <p:grpSpPr>
            <a:xfrm>
              <a:off x="11367145" y="625646"/>
              <a:ext cx="260897" cy="187272"/>
              <a:chOff x="11367145" y="625646"/>
              <a:chExt cx="260897" cy="187272"/>
            </a:xfrm>
          </p:grpSpPr>
          <p:pic>
            <p:nvPicPr>
              <p:cNvPr id="223" name="Google Shape;223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1309236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149867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"/>
            <p:cNvGrpSpPr/>
            <p:nvPr/>
          </p:nvGrpSpPr>
          <p:grpSpPr>
            <a:xfrm>
              <a:off x="12940401" y="625646"/>
              <a:ext cx="260897" cy="187272"/>
              <a:chOff x="12940401" y="625646"/>
              <a:chExt cx="260897" cy="187272"/>
            </a:xfrm>
          </p:grpSpPr>
          <p:pic>
            <p:nvPicPr>
              <p:cNvPr id="226" name="Google Shape;226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2882492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3071934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8" name="Google Shape;228;p2"/>
            <p:cNvGrpSpPr/>
            <p:nvPr/>
          </p:nvGrpSpPr>
          <p:grpSpPr>
            <a:xfrm>
              <a:off x="14513657" y="625646"/>
              <a:ext cx="260897" cy="187272"/>
              <a:chOff x="14513657" y="625646"/>
              <a:chExt cx="260897" cy="187272"/>
            </a:xfrm>
          </p:grpSpPr>
          <p:pic>
            <p:nvPicPr>
              <p:cNvPr id="229" name="Google Shape;229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445574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464519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1" name="Google Shape;231;p2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pic>
            <p:nvPicPr>
              <p:cNvPr id="232" name="Google Shape;232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6029004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" name="Google Shape;233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6218446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4" name="Google Shape;234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9331" y="811296"/>
              <a:ext cx="17317820" cy="88599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5" name="Google Shape;235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8413" y="3730159"/>
            <a:ext cx="6185373" cy="1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25438" y="195441"/>
            <a:ext cx="3912499" cy="133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59259" y="1261138"/>
            <a:ext cx="2779593" cy="263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546111" y="1516318"/>
            <a:ext cx="2534646" cy="321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90799" y="1238250"/>
            <a:ext cx="1453435" cy="92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855063" y="1200150"/>
            <a:ext cx="1818903" cy="3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"/>
          <p:cNvSpPr txBox="1"/>
          <p:nvPr/>
        </p:nvSpPr>
        <p:spPr>
          <a:xfrm>
            <a:off x="4501054" y="3909852"/>
            <a:ext cx="1163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명단창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4484927" y="1959288"/>
            <a:ext cx="1163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호출창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3771553" y="3331121"/>
            <a:ext cx="10418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입력창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5572488" y="2802906"/>
            <a:ext cx="350254" cy="278744"/>
          </a:xfrm>
          <a:prstGeom prst="ellipse">
            <a:avLst/>
          </a:prstGeom>
          <a:noFill/>
          <a:ln cap="flat" cmpd="sng" w="762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3580599" y="2343150"/>
            <a:ext cx="2487820" cy="49301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3518575" y="3046069"/>
            <a:ext cx="1334866" cy="2009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4756472" y="3367868"/>
            <a:ext cx="615628" cy="19408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"/>
          <p:cNvSpPr txBox="1"/>
          <p:nvPr/>
        </p:nvSpPr>
        <p:spPr>
          <a:xfrm>
            <a:off x="5372100" y="1962150"/>
            <a:ext cx="44192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시간창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5436649" y="3367868"/>
            <a:ext cx="537808" cy="19408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"/>
          <p:cNvSpPr txBox="1"/>
          <p:nvPr/>
        </p:nvSpPr>
        <p:spPr>
          <a:xfrm>
            <a:off x="3657902" y="2905461"/>
            <a:ext cx="114951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시작&amp;종료 버튼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4105065" y="2210744"/>
            <a:ext cx="14412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입력된 이름이 배치될 버튼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4477916" y="3596257"/>
            <a:ext cx="129137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입력된 이름 추가&amp;삭제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/>
          <p:nvPr/>
        </p:nvSpPr>
        <p:spPr>
          <a:xfrm>
            <a:off x="5503523" y="3209366"/>
            <a:ext cx="5539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점수표시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"/>
          <p:cNvSpPr/>
          <p:nvPr/>
        </p:nvSpPr>
        <p:spPr>
          <a:xfrm>
            <a:off x="6053368" y="3312371"/>
            <a:ext cx="1236877" cy="6001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선생님 호명한 이름이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8개의 버튼에 배치된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이름에 없을 경우 누를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버튼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 txBox="1"/>
          <p:nvPr/>
        </p:nvSpPr>
        <p:spPr>
          <a:xfrm>
            <a:off x="7040832" y="2103380"/>
            <a:ext cx="1970411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-게임의 실행에서 반응시간은 </a:t>
            </a:r>
            <a:endParaRPr b="0" i="0" sz="95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0.1 이하의 시간이 소요되도록 함</a:t>
            </a:r>
            <a:endParaRPr b="0" i="0" sz="95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5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-&gt;실제 구현 후 측정결과 </a:t>
            </a:r>
            <a:endParaRPr b="0" i="0" sz="95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쓰레드 생성 및 중지, 제거기능에 </a:t>
            </a:r>
            <a:endParaRPr b="0" i="0" sz="95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0.4~0.9초간 딜레이가 발생하는</a:t>
            </a:r>
            <a:endParaRPr b="0" i="0" sz="95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것을 제외한 다른 기능들은 모두 </a:t>
            </a:r>
            <a:endParaRPr b="0" i="0" sz="95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0.1 미만의 시간이 소요됨</a:t>
            </a:r>
            <a:endParaRPr/>
          </a:p>
        </p:txBody>
      </p:sp>
      <p:cxnSp>
        <p:nvCxnSpPr>
          <p:cNvPr id="256" name="Google Shape;256;p2"/>
          <p:cNvCxnSpPr>
            <a:stCxn id="244" idx="5"/>
          </p:cNvCxnSpPr>
          <p:nvPr/>
        </p:nvCxnSpPr>
        <p:spPr>
          <a:xfrm>
            <a:off x="5871448" y="3040829"/>
            <a:ext cx="259500" cy="30660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DB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3"/>
          <p:cNvGraphicFramePr/>
          <p:nvPr/>
        </p:nvGraphicFramePr>
        <p:xfrm>
          <a:off x="399525" y="15148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{24159441-2C56-4171-867C-24805D0654EC}</a:tableStyleId>
              </a:tblPr>
              <a:tblGrid>
                <a:gridCol w="1466075"/>
                <a:gridCol w="1466075"/>
                <a:gridCol w="1466075"/>
              </a:tblGrid>
              <a:tr h="2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모듈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1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New_Game.py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Worker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thread 관리를 위해 시그널을 수신 및 송신해 줌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Ui_MainWindow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 표시줄, 각종 버튼 및 텍스트 입력창과 출력창 등 사용자 인터페이스의 모든 위젯을 포함하는 Gui를 구현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게임의 핵심 로직 구현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DataBase.py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핵심 로직 구현 시 필요한 데이터들의 로직 구현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45600" marL="4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2" name="Google Shape;262;p3"/>
          <p:cNvGrpSpPr/>
          <p:nvPr/>
        </p:nvGrpSpPr>
        <p:grpSpPr>
          <a:xfrm>
            <a:off x="-152661" y="235702"/>
            <a:ext cx="9449322" cy="4569203"/>
            <a:chOff x="-306465" y="573654"/>
            <a:chExt cx="18898644" cy="9138406"/>
          </a:xfrm>
        </p:grpSpPr>
        <p:pic>
          <p:nvPicPr>
            <p:cNvPr id="263" name="Google Shape;26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06465" y="573654"/>
              <a:ext cx="18898644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64273" y="9626591"/>
              <a:ext cx="18614260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4116635" y="5103703"/>
              <a:ext cx="9049548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5400000">
              <a:off x="13355996" y="5106898"/>
              <a:ext cx="9043160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17597351" y="680414"/>
              <a:ext cx="203278" cy="71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-3935514" y="5113200"/>
              <a:ext cx="9049548" cy="66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7800" y="787836"/>
              <a:ext cx="17485048" cy="664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0" name="Google Shape;270;p3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pic>
            <p:nvPicPr>
              <p:cNvPr id="271" name="Google Shape;271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92429" y="9440628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2" name="Google Shape;272;p3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pic>
              <p:nvPicPr>
                <p:cNvPr id="273" name="Google Shape;273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7223857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4" name="Google Shape;274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7413299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5" name="Google Shape;275;p3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pic>
              <p:nvPicPr>
                <p:cNvPr id="276" name="Google Shape;276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5011433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7" name="Google Shape;277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5200875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8" name="Google Shape;278;p3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pic>
              <p:nvPicPr>
                <p:cNvPr id="279" name="Google Shape;279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2798925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0" name="Google Shape;280;p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2988367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81" name="Google Shape;281;p3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pic>
            <p:nvPicPr>
              <p:cNvPr id="282" name="Google Shape;282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86969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205914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4" name="Google Shape;284;p3"/>
            <p:cNvGrpSpPr/>
            <p:nvPr/>
          </p:nvGrpSpPr>
          <p:grpSpPr>
            <a:xfrm>
              <a:off x="3500864" y="625646"/>
              <a:ext cx="260897" cy="187272"/>
              <a:chOff x="3500864" y="625646"/>
              <a:chExt cx="260897" cy="187272"/>
            </a:xfrm>
          </p:grpSpPr>
          <p:pic>
            <p:nvPicPr>
              <p:cNvPr id="285" name="Google Shape;285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3442955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3632397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7" name="Google Shape;287;p3"/>
            <p:cNvGrpSpPr/>
            <p:nvPr/>
          </p:nvGrpSpPr>
          <p:grpSpPr>
            <a:xfrm>
              <a:off x="5074120" y="625646"/>
              <a:ext cx="260897" cy="187272"/>
              <a:chOff x="5074120" y="625646"/>
              <a:chExt cx="260897" cy="187272"/>
            </a:xfrm>
          </p:grpSpPr>
          <p:pic>
            <p:nvPicPr>
              <p:cNvPr id="288" name="Google Shape;288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5016211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5205653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0" name="Google Shape;290;p3"/>
            <p:cNvGrpSpPr/>
            <p:nvPr/>
          </p:nvGrpSpPr>
          <p:grpSpPr>
            <a:xfrm>
              <a:off x="6647376" y="625646"/>
              <a:ext cx="260897" cy="187272"/>
              <a:chOff x="6647376" y="625646"/>
              <a:chExt cx="260897" cy="187272"/>
            </a:xfrm>
          </p:grpSpPr>
          <p:pic>
            <p:nvPicPr>
              <p:cNvPr id="291" name="Google Shape;291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6589467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6778909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3" name="Google Shape;293;p3"/>
            <p:cNvGrpSpPr/>
            <p:nvPr/>
          </p:nvGrpSpPr>
          <p:grpSpPr>
            <a:xfrm>
              <a:off x="8220632" y="625646"/>
              <a:ext cx="260897" cy="187272"/>
              <a:chOff x="8220632" y="625646"/>
              <a:chExt cx="260897" cy="187272"/>
            </a:xfrm>
          </p:grpSpPr>
          <p:pic>
            <p:nvPicPr>
              <p:cNvPr id="294" name="Google Shape;294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8162723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8352165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6" name="Google Shape;296;p3"/>
            <p:cNvGrpSpPr/>
            <p:nvPr/>
          </p:nvGrpSpPr>
          <p:grpSpPr>
            <a:xfrm>
              <a:off x="9793889" y="625646"/>
              <a:ext cx="260896" cy="187272"/>
              <a:chOff x="9793889" y="625646"/>
              <a:chExt cx="260896" cy="187272"/>
            </a:xfrm>
          </p:grpSpPr>
          <p:pic>
            <p:nvPicPr>
              <p:cNvPr id="297" name="Google Shape;297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973598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9925421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9" name="Google Shape;299;p3"/>
            <p:cNvGrpSpPr/>
            <p:nvPr/>
          </p:nvGrpSpPr>
          <p:grpSpPr>
            <a:xfrm>
              <a:off x="11367145" y="625646"/>
              <a:ext cx="260897" cy="187272"/>
              <a:chOff x="11367145" y="625646"/>
              <a:chExt cx="260897" cy="187272"/>
            </a:xfrm>
          </p:grpSpPr>
          <p:pic>
            <p:nvPicPr>
              <p:cNvPr id="300" name="Google Shape;300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1309236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149867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2" name="Google Shape;302;p3"/>
            <p:cNvGrpSpPr/>
            <p:nvPr/>
          </p:nvGrpSpPr>
          <p:grpSpPr>
            <a:xfrm>
              <a:off x="12940401" y="625646"/>
              <a:ext cx="260897" cy="187272"/>
              <a:chOff x="12940401" y="625646"/>
              <a:chExt cx="260897" cy="187272"/>
            </a:xfrm>
          </p:grpSpPr>
          <p:pic>
            <p:nvPicPr>
              <p:cNvPr id="303" name="Google Shape;303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2882492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3071934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5" name="Google Shape;305;p3"/>
            <p:cNvGrpSpPr/>
            <p:nvPr/>
          </p:nvGrpSpPr>
          <p:grpSpPr>
            <a:xfrm>
              <a:off x="14513657" y="625646"/>
              <a:ext cx="260897" cy="187272"/>
              <a:chOff x="14513657" y="625646"/>
              <a:chExt cx="260897" cy="187272"/>
            </a:xfrm>
          </p:grpSpPr>
          <p:pic>
            <p:nvPicPr>
              <p:cNvPr id="306" name="Google Shape;306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445574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464519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" name="Google Shape;308;p3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pic>
            <p:nvPicPr>
              <p:cNvPr id="309" name="Google Shape;309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6029004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" name="Google Shape;310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6218446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1" name="Google Shape;311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9331" y="811296"/>
              <a:ext cx="17317820" cy="88599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2" name="Google Shape;312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38095" y="3737692"/>
            <a:ext cx="3795238" cy="99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38095" y="2631734"/>
            <a:ext cx="3795238" cy="99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38095" y="1525775"/>
            <a:ext cx="3795238" cy="99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38095" y="419817"/>
            <a:ext cx="3795238" cy="99452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"/>
          <p:cNvSpPr txBox="1"/>
          <p:nvPr/>
        </p:nvSpPr>
        <p:spPr>
          <a:xfrm>
            <a:off x="365502" y="514350"/>
            <a:ext cx="4378455" cy="47703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구조설계서 및 상세설계서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853282" y="1458913"/>
            <a:ext cx="914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"/>
          <p:cNvSpPr/>
          <p:nvPr/>
        </p:nvSpPr>
        <p:spPr>
          <a:xfrm>
            <a:off x="7387531" y="926032"/>
            <a:ext cx="168755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"/>
          <p:cNvSpPr/>
          <p:nvPr/>
        </p:nvSpPr>
        <p:spPr>
          <a:xfrm>
            <a:off x="2039938" y="901700"/>
            <a:ext cx="914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0" name="Google Shape;320;p3"/>
          <p:cNvGraphicFramePr/>
          <p:nvPr/>
        </p:nvGraphicFramePr>
        <p:xfrm>
          <a:off x="6911656" y="715186"/>
          <a:ext cx="2929312" cy="3000000"/>
        </p:xfrm>
        <a:graphic>
          <a:graphicData uri="http://schemas.openxmlformats.org/drawingml/2006/table">
            <a:tbl>
              <a:tblPr>
                <a:noFill/>
                <a:tableStyleId>{F3081395-A4FF-40BC-B89D-9141ED80F068}</a:tableStyleId>
              </a:tblPr>
              <a:tblGrid>
                <a:gridCol w="1775325"/>
              </a:tblGrid>
              <a:tr h="29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__init__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showStudentList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addbuttonClicked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delbuttonClicked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showTeacherSays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startbuttonClicked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setScoretext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changeButtonInfo</a:t>
                      </a:r>
                      <a:endParaRPr b="1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studentButtonclicked</a:t>
                      </a:r>
                      <a:endParaRPr b="1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surrender</a:t>
                      </a:r>
                      <a:endParaRPr b="1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setnewgame</a:t>
                      </a:r>
                      <a:endParaRPr b="1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rotateTime</a:t>
                      </a:r>
                      <a:endParaRPr b="1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set_thread</a:t>
                      </a:r>
                      <a:endParaRPr b="1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kill_thread</a:t>
                      </a:r>
                      <a:endParaRPr b="1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Google Shape;321;p3"/>
          <p:cNvGraphicFramePr/>
          <p:nvPr/>
        </p:nvGraphicFramePr>
        <p:xfrm>
          <a:off x="6878408" y="258399"/>
          <a:ext cx="2929312" cy="3000000"/>
        </p:xfrm>
        <a:graphic>
          <a:graphicData uri="http://schemas.openxmlformats.org/drawingml/2006/table">
            <a:tbl>
              <a:tblPr>
                <a:noFill/>
                <a:tableStyleId>{F3081395-A4FF-40BC-B89D-9141ED80F068}</a:tableStyleId>
              </a:tblPr>
              <a:tblGrid>
                <a:gridCol w="1775325"/>
              </a:tblGrid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run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22" name="Google Shape;322;p3"/>
          <p:cNvGrpSpPr/>
          <p:nvPr/>
        </p:nvGrpSpPr>
        <p:grpSpPr>
          <a:xfrm>
            <a:off x="5005495" y="151316"/>
            <a:ext cx="1936851" cy="4507577"/>
            <a:chOff x="5005495" y="151316"/>
            <a:chExt cx="1936851" cy="4507577"/>
          </a:xfrm>
        </p:grpSpPr>
        <p:grpSp>
          <p:nvGrpSpPr>
            <p:cNvPr id="323" name="Google Shape;323;p3"/>
            <p:cNvGrpSpPr/>
            <p:nvPr/>
          </p:nvGrpSpPr>
          <p:grpSpPr>
            <a:xfrm>
              <a:off x="5005495" y="861793"/>
              <a:ext cx="1936851" cy="3797100"/>
              <a:chOff x="5005495" y="861793"/>
              <a:chExt cx="1936851" cy="3797100"/>
            </a:xfrm>
          </p:grpSpPr>
          <p:sp>
            <p:nvSpPr>
              <p:cNvPr id="324" name="Google Shape;324;p3"/>
              <p:cNvSpPr/>
              <p:nvPr/>
            </p:nvSpPr>
            <p:spPr>
              <a:xfrm>
                <a:off x="5005495" y="2304944"/>
                <a:ext cx="1696657" cy="933000"/>
              </a:xfrm>
              <a:prstGeom prst="roundRect">
                <a:avLst>
                  <a:gd fmla="val 16667" name="adj"/>
                </a:avLst>
              </a:prstGeom>
              <a:solidFill>
                <a:srgbClr val="D6E3BC"/>
              </a:solidFill>
              <a:ln cap="flat" cmpd="sng" w="381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1" i="0" lang="en-US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Ui_MainWindow</a:t>
                </a:r>
                <a:endParaRPr b="1" i="0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6784749" y="861793"/>
                <a:ext cx="157597" cy="37971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381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6" name="Google Shape;326;p3"/>
              <p:cNvCxnSpPr/>
              <p:nvPr/>
            </p:nvCxnSpPr>
            <p:spPr>
              <a:xfrm>
                <a:off x="6681855" y="2774814"/>
                <a:ext cx="102819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27" name="Google Shape;327;p3"/>
            <p:cNvGrpSpPr/>
            <p:nvPr/>
          </p:nvGrpSpPr>
          <p:grpSpPr>
            <a:xfrm>
              <a:off x="5079891" y="151316"/>
              <a:ext cx="1779188" cy="508800"/>
              <a:chOff x="5079891" y="151316"/>
              <a:chExt cx="1779188" cy="508800"/>
            </a:xfrm>
          </p:grpSpPr>
          <p:sp>
            <p:nvSpPr>
              <p:cNvPr id="328" name="Google Shape;328;p3"/>
              <p:cNvSpPr/>
              <p:nvPr/>
            </p:nvSpPr>
            <p:spPr>
              <a:xfrm>
                <a:off x="5079891" y="151316"/>
                <a:ext cx="1696657" cy="508800"/>
              </a:xfrm>
              <a:prstGeom prst="roundRect">
                <a:avLst>
                  <a:gd fmla="val 16667" name="adj"/>
                </a:avLst>
              </a:prstGeom>
              <a:solidFill>
                <a:srgbClr val="D6E3BC"/>
              </a:solidFill>
              <a:ln cap="flat" cmpd="sng" w="381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1" i="0" lang="en-US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Worker</a:t>
                </a:r>
                <a:endParaRPr b="1" i="0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9" name="Google Shape;329;p3"/>
              <p:cNvCxnSpPr/>
              <p:nvPr/>
            </p:nvCxnSpPr>
            <p:spPr>
              <a:xfrm>
                <a:off x="6756260" y="392589"/>
                <a:ext cx="102819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30" name="Google Shape;330;p3"/>
          <p:cNvGrpSpPr/>
          <p:nvPr/>
        </p:nvGrpSpPr>
        <p:grpSpPr>
          <a:xfrm>
            <a:off x="5042252" y="1202898"/>
            <a:ext cx="1929709" cy="2593500"/>
            <a:chOff x="5026514" y="1296273"/>
            <a:chExt cx="1929709" cy="2593500"/>
          </a:xfrm>
        </p:grpSpPr>
        <p:sp>
          <p:nvSpPr>
            <p:cNvPr id="331" name="Google Shape;331;p3"/>
            <p:cNvSpPr/>
            <p:nvPr/>
          </p:nvSpPr>
          <p:spPr>
            <a:xfrm>
              <a:off x="5026514" y="1934984"/>
              <a:ext cx="1668885" cy="933000"/>
            </a:xfrm>
            <a:prstGeom prst="roundRect">
              <a:avLst>
                <a:gd fmla="val 16667" name="adj"/>
              </a:avLst>
            </a:prstGeom>
            <a:solidFill>
              <a:srgbClr val="D6E3BC"/>
            </a:solidFill>
            <a:ln cap="flat" cmpd="sng" w="381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DataBase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850477" y="1296273"/>
              <a:ext cx="105746" cy="25935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3"/>
            <p:cNvCxnSpPr/>
            <p:nvPr/>
          </p:nvCxnSpPr>
          <p:spPr>
            <a:xfrm>
              <a:off x="6695413" y="2401473"/>
              <a:ext cx="155017" cy="0"/>
            </a:xfrm>
            <a:prstGeom prst="straightConnector1">
              <a:avLst/>
            </a:prstGeom>
            <a:noFill/>
            <a:ln cap="flat" cmpd="sng" w="762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4" name="Google Shape;334;p3"/>
          <p:cNvSpPr/>
          <p:nvPr/>
        </p:nvSpPr>
        <p:spPr>
          <a:xfrm>
            <a:off x="383498" y="1859691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"/>
          <p:cNvSpPr/>
          <p:nvPr/>
        </p:nvSpPr>
        <p:spPr>
          <a:xfrm>
            <a:off x="340600" y="4219302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*DataBase.py의 글로벌 메소드 - pickStudent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:주어진 리스트에서 정해진 num의 개수만큼 학생들을 뽑는 메소드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3"/>
          <p:cNvGraphicFramePr/>
          <p:nvPr/>
        </p:nvGraphicFramePr>
        <p:xfrm>
          <a:off x="6971950" y="45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{BD52DBA8-A491-4DDF-9EA4-E702A46260A6}</a:tableStyleId>
              </a:tblPr>
              <a:tblGrid>
                <a:gridCol w="1636650"/>
              </a:tblGrid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setScore</a:t>
                      </a:r>
                      <a:endParaRPr b="1"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getstudentlist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addstudent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deletestudent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setteachersays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getTeachersays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setStudent_button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getStudent_button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compareData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getScore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getcurrentstage</a:t>
                      </a:r>
                      <a:endParaRPr sz="1300" u="none" cap="none" strike="noStrike"/>
                    </a:p>
                  </a:txBody>
                  <a:tcPr marT="31750" marB="31750" marR="31750" marL="31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F1DD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"/>
          <p:cNvSpPr txBox="1"/>
          <p:nvPr>
            <p:ph type="title"/>
          </p:nvPr>
        </p:nvSpPr>
        <p:spPr>
          <a:xfrm>
            <a:off x="185057" y="122805"/>
            <a:ext cx="4909457" cy="35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멀티 쓰레딩 (Multi threading)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멀티스레딩 - 위키백과, 우리 모두의 백과사전" id="342" name="Google Shape;3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57" y="869372"/>
            <a:ext cx="3606518" cy="3404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4"/>
          <p:cNvGrpSpPr/>
          <p:nvPr/>
        </p:nvGrpSpPr>
        <p:grpSpPr>
          <a:xfrm>
            <a:off x="5283154" y="820881"/>
            <a:ext cx="2978727" cy="3650673"/>
            <a:chOff x="4246418" y="755072"/>
            <a:chExt cx="2978727" cy="3650673"/>
          </a:xfrm>
        </p:grpSpPr>
        <p:pic>
          <p:nvPicPr>
            <p:cNvPr id="344" name="Google Shape;34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53584" y="964828"/>
              <a:ext cx="2534646" cy="3213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4"/>
            <p:cNvSpPr/>
            <p:nvPr/>
          </p:nvSpPr>
          <p:spPr>
            <a:xfrm>
              <a:off x="6220691" y="1343891"/>
              <a:ext cx="767539" cy="339436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246418" y="755072"/>
              <a:ext cx="2978727" cy="3650673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7" name="Google Shape;34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3748" y="1413363"/>
            <a:ext cx="3758133" cy="290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F1DD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/>
          <p:nvPr>
            <p:ph type="title"/>
          </p:nvPr>
        </p:nvSpPr>
        <p:spPr>
          <a:xfrm>
            <a:off x="0" y="118619"/>
            <a:ext cx="4909457" cy="356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-US" sz="2400" u="sng"/>
              <a:t>단위 테스트(Unit Test)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838" y="3325668"/>
            <a:ext cx="4909457" cy="134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" y="780366"/>
            <a:ext cx="3863340" cy="223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1710" y="780366"/>
            <a:ext cx="4695130" cy="223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F1DD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"/>
          <p:cNvSpPr txBox="1"/>
          <p:nvPr>
            <p:ph type="title"/>
          </p:nvPr>
        </p:nvSpPr>
        <p:spPr>
          <a:xfrm>
            <a:off x="0" y="0"/>
            <a:ext cx="5074921" cy="521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br>
              <a:rPr b="1" lang="en-US" sz="2800" u="sng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u="sng">
                <a:latin typeface="Calibri"/>
                <a:ea typeface="Calibri"/>
                <a:cs typeface="Calibri"/>
                <a:sym typeface="Calibri"/>
              </a:rPr>
              <a:t>통합 테스트(Integration Test)</a:t>
            </a:r>
            <a:br>
              <a:rPr b="1" lang="en-US" sz="2800" u="sng">
                <a:latin typeface="Calibri"/>
                <a:ea typeface="Calibri"/>
                <a:cs typeface="Calibri"/>
                <a:sym typeface="Calibri"/>
              </a:rPr>
            </a:br>
            <a:endParaRPr sz="2800" u="sng"/>
          </a:p>
        </p:txBody>
      </p:sp>
      <p:pic>
        <p:nvPicPr>
          <p:cNvPr id="361" name="Google Shape;3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012" y="1094924"/>
            <a:ext cx="2709809" cy="34161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p6"/>
          <p:cNvGraphicFramePr/>
          <p:nvPr/>
        </p:nvGraphicFramePr>
        <p:xfrm>
          <a:off x="5817338" y="2483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{24159441-2C56-4171-867C-24805D0654EC}</a:tableStyleId>
              </a:tblPr>
              <a:tblGrid>
                <a:gridCol w="3169925"/>
              </a:tblGrid>
              <a:tr h="27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IT 1-1 MainWindow.AddButton &amp; DelButton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p6"/>
          <p:cNvGraphicFramePr/>
          <p:nvPr/>
        </p:nvGraphicFramePr>
        <p:xfrm>
          <a:off x="4927750" y="1947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{24159441-2C56-4171-867C-24805D0654EC}</a:tableStyleId>
              </a:tblPr>
              <a:tblGrid>
                <a:gridCol w="3169925"/>
              </a:tblGrid>
              <a:tr h="26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IT 1-2 MainWindow.Student_NULLButton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Google Shape;364;p6"/>
          <p:cNvGraphicFramePr/>
          <p:nvPr/>
        </p:nvGraphicFramePr>
        <p:xfrm>
          <a:off x="0" y="254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{24159441-2C56-4171-867C-24805D0654EC}</a:tableStyleId>
              </a:tblPr>
              <a:tblGrid>
                <a:gridCol w="1700575"/>
              </a:tblGrid>
              <a:tr h="25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IT 1-3 MainWindow.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SurrenderButton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6"/>
          <p:cNvGraphicFramePr/>
          <p:nvPr/>
        </p:nvGraphicFramePr>
        <p:xfrm>
          <a:off x="28746" y="3703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{24159441-2C56-4171-867C-24805D0654EC}</a:tableStyleId>
              </a:tblPr>
              <a:tblGrid>
                <a:gridCol w="1976850"/>
              </a:tblGrid>
              <a:tr h="35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IT 2-1 MainWindow.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Gamestart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6"/>
          <p:cNvGraphicFramePr/>
          <p:nvPr/>
        </p:nvGraphicFramePr>
        <p:xfrm>
          <a:off x="6202557" y="5550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{24159441-2C56-4171-867C-24805D0654EC}</a:tableStyleId>
              </a:tblPr>
              <a:tblGrid>
                <a:gridCol w="1611075"/>
              </a:tblGrid>
              <a:tr h="2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IT 2-2 TeacherSays window Left_Time window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6"/>
          <p:cNvGraphicFramePr/>
          <p:nvPr/>
        </p:nvGraphicFramePr>
        <p:xfrm>
          <a:off x="0" y="173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{24159441-2C56-4171-867C-24805D0654EC}</a:tableStyleId>
              </a:tblPr>
              <a:tblGrid>
                <a:gridCol w="1613375"/>
              </a:tblGrid>
              <a:tr h="2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IT 3-1 studentButtonclicked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6"/>
          <p:cNvGraphicFramePr/>
          <p:nvPr/>
        </p:nvGraphicFramePr>
        <p:xfrm>
          <a:off x="1" y="1148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{24159441-2C56-4171-867C-24805D0654EC}</a:tableStyleId>
              </a:tblPr>
              <a:tblGrid>
                <a:gridCol w="1436500"/>
              </a:tblGrid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IT 3-2 Score field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9" name="Google Shape;369;p6"/>
          <p:cNvCxnSpPr/>
          <p:nvPr/>
        </p:nvCxnSpPr>
        <p:spPr>
          <a:xfrm rot="-5400000">
            <a:off x="1168741" y="3062941"/>
            <a:ext cx="904200" cy="54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6"/>
          <p:cNvCxnSpPr/>
          <p:nvPr/>
        </p:nvCxnSpPr>
        <p:spPr>
          <a:xfrm>
            <a:off x="5334899" y="2955576"/>
            <a:ext cx="0" cy="3339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6"/>
          <p:cNvCxnSpPr/>
          <p:nvPr/>
        </p:nvCxnSpPr>
        <p:spPr>
          <a:xfrm>
            <a:off x="2282636" y="1893566"/>
            <a:ext cx="0" cy="2834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6"/>
          <p:cNvCxnSpPr/>
          <p:nvPr/>
        </p:nvCxnSpPr>
        <p:spPr>
          <a:xfrm flipH="1" rot="10800000">
            <a:off x="5167952" y="889413"/>
            <a:ext cx="1063136" cy="551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6"/>
          <p:cNvCxnSpPr/>
          <p:nvPr/>
        </p:nvCxnSpPr>
        <p:spPr>
          <a:xfrm>
            <a:off x="6167891" y="1187145"/>
            <a:ext cx="0" cy="2965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4" name="Google Shape;3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5337" y="1077334"/>
            <a:ext cx="1645751" cy="478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6"/>
          <p:cNvCxnSpPr/>
          <p:nvPr/>
        </p:nvCxnSpPr>
        <p:spPr>
          <a:xfrm>
            <a:off x="1500327" y="1893692"/>
            <a:ext cx="78190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6" name="Google Shape;37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2042" y="2955238"/>
            <a:ext cx="2423291" cy="143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3890" y="3282258"/>
            <a:ext cx="2283427" cy="13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80530" y="3674109"/>
            <a:ext cx="2272146" cy="1281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6"/>
          <p:cNvCxnSpPr/>
          <p:nvPr/>
        </p:nvCxnSpPr>
        <p:spPr>
          <a:xfrm>
            <a:off x="5981700" y="2725902"/>
            <a:ext cx="0" cy="3302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6"/>
          <p:cNvCxnSpPr/>
          <p:nvPr/>
        </p:nvCxnSpPr>
        <p:spPr>
          <a:xfrm>
            <a:off x="6934200" y="2737607"/>
            <a:ext cx="0" cy="5446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6"/>
          <p:cNvCxnSpPr/>
          <p:nvPr/>
        </p:nvCxnSpPr>
        <p:spPr>
          <a:xfrm>
            <a:off x="5981700" y="2720715"/>
            <a:ext cx="2156460" cy="84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6"/>
          <p:cNvCxnSpPr/>
          <p:nvPr/>
        </p:nvCxnSpPr>
        <p:spPr>
          <a:xfrm>
            <a:off x="5167952" y="890611"/>
            <a:ext cx="0" cy="2965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p6"/>
          <p:cNvCxnSpPr/>
          <p:nvPr/>
        </p:nvCxnSpPr>
        <p:spPr>
          <a:xfrm flipH="1">
            <a:off x="4358950" y="2188262"/>
            <a:ext cx="568800" cy="33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4" name="Google Shape;384;p6"/>
          <p:cNvCxnSpPr/>
          <p:nvPr/>
        </p:nvCxnSpPr>
        <p:spPr>
          <a:xfrm>
            <a:off x="1348740" y="1280160"/>
            <a:ext cx="861000" cy="35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p6"/>
          <p:cNvCxnSpPr/>
          <p:nvPr/>
        </p:nvCxnSpPr>
        <p:spPr>
          <a:xfrm rot="10800000">
            <a:off x="1348740" y="2571750"/>
            <a:ext cx="12649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6"/>
          <p:cNvCxnSpPr/>
          <p:nvPr/>
        </p:nvCxnSpPr>
        <p:spPr>
          <a:xfrm>
            <a:off x="2616224" y="2571750"/>
            <a:ext cx="0" cy="1658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p6"/>
          <p:cNvCxnSpPr/>
          <p:nvPr/>
        </p:nvCxnSpPr>
        <p:spPr>
          <a:xfrm>
            <a:off x="5797756" y="890611"/>
            <a:ext cx="0" cy="3531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DB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7"/>
          <p:cNvGrpSpPr/>
          <p:nvPr/>
        </p:nvGrpSpPr>
        <p:grpSpPr>
          <a:xfrm>
            <a:off x="-153232" y="286827"/>
            <a:ext cx="9449322" cy="4569203"/>
            <a:chOff x="-306465" y="573654"/>
            <a:chExt cx="18898644" cy="9138406"/>
          </a:xfrm>
        </p:grpSpPr>
        <p:pic>
          <p:nvPicPr>
            <p:cNvPr id="393" name="Google Shape;39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06465" y="573654"/>
              <a:ext cx="18898644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64273" y="9626591"/>
              <a:ext cx="18614260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4116635" y="5103703"/>
              <a:ext cx="9049548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5400000">
              <a:off x="13355996" y="5106898"/>
              <a:ext cx="9043160" cy="8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17597351" y="680414"/>
              <a:ext cx="203278" cy="71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-3935514" y="5113200"/>
              <a:ext cx="9049548" cy="66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7800" y="787836"/>
              <a:ext cx="17485048" cy="664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0" name="Google Shape;400;p7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pic>
            <p:nvPicPr>
              <p:cNvPr id="401" name="Google Shape;401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92429" y="9440628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02" name="Google Shape;402;p7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pic>
              <p:nvPicPr>
                <p:cNvPr id="403" name="Google Shape;403;p7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7223857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4" name="Google Shape;404;p7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7413299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05" name="Google Shape;405;p7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pic>
              <p:nvPicPr>
                <p:cNvPr id="406" name="Google Shape;406;p7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5011433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7" name="Google Shape;407;p7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5200875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08" name="Google Shape;408;p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pic>
              <p:nvPicPr>
                <p:cNvPr id="409" name="Google Shape;409;p7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2798925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0" name="Google Shape;410;p7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392429" y="2988367"/>
                  <a:ext cx="187272" cy="714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11" name="Google Shape;411;p7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pic>
            <p:nvPicPr>
              <p:cNvPr id="412" name="Google Shape;412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86969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3" name="Google Shape;413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205914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4" name="Google Shape;414;p7"/>
            <p:cNvGrpSpPr/>
            <p:nvPr/>
          </p:nvGrpSpPr>
          <p:grpSpPr>
            <a:xfrm>
              <a:off x="3500864" y="625646"/>
              <a:ext cx="260897" cy="187272"/>
              <a:chOff x="3500864" y="625646"/>
              <a:chExt cx="260897" cy="187272"/>
            </a:xfrm>
          </p:grpSpPr>
          <p:pic>
            <p:nvPicPr>
              <p:cNvPr id="415" name="Google Shape;415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3442955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" name="Google Shape;416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3632397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7" name="Google Shape;417;p7"/>
            <p:cNvGrpSpPr/>
            <p:nvPr/>
          </p:nvGrpSpPr>
          <p:grpSpPr>
            <a:xfrm>
              <a:off x="5074120" y="625646"/>
              <a:ext cx="260897" cy="187272"/>
              <a:chOff x="5074120" y="625646"/>
              <a:chExt cx="260897" cy="187272"/>
            </a:xfrm>
          </p:grpSpPr>
          <p:pic>
            <p:nvPicPr>
              <p:cNvPr id="418" name="Google Shape;418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5016211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9" name="Google Shape;419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5205653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0" name="Google Shape;420;p7"/>
            <p:cNvGrpSpPr/>
            <p:nvPr/>
          </p:nvGrpSpPr>
          <p:grpSpPr>
            <a:xfrm>
              <a:off x="6647376" y="625646"/>
              <a:ext cx="260897" cy="187272"/>
              <a:chOff x="6647376" y="625646"/>
              <a:chExt cx="260897" cy="187272"/>
            </a:xfrm>
          </p:grpSpPr>
          <p:pic>
            <p:nvPicPr>
              <p:cNvPr id="421" name="Google Shape;421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6589467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" name="Google Shape;422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6778909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3" name="Google Shape;423;p7"/>
            <p:cNvGrpSpPr/>
            <p:nvPr/>
          </p:nvGrpSpPr>
          <p:grpSpPr>
            <a:xfrm>
              <a:off x="8220632" y="625646"/>
              <a:ext cx="260897" cy="187272"/>
              <a:chOff x="8220632" y="625646"/>
              <a:chExt cx="260897" cy="187272"/>
            </a:xfrm>
          </p:grpSpPr>
          <p:pic>
            <p:nvPicPr>
              <p:cNvPr id="424" name="Google Shape;424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8162723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" name="Google Shape;425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8352165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6" name="Google Shape;426;p7"/>
            <p:cNvGrpSpPr/>
            <p:nvPr/>
          </p:nvGrpSpPr>
          <p:grpSpPr>
            <a:xfrm>
              <a:off x="9793889" y="625646"/>
              <a:ext cx="260896" cy="187272"/>
              <a:chOff x="9793889" y="625646"/>
              <a:chExt cx="260896" cy="187272"/>
            </a:xfrm>
          </p:grpSpPr>
          <p:pic>
            <p:nvPicPr>
              <p:cNvPr id="427" name="Google Shape;427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973598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8" name="Google Shape;428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9925421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9" name="Google Shape;429;p7"/>
            <p:cNvGrpSpPr/>
            <p:nvPr/>
          </p:nvGrpSpPr>
          <p:grpSpPr>
            <a:xfrm>
              <a:off x="11367145" y="625646"/>
              <a:ext cx="260897" cy="187272"/>
              <a:chOff x="11367145" y="625646"/>
              <a:chExt cx="260897" cy="187272"/>
            </a:xfrm>
          </p:grpSpPr>
          <p:pic>
            <p:nvPicPr>
              <p:cNvPr id="430" name="Google Shape;430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1309236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" name="Google Shape;431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149867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2" name="Google Shape;432;p7"/>
            <p:cNvGrpSpPr/>
            <p:nvPr/>
          </p:nvGrpSpPr>
          <p:grpSpPr>
            <a:xfrm>
              <a:off x="12940401" y="625646"/>
              <a:ext cx="260897" cy="187272"/>
              <a:chOff x="12940401" y="625646"/>
              <a:chExt cx="260897" cy="187272"/>
            </a:xfrm>
          </p:grpSpPr>
          <p:pic>
            <p:nvPicPr>
              <p:cNvPr id="433" name="Google Shape;433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2882492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4" name="Google Shape;434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3071934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5" name="Google Shape;435;p7"/>
            <p:cNvGrpSpPr/>
            <p:nvPr/>
          </p:nvGrpSpPr>
          <p:grpSpPr>
            <a:xfrm>
              <a:off x="14513657" y="625646"/>
              <a:ext cx="260897" cy="187272"/>
              <a:chOff x="14513657" y="625646"/>
              <a:chExt cx="260897" cy="187272"/>
            </a:xfrm>
          </p:grpSpPr>
          <p:pic>
            <p:nvPicPr>
              <p:cNvPr id="436" name="Google Shape;436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4455748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" name="Google Shape;437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4645190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8" name="Google Shape;438;p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pic>
            <p:nvPicPr>
              <p:cNvPr id="439" name="Google Shape;439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6029004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 rot="-5400000">
                <a:off x="16218446" y="683554"/>
                <a:ext cx="187272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1" name="Google Shape;441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9331" y="811296"/>
              <a:ext cx="17317820" cy="88599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2" name="Google Shape;44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19048" y="3727315"/>
            <a:ext cx="2225397" cy="100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55902" y="2002567"/>
            <a:ext cx="5926436" cy="107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Anungoo E</dc:creator>
</cp:coreProperties>
</file>