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</p:sldIdLst>
  <p:sldSz cx="11201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75" d="100"/>
          <a:sy n="75" d="100"/>
        </p:scale>
        <p:origin x="1528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471289"/>
            <a:ext cx="84010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1512522"/>
            <a:ext cx="84010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153319"/>
            <a:ext cx="2415302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153319"/>
            <a:ext cx="7105888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717932"/>
            <a:ext cx="966120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1927150"/>
            <a:ext cx="966120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153319"/>
            <a:ext cx="966120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705933"/>
            <a:ext cx="47387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1051899"/>
            <a:ext cx="4738717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705933"/>
            <a:ext cx="476205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1051899"/>
            <a:ext cx="476205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414627"/>
            <a:ext cx="567070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414627"/>
            <a:ext cx="567070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153319"/>
            <a:ext cx="966120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766593"/>
            <a:ext cx="966120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53C3-D2A4-5347-A397-6225EE19503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2669079"/>
            <a:ext cx="37804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76FE5B-8FC7-9103-B6BD-2EFE6057701F}"/>
              </a:ext>
            </a:extLst>
          </p:cNvPr>
          <p:cNvGrpSpPr/>
          <p:nvPr/>
        </p:nvGrpSpPr>
        <p:grpSpPr>
          <a:xfrm>
            <a:off x="353332" y="275312"/>
            <a:ext cx="10494736" cy="2329099"/>
            <a:chOff x="821933" y="285571"/>
            <a:chExt cx="10478672" cy="2403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FB032-4340-3C3B-F2C2-E02EC3F593A7}"/>
                </a:ext>
              </a:extLst>
            </p:cNvPr>
            <p:cNvSpPr txBox="1"/>
            <p:nvPr/>
          </p:nvSpPr>
          <p:spPr>
            <a:xfrm>
              <a:off x="3174717" y="285571"/>
              <a:ext cx="8125888" cy="240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535" b="1" dirty="0">
                  <a:solidFill>
                    <a:srgbClr val="535353"/>
                  </a:solidFill>
                  <a:latin typeface="HELVETICA LIGHT" panose="020B0403020202020204" pitchFamily="34" charset="0"/>
                </a:rPr>
                <a:t>ISODATA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15D39-E8D2-A5C2-A6E9-020377F5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623" b="1623"/>
            <a:stretch/>
          </p:blipFill>
          <p:spPr>
            <a:xfrm>
              <a:off x="821933" y="356505"/>
              <a:ext cx="2258784" cy="2258784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61382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76FE5B-8FC7-9103-B6BD-2EFE6057701F}"/>
              </a:ext>
            </a:extLst>
          </p:cNvPr>
          <p:cNvGrpSpPr/>
          <p:nvPr/>
        </p:nvGrpSpPr>
        <p:grpSpPr>
          <a:xfrm>
            <a:off x="173452" y="344049"/>
            <a:ext cx="11668779" cy="2206016"/>
            <a:chOff x="642329" y="356505"/>
            <a:chExt cx="11650918" cy="227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FB032-4340-3C3B-F2C2-E02EC3F593A7}"/>
                </a:ext>
              </a:extLst>
            </p:cNvPr>
            <p:cNvSpPr txBox="1"/>
            <p:nvPr/>
          </p:nvSpPr>
          <p:spPr>
            <a:xfrm>
              <a:off x="2995113" y="393853"/>
              <a:ext cx="9298134" cy="223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0" b="1" dirty="0">
                  <a:solidFill>
                    <a:srgbClr val="535353"/>
                  </a:solidFill>
                  <a:latin typeface="Helvetica" pitchFamily="2" charset="0"/>
                </a:rPr>
                <a:t>Grid</a:t>
              </a:r>
              <a:r>
                <a:rPr lang="en-US" sz="2500" b="1" dirty="0">
                  <a:solidFill>
                    <a:srgbClr val="535353"/>
                  </a:solidFill>
                  <a:latin typeface="Helvetica" pitchFamily="2" charset="0"/>
                </a:rPr>
                <a:t> </a:t>
              </a:r>
              <a:r>
                <a:rPr lang="en-US" sz="13500" dirty="0">
                  <a:solidFill>
                    <a:srgbClr val="535353"/>
                  </a:solidFill>
                  <a:latin typeface="Helvetica Light" panose="020B0403020202020204" pitchFamily="34" charset="0"/>
                </a:rPr>
                <a:t>Status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15D39-E8D2-A5C2-A6E9-020377F5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623" b="1623"/>
            <a:stretch/>
          </p:blipFill>
          <p:spPr>
            <a:xfrm>
              <a:off x="642329" y="356505"/>
              <a:ext cx="2258784" cy="2258784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55960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2022-07-28T19:30:38Z</dcterms:created>
  <dcterms:modified xsi:type="dcterms:W3CDTF">2022-10-25T15:16:54Z</dcterms:modified>
</cp:coreProperties>
</file>