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B1BD6-0F14-C5B2-B942-D12DC88B9D55}" v="49" dt="2019-07-07T13:22:31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j Jularić" userId="S::mj48506@fer.hr::bb5bf766-39be-4ab0-9142-ea841cffc5aa" providerId="AD" clId="Web-{021B1BD6-0F14-C5B2-B942-D12DC88B9D55}"/>
    <pc:docChg chg="addSld modSld">
      <pc:chgData name="Matej Jularić" userId="S::mj48506@fer.hr::bb5bf766-39be-4ab0-9142-ea841cffc5aa" providerId="AD" clId="Web-{021B1BD6-0F14-C5B2-B942-D12DC88B9D55}" dt="2019-07-07T14:56:34.901" v="1770" actId="1076"/>
      <pc:docMkLst>
        <pc:docMk/>
      </pc:docMkLst>
      <pc:sldChg chg="addSp modSp mod setBg">
        <pc:chgData name="Matej Jularić" userId="S::mj48506@fer.hr::bb5bf766-39be-4ab0-9142-ea841cffc5aa" providerId="AD" clId="Web-{021B1BD6-0F14-C5B2-B942-D12DC88B9D55}" dt="2019-07-07T13:33:00.109" v="808"/>
        <pc:sldMkLst>
          <pc:docMk/>
          <pc:sldMk cId="3622625124" sldId="256"/>
        </pc:sldMkLst>
        <pc:spChg chg="mod">
          <ac:chgData name="Matej Jularić" userId="S::mj48506@fer.hr::bb5bf766-39be-4ab0-9142-ea841cffc5aa" providerId="AD" clId="Web-{021B1BD6-0F14-C5B2-B942-D12DC88B9D55}" dt="2019-07-07T13:33:00.109" v="808"/>
          <ac:spMkLst>
            <pc:docMk/>
            <pc:sldMk cId="3622625124" sldId="256"/>
            <ac:spMk id="2" creationId="{00000000-0000-0000-0000-000000000000}"/>
          </ac:spMkLst>
        </pc:spChg>
        <pc:spChg chg="mod">
          <ac:chgData name="Matej Jularić" userId="S::mj48506@fer.hr::bb5bf766-39be-4ab0-9142-ea841cffc5aa" providerId="AD" clId="Web-{021B1BD6-0F14-C5B2-B942-D12DC88B9D55}" dt="2019-07-07T13:33:00.109" v="808"/>
          <ac:spMkLst>
            <pc:docMk/>
            <pc:sldMk cId="3622625124" sldId="256"/>
            <ac:spMk id="3" creationId="{00000000-0000-0000-0000-000000000000}"/>
          </ac:spMkLst>
        </pc:spChg>
        <pc:spChg chg="add">
          <ac:chgData name="Matej Jularić" userId="S::mj48506@fer.hr::bb5bf766-39be-4ab0-9142-ea841cffc5aa" providerId="AD" clId="Web-{021B1BD6-0F14-C5B2-B942-D12DC88B9D55}" dt="2019-07-07T13:33:00.109" v="808"/>
          <ac:spMkLst>
            <pc:docMk/>
            <pc:sldMk cId="3622625124" sldId="256"/>
            <ac:spMk id="8" creationId="{F81819F9-8CAC-4A6C-8F06-0482027F9736}"/>
          </ac:spMkLst>
        </pc:spChg>
        <pc:spChg chg="add">
          <ac:chgData name="Matej Jularić" userId="S::mj48506@fer.hr::bb5bf766-39be-4ab0-9142-ea841cffc5aa" providerId="AD" clId="Web-{021B1BD6-0F14-C5B2-B942-D12DC88B9D55}" dt="2019-07-07T13:33:00.109" v="808"/>
          <ac:spMkLst>
            <pc:docMk/>
            <pc:sldMk cId="3622625124" sldId="256"/>
            <ac:spMk id="10" creationId="{4A98CC08-AEC2-4E8F-8F52-0F5C6372DB4F}"/>
          </ac:spMkLst>
        </pc:spChg>
        <pc:spChg chg="add">
          <ac:chgData name="Matej Jularić" userId="S::mj48506@fer.hr::bb5bf766-39be-4ab0-9142-ea841cffc5aa" providerId="AD" clId="Web-{021B1BD6-0F14-C5B2-B942-D12DC88B9D55}" dt="2019-07-07T13:33:00.109" v="808"/>
          <ac:spMkLst>
            <pc:docMk/>
            <pc:sldMk cId="3622625124" sldId="256"/>
            <ac:spMk id="40" creationId="{1310EFE2-B91D-47E7-B117-C2A802800A7C}"/>
          </ac:spMkLst>
        </pc:spChg>
        <pc:grpChg chg="add">
          <ac:chgData name="Matej Jularić" userId="S::mj48506@fer.hr::bb5bf766-39be-4ab0-9142-ea841cffc5aa" providerId="AD" clId="Web-{021B1BD6-0F14-C5B2-B942-D12DC88B9D55}" dt="2019-07-07T13:33:00.109" v="808"/>
          <ac:grpSpMkLst>
            <pc:docMk/>
            <pc:sldMk cId="3622625124" sldId="256"/>
            <ac:grpSpMk id="12" creationId="{5D1545E6-EB3C-4478-A661-A2CA963F129C}"/>
          </ac:grpSpMkLst>
        </pc:grpChg>
        <pc:grpChg chg="add">
          <ac:chgData name="Matej Jularić" userId="S::mj48506@fer.hr::bb5bf766-39be-4ab0-9142-ea841cffc5aa" providerId="AD" clId="Web-{021B1BD6-0F14-C5B2-B942-D12DC88B9D55}" dt="2019-07-07T13:33:00.109" v="808"/>
          <ac:grpSpMkLst>
            <pc:docMk/>
            <pc:sldMk cId="3622625124" sldId="256"/>
            <ac:grpSpMk id="26" creationId="{40A75861-F6C5-44A9-B161-B03701CBDE0C}"/>
          </ac:grpSpMkLst>
        </pc:grpChg>
      </pc:sldChg>
      <pc:sldChg chg="modSp new">
        <pc:chgData name="Matej Jularić" userId="S::mj48506@fer.hr::bb5bf766-39be-4ab0-9142-ea841cffc5aa" providerId="AD" clId="Web-{021B1BD6-0F14-C5B2-B942-D12DC88B9D55}" dt="2019-07-07T14:29:07.802" v="1106" actId="20577"/>
        <pc:sldMkLst>
          <pc:docMk/>
          <pc:sldMk cId="1822365488" sldId="257"/>
        </pc:sldMkLst>
        <pc:spChg chg="mod">
          <ac:chgData name="Matej Jularić" userId="S::mj48506@fer.hr::bb5bf766-39be-4ab0-9142-ea841cffc5aa" providerId="AD" clId="Web-{021B1BD6-0F14-C5B2-B942-D12DC88B9D55}" dt="2019-07-07T08:59:13.458" v="214" actId="20577"/>
          <ac:spMkLst>
            <pc:docMk/>
            <pc:sldMk cId="1822365488" sldId="257"/>
            <ac:spMk id="2" creationId="{F1BF680B-90C4-4E94-8A3B-1BDCC73F31AB}"/>
          </ac:spMkLst>
        </pc:spChg>
        <pc:spChg chg="mod">
          <ac:chgData name="Matej Jularić" userId="S::mj48506@fer.hr::bb5bf766-39be-4ab0-9142-ea841cffc5aa" providerId="AD" clId="Web-{021B1BD6-0F14-C5B2-B942-D12DC88B9D55}" dt="2019-07-07T14:29:07.802" v="1106" actId="20577"/>
          <ac:spMkLst>
            <pc:docMk/>
            <pc:sldMk cId="1822365488" sldId="257"/>
            <ac:spMk id="3" creationId="{ADD5B169-C39D-4D3D-A0A6-0BE9C736A872}"/>
          </ac:spMkLst>
        </pc:spChg>
      </pc:sldChg>
      <pc:sldChg chg="addSp delSp modSp new mod setBg">
        <pc:chgData name="Matej Jularić" userId="S::mj48506@fer.hr::bb5bf766-39be-4ab0-9142-ea841cffc5aa" providerId="AD" clId="Web-{021B1BD6-0F14-C5B2-B942-D12DC88B9D55}" dt="2019-07-07T14:43:39.139" v="1524" actId="20577"/>
        <pc:sldMkLst>
          <pc:docMk/>
          <pc:sldMk cId="1945770568" sldId="258"/>
        </pc:sldMkLst>
        <pc:spChg chg="mod">
          <ac:chgData name="Matej Jularić" userId="S::mj48506@fer.hr::bb5bf766-39be-4ab0-9142-ea841cffc5aa" providerId="AD" clId="Web-{021B1BD6-0F14-C5B2-B942-D12DC88B9D55}" dt="2019-07-07T09:04:02.453" v="420"/>
          <ac:spMkLst>
            <pc:docMk/>
            <pc:sldMk cId="1945770568" sldId="258"/>
            <ac:spMk id="2" creationId="{E3CC4B5E-4C9F-4C33-8825-B992B4E794B6}"/>
          </ac:spMkLst>
        </pc:spChg>
        <pc:spChg chg="del">
          <ac:chgData name="Matej Jularić" userId="S::mj48506@fer.hr::bb5bf766-39be-4ab0-9142-ea841cffc5aa" providerId="AD" clId="Web-{021B1BD6-0F14-C5B2-B942-D12DC88B9D55}" dt="2019-07-07T09:03:56.578" v="419"/>
          <ac:spMkLst>
            <pc:docMk/>
            <pc:sldMk cId="1945770568" sldId="258"/>
            <ac:spMk id="3" creationId="{53D2F2B8-8FDC-4F11-A976-5271C187794C}"/>
          </ac:spMkLst>
        </pc:spChg>
        <pc:spChg chg="add mod">
          <ac:chgData name="Matej Jularić" userId="S::mj48506@fer.hr::bb5bf766-39be-4ab0-9142-ea841cffc5aa" providerId="AD" clId="Web-{021B1BD6-0F14-C5B2-B942-D12DC88B9D55}" dt="2019-07-07T14:43:39.139" v="1524" actId="20577"/>
          <ac:spMkLst>
            <pc:docMk/>
            <pc:sldMk cId="1945770568" sldId="258"/>
            <ac:spMk id="9" creationId="{39DFAA76-6B4B-4F8A-81E4-1D8E3CB6C374}"/>
          </ac:spMkLst>
        </pc:spChg>
        <pc:spChg chg="add">
          <ac:chgData name="Matej Jularić" userId="S::mj48506@fer.hr::bb5bf766-39be-4ab0-9142-ea841cffc5aa" providerId="AD" clId="Web-{021B1BD6-0F14-C5B2-B942-D12DC88B9D55}" dt="2019-07-07T09:04:02.453" v="420"/>
          <ac:spMkLst>
            <pc:docMk/>
            <pc:sldMk cId="1945770568" sldId="258"/>
            <ac:spMk id="12" creationId="{3F4C104D-5F30-4811-9376-566B26E4719A}"/>
          </ac:spMkLst>
        </pc:spChg>
        <pc:spChg chg="add">
          <ac:chgData name="Matej Jularić" userId="S::mj48506@fer.hr::bb5bf766-39be-4ab0-9142-ea841cffc5aa" providerId="AD" clId="Web-{021B1BD6-0F14-C5B2-B942-D12DC88B9D55}" dt="2019-07-07T09:04:02.453" v="420"/>
          <ac:spMkLst>
            <pc:docMk/>
            <pc:sldMk cId="1945770568" sldId="258"/>
            <ac:spMk id="14" creationId="{0815E34B-5D02-4E01-A936-E8E1C0AB6F12}"/>
          </ac:spMkLst>
        </pc:spChg>
        <pc:spChg chg="add">
          <ac:chgData name="Matej Jularić" userId="S::mj48506@fer.hr::bb5bf766-39be-4ab0-9142-ea841cffc5aa" providerId="AD" clId="Web-{021B1BD6-0F14-C5B2-B942-D12DC88B9D55}" dt="2019-07-07T09:04:02.453" v="420"/>
          <ac:spMkLst>
            <pc:docMk/>
            <pc:sldMk cId="1945770568" sldId="258"/>
            <ac:spMk id="16" creationId="{7DE3414B-B032-4710-A468-D3285E38C5FF}"/>
          </ac:spMkLst>
        </pc:spChg>
        <pc:picChg chg="add del mod ord">
          <ac:chgData name="Matej Jularić" userId="S::mj48506@fer.hr::bb5bf766-39be-4ab0-9142-ea841cffc5aa" providerId="AD" clId="Web-{021B1BD6-0F14-C5B2-B942-D12DC88B9D55}" dt="2019-07-07T09:04:02.453" v="420"/>
          <ac:picMkLst>
            <pc:docMk/>
            <pc:sldMk cId="1945770568" sldId="258"/>
            <ac:picMk id="4" creationId="{084321BD-55F9-42B4-8587-FA11B65E2BFA}"/>
          </ac:picMkLst>
        </pc:picChg>
        <pc:picChg chg="add mod">
          <ac:chgData name="Matej Jularić" userId="S::mj48506@fer.hr::bb5bf766-39be-4ab0-9142-ea841cffc5aa" providerId="AD" clId="Web-{021B1BD6-0F14-C5B2-B942-D12DC88B9D55}" dt="2019-07-07T13:43:20.730" v="968" actId="1076"/>
          <ac:picMkLst>
            <pc:docMk/>
            <pc:sldMk cId="1945770568" sldId="258"/>
            <ac:picMk id="7" creationId="{084321BD-55F9-42B4-8587-FA11B65E2BFA}"/>
          </ac:picMkLst>
        </pc:picChg>
      </pc:sldChg>
      <pc:sldChg chg="addSp delSp modSp new mod setBg">
        <pc:chgData name="Matej Jularić" userId="S::mj48506@fer.hr::bb5bf766-39be-4ab0-9142-ea841cffc5aa" providerId="AD" clId="Web-{021B1BD6-0F14-C5B2-B942-D12DC88B9D55}" dt="2019-07-07T13:42:58.934" v="964" actId="1076"/>
        <pc:sldMkLst>
          <pc:docMk/>
          <pc:sldMk cId="2119735063" sldId="259"/>
        </pc:sldMkLst>
        <pc:spChg chg="mod">
          <ac:chgData name="Matej Jularić" userId="S::mj48506@fer.hr::bb5bf766-39be-4ab0-9142-ea841cffc5aa" providerId="AD" clId="Web-{021B1BD6-0F14-C5B2-B942-D12DC88B9D55}" dt="2019-07-07T09:09:47.962" v="549"/>
          <ac:spMkLst>
            <pc:docMk/>
            <pc:sldMk cId="2119735063" sldId="259"/>
            <ac:spMk id="2" creationId="{99C6F09C-0A8D-4BD6-A9BD-B1C5B768B9D6}"/>
          </ac:spMkLst>
        </pc:spChg>
        <pc:spChg chg="del">
          <ac:chgData name="Matej Jularić" userId="S::mj48506@fer.hr::bb5bf766-39be-4ab0-9142-ea841cffc5aa" providerId="AD" clId="Web-{021B1BD6-0F14-C5B2-B942-D12DC88B9D55}" dt="2019-07-07T09:08:57.572" v="545"/>
          <ac:spMkLst>
            <pc:docMk/>
            <pc:sldMk cId="2119735063" sldId="259"/>
            <ac:spMk id="3" creationId="{1A4572C4-F829-49BB-8B66-28454F46A678}"/>
          </ac:spMkLst>
        </pc:spChg>
        <pc:spChg chg="add del mod">
          <ac:chgData name="Matej Jularić" userId="S::mj48506@fer.hr::bb5bf766-39be-4ab0-9142-ea841cffc5aa" providerId="AD" clId="Web-{021B1BD6-0F14-C5B2-B942-D12DC88B9D55}" dt="2019-07-07T09:09:33.165" v="547"/>
          <ac:spMkLst>
            <pc:docMk/>
            <pc:sldMk cId="2119735063" sldId="259"/>
            <ac:spMk id="7" creationId="{9D496A28-AFD4-4DC0-8FEC-92EF19B01011}"/>
          </ac:spMkLst>
        </pc:spChg>
        <pc:spChg chg="add del">
          <ac:chgData name="Matej Jularić" userId="S::mj48506@fer.hr::bb5bf766-39be-4ab0-9142-ea841cffc5aa" providerId="AD" clId="Web-{021B1BD6-0F14-C5B2-B942-D12DC88B9D55}" dt="2019-07-07T09:09:47.962" v="549"/>
          <ac:spMkLst>
            <pc:docMk/>
            <pc:sldMk cId="2119735063" sldId="259"/>
            <ac:spMk id="13" creationId="{9DADFC41-8E79-4237-A529-E5582F16E376}"/>
          </ac:spMkLst>
        </pc:spChg>
        <pc:spChg chg="add del">
          <ac:chgData name="Matej Jularić" userId="S::mj48506@fer.hr::bb5bf766-39be-4ab0-9142-ea841cffc5aa" providerId="AD" clId="Web-{021B1BD6-0F14-C5B2-B942-D12DC88B9D55}" dt="2019-07-07T09:09:47.962" v="549"/>
          <ac:spMkLst>
            <pc:docMk/>
            <pc:sldMk cId="2119735063" sldId="259"/>
            <ac:spMk id="16" creationId="{3F4C104D-5F30-4811-9376-566B26E4719A}"/>
          </ac:spMkLst>
        </pc:spChg>
        <pc:spChg chg="add del">
          <ac:chgData name="Matej Jularić" userId="S::mj48506@fer.hr::bb5bf766-39be-4ab0-9142-ea841cffc5aa" providerId="AD" clId="Web-{021B1BD6-0F14-C5B2-B942-D12DC88B9D55}" dt="2019-07-07T09:09:47.962" v="549"/>
          <ac:spMkLst>
            <pc:docMk/>
            <pc:sldMk cId="2119735063" sldId="259"/>
            <ac:spMk id="18" creationId="{0815E34B-5D02-4E01-A936-E8E1C0AB6F12}"/>
          </ac:spMkLst>
        </pc:spChg>
        <pc:spChg chg="add del">
          <ac:chgData name="Matej Jularić" userId="S::mj48506@fer.hr::bb5bf766-39be-4ab0-9142-ea841cffc5aa" providerId="AD" clId="Web-{021B1BD6-0F14-C5B2-B942-D12DC88B9D55}" dt="2019-07-07T09:09:47.962" v="549"/>
          <ac:spMkLst>
            <pc:docMk/>
            <pc:sldMk cId="2119735063" sldId="259"/>
            <ac:spMk id="20" creationId="{7DE3414B-B032-4710-A468-D3285E38C5FF}"/>
          </ac:spMkLst>
        </pc:spChg>
        <pc:picChg chg="add del mod ord">
          <ac:chgData name="Matej Jularić" userId="S::mj48506@fer.hr::bb5bf766-39be-4ab0-9142-ea841cffc5aa" providerId="AD" clId="Web-{021B1BD6-0F14-C5B2-B942-D12DC88B9D55}" dt="2019-07-07T09:09:27.759" v="546"/>
          <ac:picMkLst>
            <pc:docMk/>
            <pc:sldMk cId="2119735063" sldId="259"/>
            <ac:picMk id="4" creationId="{00C0960D-9212-440F-8FBC-9334560BC623}"/>
          </ac:picMkLst>
        </pc:picChg>
        <pc:picChg chg="add del mod ord">
          <ac:chgData name="Matej Jularić" userId="S::mj48506@fer.hr::bb5bf766-39be-4ab0-9142-ea841cffc5aa" providerId="AD" clId="Web-{021B1BD6-0F14-C5B2-B942-D12DC88B9D55}" dt="2019-07-07T13:42:58.934" v="964" actId="1076"/>
          <ac:picMkLst>
            <pc:docMk/>
            <pc:sldMk cId="2119735063" sldId="259"/>
            <ac:picMk id="8" creationId="{C7D2F0A9-25B7-41D8-8805-3F4B1CC27C5E}"/>
          </ac:picMkLst>
        </pc:picChg>
        <pc:picChg chg="add del">
          <ac:chgData name="Matej Jularić" userId="S::mj48506@fer.hr::bb5bf766-39be-4ab0-9142-ea841cffc5aa" providerId="AD" clId="Web-{021B1BD6-0F14-C5B2-B942-D12DC88B9D55}" dt="2019-07-07T09:09:47.962" v="549"/>
          <ac:picMkLst>
            <pc:docMk/>
            <pc:sldMk cId="2119735063" sldId="259"/>
            <ac:picMk id="11" creationId="{C7D2F0A9-25B7-41D8-8805-3F4B1CC27C5E}"/>
          </ac:picMkLst>
        </pc:picChg>
      </pc:sldChg>
      <pc:sldChg chg="addSp modSp new">
        <pc:chgData name="Matej Jularić" userId="S::mj48506@fer.hr::bb5bf766-39be-4ab0-9142-ea841cffc5aa" providerId="AD" clId="Web-{021B1BD6-0F14-C5B2-B942-D12DC88B9D55}" dt="2019-07-07T14:28:59.724" v="1103" actId="20577"/>
        <pc:sldMkLst>
          <pc:docMk/>
          <pc:sldMk cId="3245317834" sldId="260"/>
        </pc:sldMkLst>
        <pc:spChg chg="mod">
          <ac:chgData name="Matej Jularić" userId="S::mj48506@fer.hr::bb5bf766-39be-4ab0-9142-ea841cffc5aa" providerId="AD" clId="Web-{021B1BD6-0F14-C5B2-B942-D12DC88B9D55}" dt="2019-07-07T09:11:27.382" v="587" actId="20577"/>
          <ac:spMkLst>
            <pc:docMk/>
            <pc:sldMk cId="3245317834" sldId="260"/>
            <ac:spMk id="2" creationId="{65A260EE-42F7-445D-81A8-64E79548F1B2}"/>
          </ac:spMkLst>
        </pc:spChg>
        <pc:spChg chg="mod">
          <ac:chgData name="Matej Jularić" userId="S::mj48506@fer.hr::bb5bf766-39be-4ab0-9142-ea841cffc5aa" providerId="AD" clId="Web-{021B1BD6-0F14-C5B2-B942-D12DC88B9D55}" dt="2019-07-07T14:28:59.724" v="1103" actId="20577"/>
          <ac:spMkLst>
            <pc:docMk/>
            <pc:sldMk cId="3245317834" sldId="260"/>
            <ac:spMk id="3" creationId="{57DCED5D-5618-43EA-A77B-36CF5A974D41}"/>
          </ac:spMkLst>
        </pc:spChg>
        <pc:picChg chg="add mod">
          <ac:chgData name="Matej Jularić" userId="S::mj48506@fer.hr::bb5bf766-39be-4ab0-9142-ea841cffc5aa" providerId="AD" clId="Web-{021B1BD6-0F14-C5B2-B942-D12DC88B9D55}" dt="2019-07-07T13:42:53.668" v="963" actId="1076"/>
          <ac:picMkLst>
            <pc:docMk/>
            <pc:sldMk cId="3245317834" sldId="260"/>
            <ac:picMk id="4" creationId="{5BBB8CA0-0135-41C1-AB36-C0D3D01F4819}"/>
          </ac:picMkLst>
        </pc:picChg>
      </pc:sldChg>
      <pc:sldChg chg="addSp delSp modSp new">
        <pc:chgData name="Matej Jularić" userId="S::mj48506@fer.hr::bb5bf766-39be-4ab0-9142-ea841cffc5aa" providerId="AD" clId="Web-{021B1BD6-0F14-C5B2-B942-D12DC88B9D55}" dt="2019-07-07T13:44:03.606" v="972" actId="1076"/>
        <pc:sldMkLst>
          <pc:docMk/>
          <pc:sldMk cId="3183686112" sldId="261"/>
        </pc:sldMkLst>
        <pc:spChg chg="mod">
          <ac:chgData name="Matej Jularić" userId="S::mj48506@fer.hr::bb5bf766-39be-4ab0-9142-ea841cffc5aa" providerId="AD" clId="Web-{021B1BD6-0F14-C5B2-B942-D12DC88B9D55}" dt="2019-07-07T13:34:25.595" v="853" actId="20577"/>
          <ac:spMkLst>
            <pc:docMk/>
            <pc:sldMk cId="3183686112" sldId="261"/>
            <ac:spMk id="2" creationId="{C506283B-3C36-41D4-B14F-36F5255A4FE4}"/>
          </ac:spMkLst>
        </pc:spChg>
        <pc:spChg chg="del">
          <ac:chgData name="Matej Jularić" userId="S::mj48506@fer.hr::bb5bf766-39be-4ab0-9142-ea841cffc5aa" providerId="AD" clId="Web-{021B1BD6-0F14-C5B2-B942-D12DC88B9D55}" dt="2019-07-07T13:35:07.205" v="856"/>
          <ac:spMkLst>
            <pc:docMk/>
            <pc:sldMk cId="3183686112" sldId="261"/>
            <ac:spMk id="3" creationId="{593CACA7-E3B5-4911-AE4E-0960CF402F40}"/>
          </ac:spMkLst>
        </pc:spChg>
        <pc:picChg chg="add mod ord">
          <ac:chgData name="Matej Jularić" userId="S::mj48506@fer.hr::bb5bf766-39be-4ab0-9142-ea841cffc5aa" providerId="AD" clId="Web-{021B1BD6-0F14-C5B2-B942-D12DC88B9D55}" dt="2019-07-07T13:44:03.606" v="972" actId="1076"/>
          <ac:picMkLst>
            <pc:docMk/>
            <pc:sldMk cId="3183686112" sldId="261"/>
            <ac:picMk id="4" creationId="{66C290EA-7A36-4762-B1C4-6DB5B847699F}"/>
          </ac:picMkLst>
        </pc:picChg>
      </pc:sldChg>
      <pc:sldChg chg="addSp modSp new">
        <pc:chgData name="Matej Jularić" userId="S::mj48506@fer.hr::bb5bf766-39be-4ab0-9142-ea841cffc5aa" providerId="AD" clId="Web-{021B1BD6-0F14-C5B2-B942-D12DC88B9D55}" dt="2019-07-07T14:43:50.280" v="1526" actId="1076"/>
        <pc:sldMkLst>
          <pc:docMk/>
          <pc:sldMk cId="2402411008" sldId="262"/>
        </pc:sldMkLst>
        <pc:spChg chg="mod">
          <ac:chgData name="Matej Jularić" userId="S::mj48506@fer.hr::bb5bf766-39be-4ab0-9142-ea841cffc5aa" providerId="AD" clId="Web-{021B1BD6-0F14-C5B2-B942-D12DC88B9D55}" dt="2019-07-07T13:35:42.549" v="887" actId="20577"/>
          <ac:spMkLst>
            <pc:docMk/>
            <pc:sldMk cId="2402411008" sldId="262"/>
            <ac:spMk id="2" creationId="{B38DB833-ED13-443A-A94C-A683CC273ADB}"/>
          </ac:spMkLst>
        </pc:spChg>
        <pc:spChg chg="mod">
          <ac:chgData name="Matej Jularić" userId="S::mj48506@fer.hr::bb5bf766-39be-4ab0-9142-ea841cffc5aa" providerId="AD" clId="Web-{021B1BD6-0F14-C5B2-B942-D12DC88B9D55}" dt="2019-07-07T14:28:45.193" v="1100" actId="20577"/>
          <ac:spMkLst>
            <pc:docMk/>
            <pc:sldMk cId="2402411008" sldId="262"/>
            <ac:spMk id="3" creationId="{7D602E0B-1F35-4400-8072-A18FE1390C5A}"/>
          </ac:spMkLst>
        </pc:spChg>
        <pc:picChg chg="add mod">
          <ac:chgData name="Matej Jularić" userId="S::mj48506@fer.hr::bb5bf766-39be-4ab0-9142-ea841cffc5aa" providerId="AD" clId="Web-{021B1BD6-0F14-C5B2-B942-D12DC88B9D55}" dt="2019-07-07T14:43:50.280" v="1526" actId="1076"/>
          <ac:picMkLst>
            <pc:docMk/>
            <pc:sldMk cId="2402411008" sldId="262"/>
            <ac:picMk id="4" creationId="{36A60B3A-C5A9-4F61-ACD4-1EFD3AB1CBF6}"/>
          </ac:picMkLst>
        </pc:picChg>
      </pc:sldChg>
      <pc:sldChg chg="addSp modSp new">
        <pc:chgData name="Matej Jularić" userId="S::mj48506@fer.hr::bb5bf766-39be-4ab0-9142-ea841cffc5aa" providerId="AD" clId="Web-{021B1BD6-0F14-C5B2-B942-D12DC88B9D55}" dt="2019-07-07T14:28:36.772" v="1097" actId="20577"/>
        <pc:sldMkLst>
          <pc:docMk/>
          <pc:sldMk cId="2049799922" sldId="263"/>
        </pc:sldMkLst>
        <pc:spChg chg="mod">
          <ac:chgData name="Matej Jularić" userId="S::mj48506@fer.hr::bb5bf766-39be-4ab0-9142-ea841cffc5aa" providerId="AD" clId="Web-{021B1BD6-0F14-C5B2-B942-D12DC88B9D55}" dt="2019-07-07T14:23:14.389" v="986" actId="20577"/>
          <ac:spMkLst>
            <pc:docMk/>
            <pc:sldMk cId="2049799922" sldId="263"/>
            <ac:spMk id="2" creationId="{298AF9E4-F4C0-4DBD-8B87-EA9F5715F5E2}"/>
          </ac:spMkLst>
        </pc:spChg>
        <pc:spChg chg="mod">
          <ac:chgData name="Matej Jularić" userId="S::mj48506@fer.hr::bb5bf766-39be-4ab0-9142-ea841cffc5aa" providerId="AD" clId="Web-{021B1BD6-0F14-C5B2-B942-D12DC88B9D55}" dt="2019-07-07T14:28:36.772" v="1097" actId="20577"/>
          <ac:spMkLst>
            <pc:docMk/>
            <pc:sldMk cId="2049799922" sldId="263"/>
            <ac:spMk id="3" creationId="{6BE224C4-E45F-4F35-80A8-C9D7B031E8AB}"/>
          </ac:spMkLst>
        </pc:spChg>
        <pc:picChg chg="add mod">
          <ac:chgData name="Matej Jularić" userId="S::mj48506@fer.hr::bb5bf766-39be-4ab0-9142-ea841cffc5aa" providerId="AD" clId="Web-{021B1BD6-0F14-C5B2-B942-D12DC88B9D55}" dt="2019-07-07T14:27:30.883" v="1090" actId="1076"/>
          <ac:picMkLst>
            <pc:docMk/>
            <pc:sldMk cId="2049799922" sldId="263"/>
            <ac:picMk id="4" creationId="{6232D013-ADF1-405A-A39C-B5745449C45E}"/>
          </ac:picMkLst>
        </pc:picChg>
        <pc:picChg chg="add mod">
          <ac:chgData name="Matej Jularić" userId="S::mj48506@fer.hr::bb5bf766-39be-4ab0-9142-ea841cffc5aa" providerId="AD" clId="Web-{021B1BD6-0F14-C5B2-B942-D12DC88B9D55}" dt="2019-07-07T14:28:26.491" v="1096" actId="1076"/>
          <ac:picMkLst>
            <pc:docMk/>
            <pc:sldMk cId="2049799922" sldId="263"/>
            <ac:picMk id="6" creationId="{17A174B6-7574-4FD5-8294-1207AFB54488}"/>
          </ac:picMkLst>
        </pc:picChg>
      </pc:sldChg>
      <pc:sldChg chg="addSp delSp modSp new">
        <pc:chgData name="Matej Jularić" userId="S::mj48506@fer.hr::bb5bf766-39be-4ab0-9142-ea841cffc5aa" providerId="AD" clId="Web-{021B1BD6-0F14-C5B2-B942-D12DC88B9D55}" dt="2019-07-07T14:52:46.250" v="1681" actId="20577"/>
        <pc:sldMkLst>
          <pc:docMk/>
          <pc:sldMk cId="1057961954" sldId="264"/>
        </pc:sldMkLst>
        <pc:spChg chg="mod">
          <ac:chgData name="Matej Jularić" userId="S::mj48506@fer.hr::bb5bf766-39be-4ab0-9142-ea841cffc5aa" providerId="AD" clId="Web-{021B1BD6-0F14-C5B2-B942-D12DC88B9D55}" dt="2019-07-07T14:30:01.785" v="1132" actId="20577"/>
          <ac:spMkLst>
            <pc:docMk/>
            <pc:sldMk cId="1057961954" sldId="264"/>
            <ac:spMk id="2" creationId="{8BACFC35-7C6B-4AC8-8451-BBA006823E2F}"/>
          </ac:spMkLst>
        </pc:spChg>
        <pc:spChg chg="mod">
          <ac:chgData name="Matej Jularić" userId="S::mj48506@fer.hr::bb5bf766-39be-4ab0-9142-ea841cffc5aa" providerId="AD" clId="Web-{021B1BD6-0F14-C5B2-B942-D12DC88B9D55}" dt="2019-07-07T14:52:46.250" v="1681" actId="20577"/>
          <ac:spMkLst>
            <pc:docMk/>
            <pc:sldMk cId="1057961954" sldId="264"/>
            <ac:spMk id="3" creationId="{CA21136C-AB18-499A-85C7-348B3042838E}"/>
          </ac:spMkLst>
        </pc:spChg>
        <pc:picChg chg="add del mod">
          <ac:chgData name="Matej Jularić" userId="S::mj48506@fer.hr::bb5bf766-39be-4ab0-9142-ea841cffc5aa" providerId="AD" clId="Web-{021B1BD6-0F14-C5B2-B942-D12DC88B9D55}" dt="2019-07-07T14:32:26.969" v="1196"/>
          <ac:picMkLst>
            <pc:docMk/>
            <pc:sldMk cId="1057961954" sldId="264"/>
            <ac:picMk id="4" creationId="{CCD69803-9121-484B-8CDF-963EE2DB5AF8}"/>
          </ac:picMkLst>
        </pc:picChg>
      </pc:sldChg>
      <pc:sldChg chg="addSp modSp new">
        <pc:chgData name="Matej Jularić" userId="S::mj48506@fer.hr::bb5bf766-39be-4ab0-9142-ea841cffc5aa" providerId="AD" clId="Web-{021B1BD6-0F14-C5B2-B942-D12DC88B9D55}" dt="2019-07-07T14:52:39" v="1678" actId="20577"/>
        <pc:sldMkLst>
          <pc:docMk/>
          <pc:sldMk cId="2047286388" sldId="265"/>
        </pc:sldMkLst>
        <pc:spChg chg="mod">
          <ac:chgData name="Matej Jularić" userId="S::mj48506@fer.hr::bb5bf766-39be-4ab0-9142-ea841cffc5aa" providerId="AD" clId="Web-{021B1BD6-0F14-C5B2-B942-D12DC88B9D55}" dt="2019-07-07T14:48:27.241" v="1559" actId="20577"/>
          <ac:spMkLst>
            <pc:docMk/>
            <pc:sldMk cId="2047286388" sldId="265"/>
            <ac:spMk id="2" creationId="{203348A4-C36C-4C3C-B679-7861FFA7EA09}"/>
          </ac:spMkLst>
        </pc:spChg>
        <pc:spChg chg="mod">
          <ac:chgData name="Matej Jularić" userId="S::mj48506@fer.hr::bb5bf766-39be-4ab0-9142-ea841cffc5aa" providerId="AD" clId="Web-{021B1BD6-0F14-C5B2-B942-D12DC88B9D55}" dt="2019-07-07T14:52:39" v="1678" actId="20577"/>
          <ac:spMkLst>
            <pc:docMk/>
            <pc:sldMk cId="2047286388" sldId="265"/>
            <ac:spMk id="3" creationId="{67F8E37A-C5E1-4DCF-BD6F-325294F54D85}"/>
          </ac:spMkLst>
        </pc:spChg>
        <pc:picChg chg="add mod">
          <ac:chgData name="Matej Jularić" userId="S::mj48506@fer.hr::bb5bf766-39be-4ab0-9142-ea841cffc5aa" providerId="AD" clId="Web-{021B1BD6-0F14-C5B2-B942-D12DC88B9D55}" dt="2019-07-07T14:51:45.236" v="1599" actId="14100"/>
          <ac:picMkLst>
            <pc:docMk/>
            <pc:sldMk cId="2047286388" sldId="265"/>
            <ac:picMk id="4" creationId="{8C9C46DF-54F1-4651-91BB-1CA248437546}"/>
          </ac:picMkLst>
        </pc:picChg>
      </pc:sldChg>
      <pc:sldChg chg="addSp modSp new">
        <pc:chgData name="Matej Jularić" userId="S::mj48506@fer.hr::bb5bf766-39be-4ab0-9142-ea841cffc5aa" providerId="AD" clId="Web-{021B1BD6-0F14-C5B2-B942-D12DC88B9D55}" dt="2019-07-07T14:53:38.561" v="1687" actId="14100"/>
        <pc:sldMkLst>
          <pc:docMk/>
          <pc:sldMk cId="567278310" sldId="266"/>
        </pc:sldMkLst>
        <pc:spChg chg="mod">
          <ac:chgData name="Matej Jularić" userId="S::mj48506@fer.hr::bb5bf766-39be-4ab0-9142-ea841cffc5aa" providerId="AD" clId="Web-{021B1BD6-0F14-C5B2-B942-D12DC88B9D55}" dt="2019-07-07T14:52:06.204" v="1634" actId="20577"/>
          <ac:spMkLst>
            <pc:docMk/>
            <pc:sldMk cId="567278310" sldId="266"/>
            <ac:spMk id="2" creationId="{06194215-01CB-41D6-A9B9-5E1EF49F9BD0}"/>
          </ac:spMkLst>
        </pc:spChg>
        <pc:spChg chg="mod">
          <ac:chgData name="Matej Jularić" userId="S::mj48506@fer.hr::bb5bf766-39be-4ab0-9142-ea841cffc5aa" providerId="AD" clId="Web-{021B1BD6-0F14-C5B2-B942-D12DC88B9D55}" dt="2019-07-07T14:52:33.454" v="1675" actId="20577"/>
          <ac:spMkLst>
            <pc:docMk/>
            <pc:sldMk cId="567278310" sldId="266"/>
            <ac:spMk id="3" creationId="{AABD5291-96E1-45B3-96D7-6FE91B588392}"/>
          </ac:spMkLst>
        </pc:spChg>
        <pc:picChg chg="add mod">
          <ac:chgData name="Matej Jularić" userId="S::mj48506@fer.hr::bb5bf766-39be-4ab0-9142-ea841cffc5aa" providerId="AD" clId="Web-{021B1BD6-0F14-C5B2-B942-D12DC88B9D55}" dt="2019-07-07T14:53:38.561" v="1687" actId="14100"/>
          <ac:picMkLst>
            <pc:docMk/>
            <pc:sldMk cId="567278310" sldId="266"/>
            <ac:picMk id="4" creationId="{89261C49-3F03-4810-86BA-8A84C91839D1}"/>
          </ac:picMkLst>
        </pc:picChg>
      </pc:sldChg>
      <pc:sldChg chg="addSp modSp new">
        <pc:chgData name="Matej Jularić" userId="S::mj48506@fer.hr::bb5bf766-39be-4ab0-9142-ea841cffc5aa" providerId="AD" clId="Web-{021B1BD6-0F14-C5B2-B942-D12DC88B9D55}" dt="2019-07-07T14:55:47.292" v="1749" actId="1076"/>
        <pc:sldMkLst>
          <pc:docMk/>
          <pc:sldMk cId="245409020" sldId="267"/>
        </pc:sldMkLst>
        <pc:spChg chg="mod">
          <ac:chgData name="Matej Jularić" userId="S::mj48506@fer.hr::bb5bf766-39be-4ab0-9142-ea841cffc5aa" providerId="AD" clId="Web-{021B1BD6-0F14-C5B2-B942-D12DC88B9D55}" dt="2019-07-07T14:54:48.122" v="1709" actId="20577"/>
          <ac:spMkLst>
            <pc:docMk/>
            <pc:sldMk cId="245409020" sldId="267"/>
            <ac:spMk id="2" creationId="{05165D45-3194-473C-9A30-1C63F2231664}"/>
          </ac:spMkLst>
        </pc:spChg>
        <pc:spChg chg="mod">
          <ac:chgData name="Matej Jularić" userId="S::mj48506@fer.hr::bb5bf766-39be-4ab0-9142-ea841cffc5aa" providerId="AD" clId="Web-{021B1BD6-0F14-C5B2-B942-D12DC88B9D55}" dt="2019-07-07T14:55:02.715" v="1741" actId="20577"/>
          <ac:spMkLst>
            <pc:docMk/>
            <pc:sldMk cId="245409020" sldId="267"/>
            <ac:spMk id="3" creationId="{BB23698B-4A0E-42C8-A4EE-F0A51806D9D9}"/>
          </ac:spMkLst>
        </pc:spChg>
        <pc:picChg chg="add mod">
          <ac:chgData name="Matej Jularić" userId="S::mj48506@fer.hr::bb5bf766-39be-4ab0-9142-ea841cffc5aa" providerId="AD" clId="Web-{021B1BD6-0F14-C5B2-B942-D12DC88B9D55}" dt="2019-07-07T14:55:47.292" v="1749" actId="1076"/>
          <ac:picMkLst>
            <pc:docMk/>
            <pc:sldMk cId="245409020" sldId="267"/>
            <ac:picMk id="4" creationId="{FC3310C9-A0F1-47B5-A563-B04307C257A6}"/>
          </ac:picMkLst>
        </pc:picChg>
      </pc:sldChg>
      <pc:sldChg chg="delSp modSp new">
        <pc:chgData name="Matej Jularić" userId="S::mj48506@fer.hr::bb5bf766-39be-4ab0-9142-ea841cffc5aa" providerId="AD" clId="Web-{021B1BD6-0F14-C5B2-B942-D12DC88B9D55}" dt="2019-07-07T14:56:34.901" v="1770" actId="1076"/>
        <pc:sldMkLst>
          <pc:docMk/>
          <pc:sldMk cId="969610589" sldId="268"/>
        </pc:sldMkLst>
        <pc:spChg chg="mod">
          <ac:chgData name="Matej Jularić" userId="S::mj48506@fer.hr::bb5bf766-39be-4ab0-9142-ea841cffc5aa" providerId="AD" clId="Web-{021B1BD6-0F14-C5B2-B942-D12DC88B9D55}" dt="2019-07-07T14:56:34.901" v="1770" actId="1076"/>
          <ac:spMkLst>
            <pc:docMk/>
            <pc:sldMk cId="969610589" sldId="268"/>
            <ac:spMk id="2" creationId="{CA1B469F-577D-4A61-B915-001BE1474B1A}"/>
          </ac:spMkLst>
        </pc:spChg>
        <pc:spChg chg="del">
          <ac:chgData name="Matej Jularić" userId="S::mj48506@fer.hr::bb5bf766-39be-4ab0-9142-ea841cffc5aa" providerId="AD" clId="Web-{021B1BD6-0F14-C5B2-B942-D12DC88B9D55}" dt="2019-07-07T14:56:31.135" v="1769"/>
          <ac:spMkLst>
            <pc:docMk/>
            <pc:sldMk cId="969610589" sldId="268"/>
            <ac:spMk id="3" creationId="{4CD2EF4C-D60F-466E-B3B9-C7D147C046C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err="1"/>
              <a:t>Generiranje</a:t>
            </a:r>
            <a:r>
              <a:rPr lang="en-US" sz="5000"/>
              <a:t> </a:t>
            </a:r>
            <a:r>
              <a:rPr lang="en-US" sz="5000" err="1"/>
              <a:t>i</a:t>
            </a:r>
            <a:r>
              <a:rPr lang="en-US" sz="5000"/>
              <a:t> </a:t>
            </a:r>
            <a:r>
              <a:rPr lang="en-US" sz="5000" err="1"/>
              <a:t>klasifikacija</a:t>
            </a:r>
            <a:r>
              <a:rPr lang="en-US" sz="5000"/>
              <a:t> </a:t>
            </a:r>
            <a:r>
              <a:rPr lang="en-US" sz="5000" err="1"/>
              <a:t>zaporki</a:t>
            </a:r>
            <a:r>
              <a:rPr lang="en-US" sz="5000"/>
              <a:t> </a:t>
            </a:r>
            <a:r>
              <a:rPr lang="en-US" sz="5000" err="1"/>
              <a:t>korištenjem</a:t>
            </a:r>
            <a:r>
              <a:rPr lang="en-US" sz="5000"/>
              <a:t> </a:t>
            </a:r>
            <a:r>
              <a:rPr lang="en-US" sz="5000" err="1"/>
              <a:t>Markovljevih</a:t>
            </a:r>
            <a:r>
              <a:rPr lang="en-US" sz="5000"/>
              <a:t> modela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8131550" cy="11262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Diplomski</a:t>
            </a:r>
            <a:r>
              <a:rPr lang="en-US" dirty="0"/>
              <a:t> rad </a:t>
            </a:r>
            <a:r>
              <a:rPr lang="en-US" dirty="0" err="1"/>
              <a:t>broj</a:t>
            </a:r>
            <a:r>
              <a:rPr lang="en-US" dirty="0"/>
              <a:t> 1220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Matej </a:t>
            </a:r>
            <a:r>
              <a:rPr lang="en-US" dirty="0" err="1"/>
              <a:t>Jularić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Zagreb, </a:t>
            </a:r>
            <a:r>
              <a:rPr lang="en-US" dirty="0" err="1"/>
              <a:t>srpanj</a:t>
            </a:r>
            <a:r>
              <a:rPr lang="en-US" dirty="0"/>
              <a:t> 2019.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348A4-C36C-4C3C-B679-7861FFA7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Usporedbe klasifikatora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8E37A-C5E1-4DCF-BD6F-325294F54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Usporedba s Microsoftovim klasifikatorom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C9C46DF-54F1-4651-91BB-1CA248437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437" y="2751233"/>
            <a:ext cx="8494142" cy="369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86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94215-01CB-41D6-A9B9-5E1EF49F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Usporedba klasifikatora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D5291-96E1-45B3-96D7-6FE91B588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Usporedba s Yahoovim klasifikatorom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9261C49-3F03-4810-86BA-8A84C9183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325" y="2900520"/>
            <a:ext cx="7545237" cy="322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78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65D45-3194-473C-9A30-1C63F223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Usporedba klasifikatora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3698B-4A0E-42C8-A4EE-F0A51806D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Usporedba s The Password Meter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C3310C9-A0F1-47B5-A563-B04307C25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51" y="2927043"/>
            <a:ext cx="8724180" cy="300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9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B469F-577D-4A61-B915-001BE1474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4270" y="1393166"/>
            <a:ext cx="8915399" cy="2262781"/>
          </a:xfrm>
        </p:spPr>
        <p:txBody>
          <a:bodyPr/>
          <a:lstStyle/>
          <a:p>
            <a:r>
              <a:rPr lang="en-US"/>
              <a:t>HVALA NA PAŽNJI!</a:t>
            </a:r>
          </a:p>
        </p:txBody>
      </p:sp>
    </p:spTree>
    <p:extLst>
      <p:ext uri="{BB962C8B-B14F-4D97-AF65-F5344CB8AC3E}">
        <p14:creationId xmlns:p14="http://schemas.microsoft.com/office/powerpoint/2010/main" val="96961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680B-90C4-4E94-8A3B-1BDCC73F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Sadržaj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B169-C39D-4D3D-A0A6-0BE9C736A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Generator </a:t>
            </a:r>
            <a:r>
              <a:rPr lang="en-US" sz="2000" dirty="0" err="1"/>
              <a:t>nečitljivih</a:t>
            </a:r>
            <a:r>
              <a:rPr lang="en-US" sz="2000" dirty="0"/>
              <a:t> </a:t>
            </a:r>
            <a:r>
              <a:rPr lang="en-US" sz="2000" dirty="0" err="1"/>
              <a:t>zaporki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Generator </a:t>
            </a:r>
            <a:r>
              <a:rPr lang="en-US" sz="2000" dirty="0" err="1"/>
              <a:t>čitljivih</a:t>
            </a:r>
            <a:r>
              <a:rPr lang="en-US" sz="2000" dirty="0"/>
              <a:t> </a:t>
            </a:r>
            <a:r>
              <a:rPr lang="en-US" sz="2000" dirty="0" err="1"/>
              <a:t>zaporki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Klasifikator</a:t>
            </a:r>
            <a:r>
              <a:rPr lang="en-US" sz="2000" dirty="0"/>
              <a:t> </a:t>
            </a:r>
            <a:r>
              <a:rPr lang="en-US" sz="2000" dirty="0" err="1"/>
              <a:t>zaporki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Rezultati</a:t>
            </a:r>
            <a:r>
              <a:rPr lang="en-US" sz="2000" dirty="0"/>
              <a:t> </a:t>
            </a:r>
            <a:r>
              <a:rPr lang="en-US" sz="2000" dirty="0" err="1"/>
              <a:t>usporedbe</a:t>
            </a:r>
            <a:r>
              <a:rPr lang="en-US" sz="2000" dirty="0"/>
              <a:t> </a:t>
            </a:r>
            <a:r>
              <a:rPr lang="en-US" sz="2000" dirty="0" err="1"/>
              <a:t>klasifikatora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236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C4B5E-4C9F-4C33-8825-B992B4E79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sz="3300"/>
              <a:t>Generator </a:t>
            </a:r>
            <a:r>
              <a:rPr lang="en-US" sz="3300" err="1"/>
              <a:t>nečitljivih</a:t>
            </a:r>
            <a:r>
              <a:rPr lang="en-US" sz="3300"/>
              <a:t> </a:t>
            </a:r>
            <a:r>
              <a:rPr lang="en-US" sz="3300" err="1"/>
              <a:t>zaporki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DFAA76-6B4B-4F8A-81E4-1D8E3CB6C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H1 – mala </a:t>
            </a:r>
            <a:r>
              <a:rPr lang="en-US" sz="2000" dirty="0" err="1"/>
              <a:t>slova</a:t>
            </a:r>
            <a:r>
              <a:rPr lang="en-US" sz="2000" dirty="0"/>
              <a:t> </a:t>
            </a:r>
            <a:r>
              <a:rPr lang="en-US" sz="2000" dirty="0" err="1"/>
              <a:t>engleske</a:t>
            </a:r>
            <a:r>
              <a:rPr lang="en-US" sz="2000" dirty="0"/>
              <a:t> </a:t>
            </a:r>
            <a:r>
              <a:rPr lang="en-US" sz="2000" dirty="0" err="1"/>
              <a:t>abecede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H2 – </a:t>
            </a:r>
            <a:r>
              <a:rPr lang="en-US" sz="2000" err="1"/>
              <a:t>velika</a:t>
            </a:r>
            <a:r>
              <a:rPr lang="en-US" sz="2000" dirty="0"/>
              <a:t> </a:t>
            </a:r>
            <a:r>
              <a:rPr lang="en-US" sz="2000" err="1"/>
              <a:t>slova</a:t>
            </a:r>
            <a:r>
              <a:rPr lang="en-US" sz="2000" dirty="0"/>
              <a:t> </a:t>
            </a:r>
            <a:r>
              <a:rPr lang="en-US" sz="2000" err="1"/>
              <a:t>engleske</a:t>
            </a:r>
            <a:r>
              <a:rPr lang="en-US" sz="2000" dirty="0"/>
              <a:t> </a:t>
            </a:r>
            <a:r>
              <a:rPr lang="en-US" sz="2000" err="1"/>
              <a:t>abecede</a:t>
            </a:r>
            <a:endParaRPr lang="en-US" sz="2000"/>
          </a:p>
          <a:p>
            <a:endParaRPr lang="en-US" sz="2000" dirty="0"/>
          </a:p>
          <a:p>
            <a:r>
              <a:rPr lang="en-US" sz="2000" dirty="0"/>
              <a:t>H3 – </a:t>
            </a:r>
            <a:r>
              <a:rPr lang="en-US" sz="2000" err="1"/>
              <a:t>znamenke</a:t>
            </a:r>
            <a:r>
              <a:rPr lang="en-US" sz="2000" dirty="0"/>
              <a:t> </a:t>
            </a:r>
          </a:p>
          <a:p>
            <a:endParaRPr lang="en-US" sz="2000" dirty="0"/>
          </a:p>
          <a:p>
            <a:r>
              <a:rPr lang="en-US" sz="2000" dirty="0"/>
              <a:t>H4 – </a:t>
            </a:r>
            <a:r>
              <a:rPr lang="en-US" sz="2000"/>
              <a:t>specijalni</a:t>
            </a:r>
            <a:r>
              <a:rPr lang="en-US" sz="2000" dirty="0"/>
              <a:t> </a:t>
            </a:r>
            <a:r>
              <a:rPr lang="en-US" sz="2000"/>
              <a:t>znakovi</a:t>
            </a:r>
            <a:endParaRPr lang="en-US" sz="2000" dirty="0"/>
          </a:p>
        </p:txBody>
      </p:sp>
      <p:pic>
        <p:nvPicPr>
          <p:cNvPr id="7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084321BD-55F9-42B4-8587-FA11B65E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524" y="1774567"/>
            <a:ext cx="6349729" cy="4277760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70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F09C-0A8D-4BD6-A9BD-B1C5B768B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Generator </a:t>
            </a:r>
            <a:r>
              <a:rPr lang="en-US" dirty="0" err="1"/>
              <a:t>nečitljivih</a:t>
            </a:r>
            <a:r>
              <a:rPr lang="en-US" dirty="0"/>
              <a:t> </a:t>
            </a:r>
            <a:r>
              <a:rPr lang="en-US" dirty="0" err="1"/>
              <a:t>zaporki</a:t>
            </a: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7D2F0A9-25B7-41D8-8805-3F4B1CC27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8055" y="1915050"/>
            <a:ext cx="5908015" cy="356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3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60EE-42F7-445D-81A8-64E79548F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</a:t>
            </a:r>
            <a:r>
              <a:rPr lang="en-US" dirty="0" err="1"/>
              <a:t>čitljivih</a:t>
            </a:r>
            <a:r>
              <a:rPr lang="en-US" dirty="0"/>
              <a:t> </a:t>
            </a:r>
            <a:r>
              <a:rPr lang="en-US" dirty="0" err="1"/>
              <a:t>zaporki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CED5D-5618-43EA-A77B-36CF5A974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"Unesite neku zaporku. Unijeli ste neku besmislicu."</a:t>
            </a:r>
          </a:p>
          <a:p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BBB8CA0-0135-41C1-AB36-C0D3D01F4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83" y="2841338"/>
            <a:ext cx="8810445" cy="308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1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83B-3C36-41D4-B14F-36F5255A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Generator čitljivih zaporki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6C290EA-7A36-4762-B1C4-6DB5B8476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9301" y="1560380"/>
            <a:ext cx="8355222" cy="457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8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DB833-ED13-443A-A94C-A683CC27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Klasifikator zaporki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02E0B-1F35-4400-8072-A18FE1390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Rastav riječi "lozinka" na 1-gram i 2-gram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6A60B3A-C5A9-4F61-ACD4-1EFD3AB1C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758" y="3030186"/>
            <a:ext cx="5661803" cy="199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11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F9E4-F4C0-4DBD-8B87-EA9F5715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Klasifikator zaporki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224C4-E45F-4F35-80A8-C9D7B031E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Izračunavanje vjerojatnosti probijanja zaporke "lozinka"</a:t>
            </a:r>
          </a:p>
          <a:p>
            <a:endParaRPr lang="en-US" dirty="0"/>
          </a:p>
        </p:txBody>
      </p:sp>
      <p:pic>
        <p:nvPicPr>
          <p:cNvPr id="4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6232D013-ADF1-405A-A39C-B5745449C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51" y="2942704"/>
            <a:ext cx="8292860" cy="713801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7A174B6-7574-4FD5-8294-1207AFB54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438" y="3796183"/>
            <a:ext cx="9673086" cy="126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99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FC35-7C6B-4AC8-8451-BBA00682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Klasifikator zaporki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1136C-AB18-499A-85C7-348B30428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Klasifikator ocjenjuje jačinu zaporke po sljedećoj skali: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/>
              <a:t>1. Slaba zaporka – Izlaz iz klasifikatora je u intervalu  [0, 60]</a:t>
            </a:r>
            <a:endParaRPr lang="en-US" sz="2000" dirty="0"/>
          </a:p>
          <a:p>
            <a:endParaRPr lang="en-US" sz="2000" dirty="0"/>
          </a:p>
          <a:p>
            <a:r>
              <a:rPr lang="en-US" sz="2000"/>
              <a:t>2. Srednje jaka zaporka – Izlaz iz klasifikatora je u intervalu &lt;60, 90]</a:t>
            </a:r>
            <a:endParaRPr lang="en-US" sz="2000" dirty="0"/>
          </a:p>
          <a:p>
            <a:endParaRPr lang="en-US" sz="2000" dirty="0"/>
          </a:p>
          <a:p>
            <a:r>
              <a:rPr lang="en-US" sz="2000"/>
              <a:t>3. Jaka zaporka – Izlaz iz klasifikatora je &gt; 90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619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Wisp</vt:lpstr>
      <vt:lpstr>Generiranje i klasifikacija zaporki korištenjem Markovljevih modela</vt:lpstr>
      <vt:lpstr>Sadržaj</vt:lpstr>
      <vt:lpstr>Generator nečitljivih zaporki</vt:lpstr>
      <vt:lpstr>Generator nečitljivih zaporki</vt:lpstr>
      <vt:lpstr>Generator čitljivih zaporki</vt:lpstr>
      <vt:lpstr>Generator čitljivih zaporki</vt:lpstr>
      <vt:lpstr>Klasifikator zaporki</vt:lpstr>
      <vt:lpstr>Klasifikator zaporki</vt:lpstr>
      <vt:lpstr>Klasifikator zaporki</vt:lpstr>
      <vt:lpstr>Usporedbe klasifikatora</vt:lpstr>
      <vt:lpstr>Usporedba klasifikatora</vt:lpstr>
      <vt:lpstr>Usporedba klasifikatora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227</cp:revision>
  <dcterms:created xsi:type="dcterms:W3CDTF">2014-09-12T02:13:59Z</dcterms:created>
  <dcterms:modified xsi:type="dcterms:W3CDTF">2019-07-07T14:56:36Z</dcterms:modified>
</cp:coreProperties>
</file>