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64" r:id="rId3"/>
    <p:sldId id="275" r:id="rId4"/>
    <p:sldId id="258" r:id="rId5"/>
    <p:sldId id="259" r:id="rId6"/>
    <p:sldId id="267" r:id="rId7"/>
    <p:sldId id="266" r:id="rId8"/>
    <p:sldId id="268" r:id="rId9"/>
    <p:sldId id="269" r:id="rId10"/>
    <p:sldId id="270" r:id="rId11"/>
    <p:sldId id="271" r:id="rId12"/>
    <p:sldId id="265" r:id="rId13"/>
    <p:sldId id="272" r:id="rId14"/>
    <p:sldId id="260" r:id="rId15"/>
    <p:sldId id="261" r:id="rId16"/>
    <p:sldId id="262" r:id="rId17"/>
    <p:sldId id="263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9A8AB-324D-4D06-A063-0B4934D8C1E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18A49-1BAD-4F45-B303-E5183520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18A49-1BAD-4F45-B303-E5183520B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18A49-1BAD-4F45-B303-E5183520B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18A49-1BAD-4F45-B303-E5183520B8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3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5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8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3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961292"/>
            <a:ext cx="7315200" cy="114229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 library for UI/UX testing on Android based </a:t>
            </a:r>
            <a:r>
              <a:rPr lang="en-US" sz="4000" b="1" dirty="0" smtClean="0"/>
              <a:t>smartphones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064765"/>
            <a:ext cx="4151924" cy="3242830"/>
          </a:xfrm>
        </p:spPr>
        <p:txBody>
          <a:bodyPr>
            <a:normAutofit/>
          </a:bodyPr>
          <a:lstStyle/>
          <a:p>
            <a:r>
              <a:rPr lang="en-AU" sz="2400" b="1" dirty="0" smtClean="0"/>
              <a:t>(Final Year Project 1)</a:t>
            </a:r>
          </a:p>
          <a:p>
            <a:endParaRPr lang="en-AU" sz="2800" b="1" dirty="0"/>
          </a:p>
          <a:p>
            <a:endParaRPr lang="en-AU" sz="2800" b="1" dirty="0" smtClean="0"/>
          </a:p>
          <a:p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726"/>
              </p:ext>
            </p:extLst>
          </p:nvPr>
        </p:nvGraphicFramePr>
        <p:xfrm>
          <a:off x="1100015" y="3141785"/>
          <a:ext cx="640625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254"/>
              </a:tblGrid>
              <a:tr h="2895599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Supervisor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smtClean="0"/>
                        <a:t>Sir </a:t>
                      </a:r>
                      <a:r>
                        <a:rPr lang="en-AU" sz="1800" b="0" dirty="0" err="1" smtClean="0"/>
                        <a:t>Tehseen</a:t>
                      </a:r>
                      <a:r>
                        <a:rPr lang="en-AU" sz="1800" b="0" baseline="0" dirty="0" smtClean="0"/>
                        <a:t> Khan</a:t>
                      </a:r>
                      <a:endParaRPr lang="en-AU" sz="1800" b="0" dirty="0" smtClean="0"/>
                    </a:p>
                    <a:p>
                      <a:r>
                        <a:rPr lang="en-AU" sz="2400" b="1" dirty="0" err="1" smtClean="0"/>
                        <a:t>Cordinator</a:t>
                      </a:r>
                      <a:r>
                        <a:rPr lang="en-AU" sz="2400" b="1" dirty="0" smtClean="0"/>
                        <a:t>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err="1" smtClean="0"/>
                        <a:t>Dr.</a:t>
                      </a:r>
                      <a:r>
                        <a:rPr lang="en-AU" sz="1800" b="0" dirty="0" smtClean="0"/>
                        <a:t> </a:t>
                      </a:r>
                      <a:r>
                        <a:rPr lang="en-AU" sz="1800" b="0" dirty="0" smtClean="0"/>
                        <a:t>Muhammad </a:t>
                      </a:r>
                      <a:r>
                        <a:rPr lang="en-AU" sz="1800" b="0" dirty="0" err="1" smtClean="0"/>
                        <a:t>Nauman</a:t>
                      </a:r>
                      <a:endParaRPr lang="en-AU" sz="1600" b="0" dirty="0" smtClean="0"/>
                    </a:p>
                    <a:p>
                      <a:r>
                        <a:rPr lang="en-AU" sz="2400" b="1" dirty="0" smtClean="0"/>
                        <a:t>Group Members</a:t>
                      </a:r>
                      <a:endParaRPr lang="en-AU" sz="28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err="1" smtClean="0"/>
                        <a:t>Junaid</a:t>
                      </a:r>
                      <a:r>
                        <a:rPr lang="en-AU" sz="1800" b="0" dirty="0" smtClean="0"/>
                        <a:t> Ahmad (p12-6095)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smtClean="0"/>
                        <a:t>Muhammad Awais Afzal (p12-6029)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smtClean="0"/>
                        <a:t>Syed </a:t>
                      </a:r>
                      <a:r>
                        <a:rPr lang="en-AU" sz="1800" b="0" dirty="0" err="1" smtClean="0"/>
                        <a:t>Nauyan</a:t>
                      </a:r>
                      <a:r>
                        <a:rPr lang="en-AU" sz="1800" b="0" dirty="0" smtClean="0"/>
                        <a:t> Rashid (p12-6345)</a:t>
                      </a:r>
                      <a:endParaRPr lang="en-US" sz="1800" b="0" dirty="0" smtClean="0"/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Deliverable at the end of FYP1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working code of gaze tracking.</a:t>
            </a:r>
          </a:p>
          <a:p>
            <a:r>
              <a:rPr lang="en-US" dirty="0" smtClean="0"/>
              <a:t>Sample Application.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 Tracking: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20" y="2052638"/>
            <a:ext cx="6992936" cy="419576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err="1" smtClean="0"/>
              <a:t>OpenCV’s</a:t>
            </a:r>
            <a:r>
              <a:rPr lang="en-US" dirty="0" smtClean="0"/>
              <a:t> port to 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8430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System Model Diagram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81441"/>
            <a:ext cx="838199" cy="767687"/>
          </a:xfrm>
        </p:spPr>
        <p:txBody>
          <a:bodyPr/>
          <a:lstStyle/>
          <a:p>
            <a:fld id="{A6CE4C39-D71E-4ADC-AA7E-191373AE991D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87" y="1433512"/>
            <a:ext cx="6810114" cy="41957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SWOT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/>
              <a:t>Strengths</a:t>
            </a:r>
            <a:r>
              <a:rPr lang="en-AU" sz="2800" dirty="0" smtClean="0"/>
              <a:t> :</a:t>
            </a:r>
            <a:endParaRPr lang="en-AU" dirty="0" smtClean="0"/>
          </a:p>
          <a:p>
            <a:pPr lvl="0"/>
            <a:r>
              <a:rPr lang="en-US" dirty="0"/>
              <a:t>This will help users to enhance UI/UX for testing purposes as there are </a:t>
            </a:r>
            <a:r>
              <a:rPr lang="en-US" dirty="0" smtClean="0"/>
              <a:t>heat maps </a:t>
            </a:r>
            <a:r>
              <a:rPr lang="en-US" dirty="0"/>
              <a:t>in the browser/desktop world but on smartphones. </a:t>
            </a:r>
          </a:p>
          <a:p>
            <a:pPr lvl="0"/>
            <a:r>
              <a:rPr lang="en-US" dirty="0"/>
              <a:t>We are not using any external device for gaze tracking only web camera would be used for this purpose.</a:t>
            </a:r>
          </a:p>
          <a:p>
            <a:pPr lvl="0"/>
            <a:r>
              <a:rPr lang="en-US" dirty="0"/>
              <a:t>Real-Time Performance Feedback.</a:t>
            </a:r>
          </a:p>
          <a:p>
            <a:pPr lvl="0"/>
            <a:r>
              <a:rPr lang="en-US" dirty="0"/>
              <a:t>Low-Cost Environments That Can be Duplicated and Distributed.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SWOT </a:t>
            </a:r>
            <a:r>
              <a:rPr lang="en-AU" dirty="0" smtClean="0"/>
              <a:t>Analysis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/>
              <a:t>Weaknesses :</a:t>
            </a:r>
            <a:endParaRPr lang="en-AU" b="1" dirty="0" smtClean="0"/>
          </a:p>
          <a:p>
            <a:pPr lvl="0"/>
            <a:r>
              <a:rPr lang="en-US" dirty="0"/>
              <a:t>We will only track the gaze of the user rather than the attention.</a:t>
            </a:r>
          </a:p>
          <a:p>
            <a:pPr lvl="0"/>
            <a:r>
              <a:rPr lang="en-US" dirty="0"/>
              <a:t>For the time being we will only be working for Android platform.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SWOT Analysis Continue</a:t>
            </a:r>
            <a:r>
              <a:rPr lang="en-AU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/>
              <a:t>Opportunities:</a:t>
            </a:r>
          </a:p>
          <a:p>
            <a:pPr lvl="0"/>
            <a:r>
              <a:rPr lang="en-US" dirty="0"/>
              <a:t>Emerging Tech 1: Processing Graphics/Video Integration.</a:t>
            </a:r>
          </a:p>
          <a:p>
            <a:pPr lvl="0"/>
            <a:r>
              <a:rPr lang="en-US" dirty="0"/>
              <a:t>Emerging Tech 2: Real-Time Data Analysis and Intelligence.</a:t>
            </a:r>
          </a:p>
          <a:p>
            <a:pPr lvl="0"/>
            <a:r>
              <a:rPr lang="en-US" dirty="0"/>
              <a:t>Academic and Professional Acceptance</a:t>
            </a:r>
            <a:r>
              <a:rPr lang="en-US" dirty="0" smtClean="0"/>
              <a:t>.</a:t>
            </a:r>
          </a:p>
          <a:p>
            <a:r>
              <a:rPr lang="en-AU" dirty="0"/>
              <a:t>Commercial V</a:t>
            </a:r>
            <a:r>
              <a:rPr lang="en-AU" dirty="0" smtClean="0"/>
              <a:t>iability.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SWOT Analysis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/>
              <a:t>Threats:</a:t>
            </a:r>
            <a:endParaRPr lang="en-AU" b="1" dirty="0" smtClean="0"/>
          </a:p>
          <a:p>
            <a:pPr lvl="0"/>
            <a:r>
              <a:rPr lang="en-US" dirty="0"/>
              <a:t>Stability of the algorithm used for gaze tracking.</a:t>
            </a:r>
          </a:p>
          <a:p>
            <a:pPr lvl="0"/>
            <a:r>
              <a:rPr lang="en-US" dirty="0" smtClean="0"/>
              <a:t>Due to dynamic environment constraints and constant holstering of a smartphone, the Gaze Tracking will be a challenging task.</a:t>
            </a:r>
          </a:p>
          <a:p>
            <a:r>
              <a:rPr lang="en-US" dirty="0"/>
              <a:t>The Interface Challenge : Interaction Methods and Platform </a:t>
            </a:r>
            <a:r>
              <a:rPr lang="en-US" dirty="0" smtClean="0"/>
              <a:t>Compatibility.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800" smtClean="0"/>
              <a:t>Questions ?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 smtClean="0"/>
              <a:t>Thank You!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</a:t>
            </a:r>
            <a:r>
              <a:rPr lang="en-US" dirty="0" smtClean="0"/>
              <a:t>is, </a:t>
            </a:r>
            <a:r>
              <a:rPr lang="en-US" dirty="0"/>
              <a:t>for </a:t>
            </a:r>
            <a:r>
              <a:rPr lang="en-US" b="1" dirty="0"/>
              <a:t>UI/UX </a:t>
            </a:r>
            <a:r>
              <a:rPr lang="en-US" b="1" dirty="0" smtClean="0"/>
              <a:t>testing</a:t>
            </a:r>
            <a:r>
              <a:rPr lang="en-US" dirty="0" smtClean="0"/>
              <a:t>, it's important to know what parts of the screen the user usually interacts with. </a:t>
            </a:r>
          </a:p>
          <a:p>
            <a:r>
              <a:rPr lang="en-US" dirty="0" smtClean="0"/>
              <a:t>There are </a:t>
            </a:r>
            <a:r>
              <a:rPr lang="en-US" b="1" dirty="0" smtClean="0"/>
              <a:t>heat maps </a:t>
            </a:r>
            <a:r>
              <a:rPr lang="en-US" dirty="0" smtClean="0"/>
              <a:t>in the </a:t>
            </a:r>
            <a:r>
              <a:rPr lang="en-US" b="1" dirty="0" smtClean="0"/>
              <a:t>browser/desktop</a:t>
            </a:r>
            <a:r>
              <a:rPr lang="en-US" dirty="0" smtClean="0"/>
              <a:t> world but on </a:t>
            </a:r>
            <a:r>
              <a:rPr lang="en-US" b="1" dirty="0" smtClean="0"/>
              <a:t>smartphones</a:t>
            </a:r>
            <a:r>
              <a:rPr lang="en-US" dirty="0" smtClean="0"/>
              <a:t>, there are no </a:t>
            </a:r>
            <a:r>
              <a:rPr lang="en-US" b="1" dirty="0" smtClean="0"/>
              <a:t>"mouse pointers" </a:t>
            </a:r>
            <a:r>
              <a:rPr lang="en-US" dirty="0" smtClean="0"/>
              <a:t>to track. </a:t>
            </a:r>
          </a:p>
          <a:p>
            <a:r>
              <a:rPr lang="en-US" dirty="0" smtClean="0"/>
              <a:t>The </a:t>
            </a:r>
            <a:r>
              <a:rPr lang="en-US" dirty="0"/>
              <a:t>user only interacts with the screen by touch events and by </a:t>
            </a:r>
            <a:r>
              <a:rPr lang="en-US" b="1" dirty="0" smtClean="0"/>
              <a:t>glancing </a:t>
            </a:r>
            <a:r>
              <a:rPr lang="en-US" b="1" dirty="0"/>
              <a:t>at the </a:t>
            </a:r>
            <a:r>
              <a:rPr lang="en-US" b="1" dirty="0" smtClean="0"/>
              <a:t>screen.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Heat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1328180"/>
            <a:ext cx="9762186" cy="507476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make a library for Android based smartphones.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library will serve as a tool for UI/UX testing.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purpose of the project is to automate the UI/UX testing </a:t>
            </a:r>
            <a:r>
              <a:rPr lang="en-US" dirty="0" smtClean="0"/>
              <a:t>criteria. </a:t>
            </a:r>
          </a:p>
          <a:p>
            <a:r>
              <a:rPr lang="en-US" dirty="0" smtClean="0"/>
              <a:t>And </a:t>
            </a:r>
            <a:r>
              <a:rPr lang="en-US" dirty="0"/>
              <a:t>this library would be tested by a sample Android </a:t>
            </a:r>
            <a:r>
              <a:rPr lang="en-US" dirty="0" smtClean="0"/>
              <a:t>application.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proposed project will aim to </a:t>
            </a:r>
            <a:r>
              <a:rPr lang="en-US" b="1" dirty="0"/>
              <a:t>"track the gaze</a:t>
            </a:r>
            <a:r>
              <a:rPr lang="en-US" b="1" dirty="0" smtClean="0"/>
              <a:t>"</a:t>
            </a:r>
            <a:r>
              <a:rPr lang="en-US" dirty="0" smtClean="0"/>
              <a:t> </a:t>
            </a:r>
            <a:r>
              <a:rPr lang="en-US" dirty="0"/>
              <a:t>of the user -- i.e. where are they looking </a:t>
            </a:r>
            <a:r>
              <a:rPr lang="en-US" dirty="0" smtClean="0"/>
              <a:t>at/on </a:t>
            </a:r>
            <a:r>
              <a:rPr lang="en-US" dirty="0"/>
              <a:t>the screen -- to decide which part of the screen content interests them the </a:t>
            </a:r>
            <a:r>
              <a:rPr lang="en-US" dirty="0" smtClean="0"/>
              <a:t>most.</a:t>
            </a:r>
          </a:p>
          <a:p>
            <a:r>
              <a:rPr lang="en-US" dirty="0" smtClean="0"/>
              <a:t>For </a:t>
            </a:r>
            <a:r>
              <a:rPr lang="en-US" dirty="0"/>
              <a:t>gaze tracking, we will use </a:t>
            </a:r>
            <a:r>
              <a:rPr lang="en-US" b="1" dirty="0" err="1"/>
              <a:t>OpenCV's</a:t>
            </a:r>
            <a:r>
              <a:rPr lang="en-US" b="1" dirty="0"/>
              <a:t> port </a:t>
            </a:r>
            <a:r>
              <a:rPr lang="en-US" dirty="0"/>
              <a:t>to Android. We will also give a sample android application for testing our library.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end product will be a </a:t>
            </a:r>
            <a:r>
              <a:rPr lang="en-US" b="1" dirty="0"/>
              <a:t>library</a:t>
            </a:r>
            <a:r>
              <a:rPr lang="en-US" dirty="0"/>
              <a:t> that can be included in any app to serve the same purpose as </a:t>
            </a:r>
            <a:r>
              <a:rPr lang="en-US" b="1" dirty="0"/>
              <a:t>heat maps </a:t>
            </a:r>
            <a:r>
              <a:rPr lang="en-US" dirty="0"/>
              <a:t>on </a:t>
            </a:r>
            <a:r>
              <a:rPr lang="en-US" dirty="0" smtClean="0"/>
              <a:t>desktops</a:t>
            </a:r>
            <a:r>
              <a:rPr lang="en-US" dirty="0"/>
              <a:t> . This will be for Android native applications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/>
              <a:t>Scope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objectives and goals: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the UI/UX testing phenomena.</a:t>
            </a:r>
          </a:p>
          <a:p>
            <a:r>
              <a:rPr lang="en-US" dirty="0" smtClean="0"/>
              <a:t>Target domain is Android.</a:t>
            </a:r>
          </a:p>
          <a:p>
            <a:r>
              <a:rPr lang="en-US" dirty="0" smtClean="0"/>
              <a:t>End product will be a library.</a:t>
            </a:r>
          </a:p>
          <a:p>
            <a:r>
              <a:rPr lang="en-US" dirty="0" smtClean="0"/>
              <a:t>Library can be included in any android application for testing.</a:t>
            </a:r>
          </a:p>
          <a:p>
            <a:r>
              <a:rPr lang="en-US" dirty="0"/>
              <a:t>A</a:t>
            </a:r>
            <a:r>
              <a:rPr lang="en-US" dirty="0" smtClean="0"/>
              <a:t>n application for testing our library.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to be accomplished till the end of FYP1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Gaze tracking.</a:t>
            </a:r>
          </a:p>
          <a:p>
            <a:pPr lvl="1"/>
            <a:r>
              <a:rPr lang="en-US" dirty="0" smtClean="0"/>
              <a:t>Study of different algorithms for gaze tracking.</a:t>
            </a:r>
          </a:p>
          <a:p>
            <a:pPr lvl="1"/>
            <a:r>
              <a:rPr lang="en-US" dirty="0" smtClean="0"/>
              <a:t>Algorithm selection.</a:t>
            </a:r>
          </a:p>
          <a:p>
            <a:pPr lvl="1"/>
            <a:r>
              <a:rPr lang="en-US" dirty="0" smtClean="0"/>
              <a:t>Implementation of selected algorithms.</a:t>
            </a:r>
          </a:p>
          <a:p>
            <a:pPr lvl="1"/>
            <a:r>
              <a:rPr lang="en-US" dirty="0" smtClean="0"/>
              <a:t> Testing of algorithms.</a:t>
            </a:r>
          </a:p>
          <a:p>
            <a:r>
              <a:rPr lang="en-US" dirty="0" smtClean="0"/>
              <a:t>Application Interface.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939</TotalTime>
  <Words>586</Words>
  <Application>Microsoft Office PowerPoint</Application>
  <PresentationFormat>Widescreen</PresentationFormat>
  <Paragraphs>121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A library for UI/UX testing on Android based smartphones</vt:lpstr>
      <vt:lpstr>Problem Description</vt:lpstr>
      <vt:lpstr>       Heat maps</vt:lpstr>
      <vt:lpstr>Solution</vt:lpstr>
      <vt:lpstr>Description</vt:lpstr>
      <vt:lpstr>End Product</vt:lpstr>
      <vt:lpstr>  </vt:lpstr>
      <vt:lpstr>Project objectives and goals: </vt:lpstr>
      <vt:lpstr>Tasks to be accomplished till the end of FYP1:</vt:lpstr>
      <vt:lpstr>Deliverable at the end of FYP1:</vt:lpstr>
      <vt:lpstr>Gaze Tracking:</vt:lpstr>
      <vt:lpstr>Tools</vt:lpstr>
      <vt:lpstr>System Model Diagram</vt:lpstr>
      <vt:lpstr>SWOT Analysis</vt:lpstr>
      <vt:lpstr>SWOT Analysis Continue..</vt:lpstr>
      <vt:lpstr>SWOT Analysis Continue..</vt:lpstr>
      <vt:lpstr>SWOT Analysis Continue..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1</dc:title>
  <dc:creator>Awais Afzal</dc:creator>
  <cp:lastModifiedBy>Junaid Ahmad</cp:lastModifiedBy>
  <cp:revision>45</cp:revision>
  <dcterms:created xsi:type="dcterms:W3CDTF">2015-08-19T07:10:12Z</dcterms:created>
  <dcterms:modified xsi:type="dcterms:W3CDTF">2015-08-27T07:27:28Z</dcterms:modified>
</cp:coreProperties>
</file>