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7" r:id="rId9"/>
    <p:sldId id="262" r:id="rId10"/>
    <p:sldId id="268" r:id="rId11"/>
    <p:sldId id="263" r:id="rId12"/>
    <p:sldId id="272" r:id="rId13"/>
    <p:sldId id="264" r:id="rId14"/>
    <p:sldId id="271" r:id="rId15"/>
    <p:sldId id="265" r:id="rId16"/>
    <p:sldId id="269" r:id="rId17"/>
    <p:sldId id="266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6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8AB9-2A71-4871-A3DE-151B75BB1A1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EB2D8-7808-4BAC-B30C-0BE30198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Machine Learning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Subject: </a:t>
            </a:r>
            <a:r>
              <a:rPr lang="en-US" dirty="0"/>
              <a:t>Extracting specific frames from a video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err="1" smtClean="0"/>
              <a:t>Awais</a:t>
            </a:r>
            <a:endParaRPr lang="en-US" dirty="0" smtClean="0"/>
          </a:p>
          <a:p>
            <a:r>
              <a:rPr lang="en-US" dirty="0" smtClean="0"/>
              <a:t>Junaid</a:t>
            </a:r>
          </a:p>
          <a:p>
            <a:r>
              <a:rPr lang="en-US" dirty="0" err="1" smtClean="0"/>
              <a:t>Nauyan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9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Training and Validation Image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4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Visual Vocabulary and Train an Image Category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0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65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the Newly Trained Classifier on Test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7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apply machine for further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5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 of a cricket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4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1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for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Classification Using Bag of Features</a:t>
            </a:r>
          </a:p>
          <a:p>
            <a:r>
              <a:rPr lang="en-US" dirty="0" smtClean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04700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for Performance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95657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images (using </a:t>
            </a:r>
            <a:r>
              <a:rPr lang="en-US" dirty="0" err="1" smtClean="0"/>
              <a:t>Matlab</a:t>
            </a:r>
            <a:r>
              <a:rPr lang="en-US" dirty="0" smtClean="0"/>
              <a:t> or Java)</a:t>
            </a:r>
          </a:p>
          <a:p>
            <a:r>
              <a:rPr lang="en-US" dirty="0" smtClean="0"/>
              <a:t>Load Image Sets</a:t>
            </a:r>
          </a:p>
          <a:p>
            <a:r>
              <a:rPr lang="en-US" dirty="0"/>
              <a:t>Prepare Training and Validation Image </a:t>
            </a:r>
            <a:r>
              <a:rPr lang="en-US" dirty="0" smtClean="0"/>
              <a:t>Sets</a:t>
            </a:r>
          </a:p>
          <a:p>
            <a:r>
              <a:rPr lang="en-US" dirty="0"/>
              <a:t>Create a Visual Vocabulary and Train an Image Category </a:t>
            </a:r>
            <a:r>
              <a:rPr lang="en-US" dirty="0" smtClean="0"/>
              <a:t>Classifier</a:t>
            </a:r>
          </a:p>
          <a:p>
            <a:r>
              <a:rPr lang="en-US" dirty="0"/>
              <a:t>Evaluate Classifier </a:t>
            </a:r>
            <a:r>
              <a:rPr lang="en-US" dirty="0" smtClean="0"/>
              <a:t>Performance</a:t>
            </a:r>
          </a:p>
          <a:p>
            <a:r>
              <a:rPr lang="en-US" dirty="0"/>
              <a:t>Try the Newly Trained Classifier on Test Images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6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2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5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Image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3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132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Machine Learning Project  Subject: Extracting specific frames from a video </vt:lpstr>
      <vt:lpstr>Data</vt:lpstr>
      <vt:lpstr>Extracting Frames</vt:lpstr>
      <vt:lpstr>Methodology for Learning</vt:lpstr>
      <vt:lpstr>Methodology for Performance Evaluation</vt:lpstr>
      <vt:lpstr>Steps</vt:lpstr>
      <vt:lpstr>Extract images</vt:lpstr>
      <vt:lpstr>code</vt:lpstr>
      <vt:lpstr>Load Image Sets</vt:lpstr>
      <vt:lpstr>code</vt:lpstr>
      <vt:lpstr>Prepare Training and Validation Image Sets</vt:lpstr>
      <vt:lpstr>code</vt:lpstr>
      <vt:lpstr>Create a Visual Vocabulary and Train an Image Category Classifier</vt:lpstr>
      <vt:lpstr>code</vt:lpstr>
      <vt:lpstr>Evaluate Classifier Performance</vt:lpstr>
      <vt:lpstr>code</vt:lpstr>
      <vt:lpstr>Try the Newly Trained Classifier on Test Images</vt:lpstr>
      <vt:lpstr>code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 Subject: Extracting specific frames from a video </dc:title>
  <dc:creator>Junaid Ahmad</dc:creator>
  <cp:lastModifiedBy>Junaid Ahmad</cp:lastModifiedBy>
  <cp:revision>3</cp:revision>
  <dcterms:created xsi:type="dcterms:W3CDTF">2015-11-29T21:14:14Z</dcterms:created>
  <dcterms:modified xsi:type="dcterms:W3CDTF">2015-11-29T21:42:09Z</dcterms:modified>
</cp:coreProperties>
</file>