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71600" y="1905000"/>
            <a:ext cx="7772400" cy="197485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Snakes &amp; Ladders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800" y="990600"/>
            <a:ext cx="7772400" cy="150812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sz="7200" dirty="0" smtClean="0"/>
              <a:t>COAL Project </a:t>
            </a:r>
            <a:endParaRPr lang="en-US" sz="7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C:\Users\SONY\Desktop\tabl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686800" cy="5661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24703">
            <a:off x="1778893" y="863414"/>
            <a:ext cx="7772400" cy="4648200"/>
          </a:xfrm>
        </p:spPr>
        <p:txBody>
          <a:bodyPr/>
          <a:lstStyle/>
          <a:p>
            <a:r>
              <a:rPr lang="en-US" sz="9600" dirty="0" smtClean="0"/>
              <a:t>  Q &amp; A</a:t>
            </a:r>
            <a:br>
              <a:rPr lang="en-US" sz="9600" dirty="0" smtClean="0"/>
            </a:br>
            <a:r>
              <a:rPr lang="en-US" sz="9600" dirty="0" smtClean="0"/>
              <a:t>   ???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981200"/>
            <a:ext cx="7467600" cy="4572000"/>
          </a:xfrm>
        </p:spPr>
        <p:txBody>
          <a:bodyPr/>
          <a:lstStyle/>
          <a:p>
            <a:pPr>
              <a:buNone/>
            </a:pPr>
            <a:endParaRPr lang="en-US" sz="9600" dirty="0" smtClean="0"/>
          </a:p>
          <a:p>
            <a:pPr>
              <a:buNone/>
            </a:pPr>
            <a:endParaRPr lang="en-US" sz="9600" dirty="0" smtClean="0"/>
          </a:p>
          <a:p>
            <a:pPr>
              <a:buNone/>
            </a:pPr>
            <a:endParaRPr lang="en-US" sz="9600" dirty="0" smtClean="0"/>
          </a:p>
          <a:p>
            <a:pPr>
              <a:buNone/>
            </a:pP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Ali </a:t>
            </a:r>
            <a:r>
              <a:rPr lang="en-US" dirty="0" err="1" smtClean="0"/>
              <a:t>Raza</a:t>
            </a:r>
            <a:r>
              <a:rPr lang="en-US" dirty="0" smtClean="0"/>
              <a:t> (P12-6018)</a:t>
            </a:r>
          </a:p>
          <a:p>
            <a:pPr>
              <a:buNone/>
            </a:pPr>
            <a:r>
              <a:rPr lang="en-US" dirty="0" smtClean="0"/>
              <a:t>Taimur </a:t>
            </a:r>
            <a:r>
              <a:rPr lang="en-US" dirty="0" err="1" smtClean="0"/>
              <a:t>Rasheed</a:t>
            </a:r>
            <a:r>
              <a:rPr lang="en-US" dirty="0" smtClean="0"/>
              <a:t> Khan (P12-6097)</a:t>
            </a:r>
          </a:p>
          <a:p>
            <a:pPr>
              <a:buNone/>
            </a:pPr>
            <a:r>
              <a:rPr lang="en-US" dirty="0" err="1" smtClean="0"/>
              <a:t>Junaid</a:t>
            </a:r>
            <a:r>
              <a:rPr lang="en-US" dirty="0" smtClean="0"/>
              <a:t> </a:t>
            </a:r>
            <a:r>
              <a:rPr lang="en-US" dirty="0" err="1" smtClean="0"/>
              <a:t>ahmad</a:t>
            </a:r>
            <a:r>
              <a:rPr lang="en-US" dirty="0" smtClean="0"/>
              <a:t> (P12-6095)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Main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procedures used in the main: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WELCOM</a:t>
            </a:r>
          </a:p>
          <a:p>
            <a:r>
              <a:rPr lang="en-US" dirty="0" smtClean="0"/>
              <a:t>ii) MENU</a:t>
            </a:r>
          </a:p>
          <a:p>
            <a:r>
              <a:rPr lang="en-US" dirty="0" smtClean="0"/>
              <a:t>iii) EASY</a:t>
            </a:r>
          </a:p>
          <a:p>
            <a:r>
              <a:rPr lang="en-US" dirty="0" smtClean="0"/>
              <a:t>iv) HARD</a:t>
            </a:r>
          </a:p>
          <a:p>
            <a:r>
              <a:rPr lang="en-US" dirty="0" smtClean="0"/>
              <a:t>v)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of EASY and HARD Procedure use these Procedures:</a:t>
            </a:r>
          </a:p>
          <a:p>
            <a:r>
              <a:rPr lang="en-US" sz="4800" dirty="0" err="1" smtClean="0"/>
              <a:t>i</a:t>
            </a:r>
            <a:r>
              <a:rPr lang="en-US" sz="4800" dirty="0" smtClean="0"/>
              <a:t>)TABLE</a:t>
            </a:r>
          </a:p>
          <a:p>
            <a:r>
              <a:rPr lang="en-US" sz="4800" dirty="0" smtClean="0"/>
              <a:t>ii)RG</a:t>
            </a:r>
          </a:p>
          <a:p>
            <a:r>
              <a:rPr lang="en-US" sz="4800" dirty="0" smtClean="0"/>
              <a:t>iii)CONDITIONS1</a:t>
            </a:r>
          </a:p>
          <a:p>
            <a:r>
              <a:rPr lang="en-US" sz="4800" dirty="0" smtClean="0"/>
              <a:t>a)WIN1</a:t>
            </a:r>
          </a:p>
          <a:p>
            <a:r>
              <a:rPr lang="en-US" sz="4800" dirty="0" smtClean="0"/>
              <a:t>iv)CONDITIONS2</a:t>
            </a:r>
          </a:p>
          <a:p>
            <a:r>
              <a:rPr lang="en-US" sz="4800" dirty="0" smtClean="0"/>
              <a:t>a)WIN2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Description: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WELCOM :                 </a:t>
            </a:r>
          </a:p>
          <a:p>
            <a:pPr>
              <a:buNone/>
            </a:pPr>
            <a:r>
              <a:rPr lang="en-US" dirty="0" smtClean="0"/>
              <a:t>This procedure displays the </a:t>
            </a:r>
            <a:r>
              <a:rPr lang="en-US" dirty="0" err="1" smtClean="0"/>
              <a:t>welcom</a:t>
            </a:r>
            <a:r>
              <a:rPr lang="en-US" dirty="0" smtClean="0"/>
              <a:t> and loading on console screen.</a:t>
            </a:r>
          </a:p>
          <a:p>
            <a:pPr>
              <a:buNone/>
            </a:pPr>
            <a:r>
              <a:rPr lang="en-US" dirty="0" smtClean="0"/>
              <a:t>                       MENU :</a:t>
            </a:r>
          </a:p>
          <a:p>
            <a:pPr>
              <a:buNone/>
            </a:pPr>
            <a:r>
              <a:rPr lang="en-US" dirty="0" smtClean="0"/>
              <a:t>This Procedure shows the main menu in which there are three options given, providing the facility to user to choose one of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       INSTRUCTIONS :</a:t>
            </a:r>
          </a:p>
          <a:p>
            <a:pPr>
              <a:buNone/>
            </a:pPr>
            <a:r>
              <a:rPr lang="en-US" dirty="0" smtClean="0"/>
              <a:t>This procedure display’s the instructions to user.</a:t>
            </a:r>
          </a:p>
          <a:p>
            <a:pPr>
              <a:buNone/>
            </a:pPr>
            <a:r>
              <a:rPr lang="en-US" dirty="0" smtClean="0"/>
              <a:t>             HARD:</a:t>
            </a:r>
          </a:p>
          <a:p>
            <a:pPr>
              <a:buNone/>
            </a:pPr>
            <a:r>
              <a:rPr lang="en-US" dirty="0" smtClean="0"/>
              <a:t>This procedure is called when the user choose hard level and this procedure use other procedures which are:</a:t>
            </a:r>
          </a:p>
          <a:p>
            <a:pPr>
              <a:buNone/>
            </a:pPr>
            <a:r>
              <a:rPr lang="en-US" dirty="0" smtClean="0"/>
              <a:t>       TABLE :</a:t>
            </a:r>
          </a:p>
          <a:p>
            <a:pPr>
              <a:buNone/>
            </a:pPr>
            <a:r>
              <a:rPr lang="en-US" dirty="0" smtClean="0"/>
              <a:t>This procedure shows the table, Player 1 and 2’s name and their position at table.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7772400" cy="624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                  RG :</a:t>
            </a:r>
          </a:p>
          <a:p>
            <a:pPr>
              <a:buNone/>
            </a:pPr>
            <a:r>
              <a:rPr lang="en-US" dirty="0" smtClean="0"/>
              <a:t>This procedure generates a random number.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CONDITIONS1 :</a:t>
            </a:r>
          </a:p>
          <a:p>
            <a:pPr>
              <a:buNone/>
            </a:pPr>
            <a:r>
              <a:rPr lang="en-US" dirty="0" smtClean="0"/>
              <a:t>This procedure checks the Ladders and Snakes on the table and change the position of player 1 accordingly.</a:t>
            </a:r>
          </a:p>
          <a:p>
            <a:pPr>
              <a:buNone/>
            </a:pPr>
            <a:r>
              <a:rPr lang="en-US" dirty="0" smtClean="0"/>
              <a:t>           WIN1 :</a:t>
            </a:r>
          </a:p>
          <a:p>
            <a:pPr>
              <a:buNone/>
            </a:pPr>
            <a:r>
              <a:rPr lang="en-US" dirty="0" smtClean="0"/>
              <a:t>This procedures shows a message if player 1 win’s.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CONDITIONS2 :</a:t>
            </a:r>
          </a:p>
          <a:p>
            <a:pPr>
              <a:buNone/>
            </a:pPr>
            <a:r>
              <a:rPr lang="en-US" dirty="0" smtClean="0"/>
              <a:t>This procedure checks the Ladders and Snakes on the table and change the position of player 2 accordingly.</a:t>
            </a:r>
          </a:p>
          <a:p>
            <a:pPr>
              <a:buNone/>
            </a:pPr>
            <a:r>
              <a:rPr lang="en-US" dirty="0" smtClean="0"/>
              <a:t>               WIN2 :</a:t>
            </a:r>
          </a:p>
          <a:p>
            <a:pPr>
              <a:buNone/>
            </a:pPr>
            <a:r>
              <a:rPr lang="en-US" dirty="0" smtClean="0"/>
              <a:t>This procedures shows a message if player 2 win’s.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SONY\Desktop\welco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9067800" cy="5181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C:\Users\SONY\Desktop\menu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610599" cy="545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95</TotalTime>
  <Words>248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Consolas</vt:lpstr>
      <vt:lpstr>Corbel</vt:lpstr>
      <vt:lpstr>Wingdings</vt:lpstr>
      <vt:lpstr>Wingdings 2</vt:lpstr>
      <vt:lpstr>Wingdings 3</vt:lpstr>
      <vt:lpstr>Metro</vt:lpstr>
      <vt:lpstr>  Snakes &amp; Ladders </vt:lpstr>
      <vt:lpstr>Group Members :</vt:lpstr>
      <vt:lpstr>      Main Procedures</vt:lpstr>
      <vt:lpstr> </vt:lpstr>
      <vt:lpstr>Procedures Description:        </vt:lpstr>
      <vt:lpstr> </vt:lpstr>
      <vt:lpstr> </vt:lpstr>
      <vt:lpstr>  </vt:lpstr>
      <vt:lpstr>  </vt:lpstr>
      <vt:lpstr>  </vt:lpstr>
      <vt:lpstr>  Q &amp; A    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&amp; Ladders </dc:title>
  <dc:creator>Taimur Khan</dc:creator>
  <cp:lastModifiedBy>Junaid Ahmad</cp:lastModifiedBy>
  <cp:revision>12</cp:revision>
  <dcterms:created xsi:type="dcterms:W3CDTF">2006-08-16T00:00:00Z</dcterms:created>
  <dcterms:modified xsi:type="dcterms:W3CDTF">2015-10-30T14:51:25Z</dcterms:modified>
</cp:coreProperties>
</file>