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8" r:id="rId4"/>
    <p:sldId id="260" r:id="rId5"/>
    <p:sldId id="262" r:id="rId6"/>
    <p:sldId id="261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89159" autoAdjust="0"/>
  </p:normalViewPr>
  <p:slideViewPr>
    <p:cSldViewPr snapToGrid="0" showGuides="1">
      <p:cViewPr varScale="1">
        <p:scale>
          <a:sx n="104" d="100"/>
          <a:sy n="104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6580-E6F0-44A2-B696-9678DD488CC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6036-2A70-4A5D-B5A3-460AFE1D0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4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AB9E-5E04-AD16-AB7C-7BB3D2E7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48D68-AA7C-DB5F-EB4F-10924372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8F26-6D7F-1AE5-D4DB-B80AAA52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0ED34-0F89-732A-75A9-C993B8A4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A3550-519D-6ADF-33FB-B2B4171F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3D41-3DC9-CE58-1ECE-6FEDD7CE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DB324-B8F8-A18C-84D6-D06DB317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4CFA7-CF2D-14FE-56CF-EA7F081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328C-C4DF-8624-B39C-DDF72E5F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FF8B-1B4A-52CA-E3A7-C80AEB3E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43E0B7-A7F5-6E44-CF41-2B623E48C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77F58-A134-8873-87C6-94DC3272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FF72E-0EA1-B824-D43E-4F3A85E8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76F98-778A-43C0-7C40-722A1DB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1BF99-9933-A68C-4AA3-67128B04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8598-FE78-0B95-1E88-4B0091C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B21EB-0BCB-772D-FE0D-1B0A55AD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734AC-A286-1143-5613-0687EA05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B669A-632C-1EA8-823E-FB05DA98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04E3-1F79-3010-6B6B-714E3F93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3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02EFE-EAE0-2120-A1CC-6CD87FF2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19DF7-B37A-2135-8FCE-C7CCD3A2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3E770-9BA6-ED0C-4897-16400F34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9D121-3564-B34C-00F1-F3BF1BF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69556-7538-A950-81A1-D0BE9344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2F7C-BCA7-17C6-6B6B-DB25B680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7D8A5-F83A-DCA2-5C47-42624DCD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E0041-2ADF-E0F8-9D69-1F09C1EB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0586F-6043-6394-A3A4-CAB11F0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D3611-2D5C-93ED-2111-6DFDB52C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0DC26-F4EC-F562-5E52-2AD1FB8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E31E-749E-CCE5-B6B3-A5FBAAAE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B5D10-08C6-F146-E578-675AE14A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F1C12-1D4B-0B9D-81D7-4E6D065BC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BBE54-6E1C-D92B-D7C5-2B7DA8A4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661080-D14D-6FAD-0EA6-D0CDB7C8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E6BF2-A027-8191-E5FE-58EB8DDA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62F4EF-84E4-EA8B-F9BB-F2E86D20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66BFD-3996-4797-DD87-066F6423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7440-4F5F-5B4F-B27B-64F9B31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8C2AA-A4FB-A231-4112-7FF837FD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F4ADD-1932-9E14-F60E-521BCF15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D9D64-D5FC-C80F-AC76-BE57531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1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0EE9AF-6652-6B19-65E1-C350DEB1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F4556-0617-7DA5-20D0-84C5A36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BF0BC-A28B-5F98-B454-F4FF4FC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5D69-E8A4-56A5-E56E-BF55534E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C66E3-5464-DD75-8C5A-3F721D5A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ECBB3-0378-F1F6-F57A-3CB25DE1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1A0B3-FFDF-E2AE-E30F-FB8BEED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94740-BEB3-3186-B665-7A789322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EF2B5-F826-DB9F-7FBB-DFFB1D1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CC51-528F-392F-805D-3805FB15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375AB-D781-C770-FF40-D0491576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060DF-D940-9590-7CB6-D67E681D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EFCC6-61E8-A022-0FFE-A59EAB69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EFFB2-FBDD-5655-48A2-B7DFF0A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1630B-11E9-B9E7-B1AF-91F5B66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33C29-4BBB-22B0-3F4C-D416E125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BD48-7C85-E63D-46C6-2208BE0D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D43C-240A-15C3-D4CD-67F79FFD6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6B8B5-10F6-72C5-62F4-21E8AC6CB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22367-D631-C682-743B-3A3E478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Notic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7845B-82DF-039C-546F-BA619F1E8673}"/>
              </a:ext>
            </a:extLst>
          </p:cNvPr>
          <p:cNvSpPr/>
          <p:nvPr/>
        </p:nvSpPr>
        <p:spPr>
          <a:xfrm>
            <a:off x="838200" y="1455668"/>
            <a:ext cx="10515600" cy="367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tx1"/>
                </a:solidFill>
              </a:rPr>
              <a:t>I will speak Korean</a:t>
            </a:r>
          </a:p>
          <a:p>
            <a:pPr algn="ctr">
              <a:lnSpc>
                <a:spcPct val="150000"/>
              </a:lnSpc>
            </a:pPr>
            <a:endParaRPr lang="en-US" altLang="ko-KR" sz="35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tx1"/>
                </a:solidFill>
              </a:rPr>
              <a:t>So, No Question please</a:t>
            </a:r>
            <a:endParaRPr lang="ko-KR" altLang="en-US" sz="4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4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C9339-C229-D6F2-7786-880C0ADA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1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err="1">
                <a:solidFill>
                  <a:srgbClr val="0070C0"/>
                </a:solidFill>
              </a:rPr>
              <a:t>Fuzzer</a:t>
            </a:r>
            <a:r>
              <a:rPr lang="en-US" altLang="ko-KR" sz="4400" dirty="0">
                <a:solidFill>
                  <a:srgbClr val="0070C0"/>
                </a:solidFill>
              </a:rPr>
              <a:t> With SQLite3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F6F80F-59A3-3048-8635-F8DFB630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14173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 dirty="0" err="1">
                <a:solidFill>
                  <a:srgbClr val="0000FF"/>
                </a:solidFill>
              </a:rPr>
              <a:t>MinJung</a:t>
            </a:r>
            <a:r>
              <a:rPr lang="en-US" altLang="ko-KR" sz="2200" b="1" dirty="0">
                <a:solidFill>
                  <a:srgbClr val="0000FF"/>
                </a:solidFill>
              </a:rPr>
              <a:t> Jo (2023002484)</a:t>
            </a:r>
          </a:p>
          <a:p>
            <a:pPr lvl="0">
              <a:defRPr/>
            </a:pPr>
            <a:r>
              <a:rPr lang="en-US" altLang="ko-KR" sz="1800" dirty="0"/>
              <a:t>Kyungpook National University (KNU), Daegu, Republic of Korea</a:t>
            </a:r>
          </a:p>
          <a:p>
            <a:pPr lvl="0">
              <a:defRPr/>
            </a:pPr>
            <a:r>
              <a:rPr lang="en-US" altLang="ko-KR" sz="1800" dirty="0"/>
              <a:t>2023.06.20</a:t>
            </a:r>
          </a:p>
          <a:p>
            <a:endParaRPr lang="ko-KR" altLang="en-US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7902D-1DDB-7C96-5C30-A6466D81B558}"/>
              </a:ext>
            </a:extLst>
          </p:cNvPr>
          <p:cNvCxnSpPr>
            <a:cxnSpLocks/>
          </p:cNvCxnSpPr>
          <p:nvPr/>
        </p:nvCxnSpPr>
        <p:spPr>
          <a:xfrm>
            <a:off x="1058779" y="3600515"/>
            <a:ext cx="1007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클립아트이(가) 표시된 사진  자동 생성된 설명">
            <a:extLst>
              <a:ext uri="{FF2B5EF4-FFF2-40B4-BE49-F238E27FC236}">
                <a16:creationId xmlns:a16="http://schemas.microsoft.com/office/drawing/2014/main" id="{29AD1ECF-311D-EDBE-8C1A-F448B5BE9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618" y="5170383"/>
            <a:ext cx="1660761" cy="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Motivation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7845B-82DF-039C-546F-BA619F1E8673}"/>
              </a:ext>
            </a:extLst>
          </p:cNvPr>
          <p:cNvSpPr/>
          <p:nvPr/>
        </p:nvSpPr>
        <p:spPr>
          <a:xfrm>
            <a:off x="838200" y="2429164"/>
            <a:ext cx="10515600" cy="194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Reference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i="1" dirty="0">
              <a:solidFill>
                <a:srgbClr val="FF0000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BDF7720-E95B-20DC-80B5-7E8ECD8D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429000"/>
            <a:ext cx="5400000" cy="2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 am parsing the SQL syntax and fuzzing the syntax errors, and Coverage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BE19-A628-4292-BC4B-12A41628F1F7}"/>
              </a:ext>
            </a:extLst>
          </p:cNvPr>
          <p:cNvSpPr/>
          <p:nvPr/>
        </p:nvSpPr>
        <p:spPr>
          <a:xfrm>
            <a:off x="838200" y="2620924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Base SQLite Test Code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Target system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SQLite3 Syntax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367B9-295E-A9AC-45FB-A627C64F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0" y="1286949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BFBD06-0B22-0411-F19E-63A36218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0" y="3252141"/>
            <a:ext cx="5400000" cy="31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A46F0-B10C-EC2F-9926-1558EE32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4" y="3725872"/>
            <a:ext cx="4320000" cy="20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BE19-A628-4292-BC4B-12A41628F1F7}"/>
              </a:ext>
            </a:extLst>
          </p:cNvPr>
          <p:cNvSpPr/>
          <p:nvPr/>
        </p:nvSpPr>
        <p:spPr>
          <a:xfrm>
            <a:off x="838200" y="2620924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Base SQLite Test Code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Target system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SQLite3 Syntax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367B9-295E-A9AC-45FB-A627C64F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0" y="1286949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BFBD06-0B22-0411-F19E-63A36218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0" y="3252141"/>
            <a:ext cx="5400000" cy="31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A46F0-B10C-EC2F-9926-1558EE32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4" y="3725872"/>
            <a:ext cx="4320000" cy="2074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79E8A5-9B70-606B-513E-15F566B8A300}"/>
              </a:ext>
            </a:extLst>
          </p:cNvPr>
          <p:cNvSpPr/>
          <p:nvPr/>
        </p:nvSpPr>
        <p:spPr>
          <a:xfrm>
            <a:off x="448928" y="1966417"/>
            <a:ext cx="11314544" cy="347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I will use </a:t>
            </a:r>
            <a:r>
              <a:rPr lang="en-US" altLang="ko-KR" sz="2500" b="1" i="1" dirty="0">
                <a:solidFill>
                  <a:schemeClr val="tx1"/>
                </a:solidFill>
              </a:rPr>
              <a:t>"</a:t>
            </a:r>
            <a:r>
              <a:rPr lang="en-US" altLang="ko-KR" sz="2500" b="1" i="1" dirty="0" err="1">
                <a:solidFill>
                  <a:schemeClr val="tx1"/>
                </a:solidFill>
              </a:rPr>
              <a:t>sqlparse</a:t>
            </a:r>
            <a:r>
              <a:rPr lang="en-US" altLang="ko-KR" sz="2500" b="1" i="1" dirty="0">
                <a:solidFill>
                  <a:schemeClr val="tx1"/>
                </a:solidFill>
              </a:rPr>
              <a:t>" </a:t>
            </a:r>
            <a:r>
              <a:rPr lang="en-US" altLang="ko-KR" sz="2500" b="1" dirty="0">
                <a:solidFill>
                  <a:schemeClr val="tx1"/>
                </a:solidFill>
              </a:rPr>
              <a:t>to parsing  SQL Syntax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i="1" dirty="0">
                <a:solidFill>
                  <a:schemeClr val="tx1"/>
                </a:solidFill>
              </a:rPr>
              <a:t>"</a:t>
            </a:r>
            <a:r>
              <a:rPr lang="en-US" altLang="ko-KR" sz="2500" b="1" i="1" dirty="0" err="1">
                <a:solidFill>
                  <a:schemeClr val="tx1"/>
                </a:solidFill>
              </a:rPr>
              <a:t>sqlparse</a:t>
            </a:r>
            <a:r>
              <a:rPr lang="en-US" altLang="ko-KR" sz="2500" b="1" i="1" dirty="0">
                <a:solidFill>
                  <a:schemeClr val="tx1"/>
                </a:solidFill>
              </a:rPr>
              <a:t>“ </a:t>
            </a:r>
            <a:r>
              <a:rPr lang="en-US" altLang="ko-KR" sz="2000" b="1" dirty="0">
                <a:solidFill>
                  <a:schemeClr val="tx1"/>
                </a:solidFill>
              </a:rPr>
              <a:t>is a non-validating SQL parser for Python. It provides support for parsing, splitting and formatting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40121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Architecture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584E1C-02AD-395F-8E25-60A0C772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0" y="2040914"/>
            <a:ext cx="9000000" cy="27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Result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896B24A-B829-8694-94C3-2402CC13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07" y="2217690"/>
            <a:ext cx="4320000" cy="34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455744-F80C-D337-0BD8-EB841A0CC69D}"/>
              </a:ext>
            </a:extLst>
          </p:cNvPr>
          <p:cNvSpPr/>
          <p:nvPr/>
        </p:nvSpPr>
        <p:spPr>
          <a:xfrm>
            <a:off x="838200" y="1321742"/>
            <a:ext cx="52578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Runtime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19C90F-7FB1-2159-39C2-E1220E8BE3B3}"/>
              </a:ext>
            </a:extLst>
          </p:cNvPr>
          <p:cNvSpPr/>
          <p:nvPr/>
        </p:nvSpPr>
        <p:spPr>
          <a:xfrm>
            <a:off x="6096000" y="1321742"/>
            <a:ext cx="52578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Coverage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64229C8-0D24-E0C0-4DC2-45B70EEF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9" y="2217690"/>
            <a:ext cx="4320000" cy="34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C9339-C229-D6F2-7786-880C0ADA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1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70C0"/>
                </a:solidFill>
              </a:rPr>
              <a:t>The End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F6F80F-59A3-3048-8635-F8DFB630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14173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 dirty="0" err="1">
                <a:solidFill>
                  <a:srgbClr val="0000FF"/>
                </a:solidFill>
              </a:rPr>
              <a:t>MinJung</a:t>
            </a:r>
            <a:r>
              <a:rPr lang="en-US" altLang="ko-KR" sz="2200" b="1" dirty="0">
                <a:solidFill>
                  <a:srgbClr val="0000FF"/>
                </a:solidFill>
              </a:rPr>
              <a:t> Jo (2023002484)</a:t>
            </a:r>
          </a:p>
          <a:p>
            <a:pPr lvl="0">
              <a:defRPr/>
            </a:pPr>
            <a:r>
              <a:rPr lang="en-US" altLang="ko-KR" sz="1800" dirty="0"/>
              <a:t>Kyungpook National University (KNU), Daegu, Republic of Korea</a:t>
            </a:r>
          </a:p>
          <a:p>
            <a:pPr lvl="0">
              <a:defRPr/>
            </a:pPr>
            <a:r>
              <a:rPr lang="en-US" altLang="ko-KR" sz="1800" dirty="0"/>
              <a:t>2023.06.20</a:t>
            </a:r>
          </a:p>
          <a:p>
            <a:endParaRPr lang="ko-KR" altLang="en-US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7902D-1DDB-7C96-5C30-A6466D81B558}"/>
              </a:ext>
            </a:extLst>
          </p:cNvPr>
          <p:cNvCxnSpPr>
            <a:cxnSpLocks/>
          </p:cNvCxnSpPr>
          <p:nvPr/>
        </p:nvCxnSpPr>
        <p:spPr>
          <a:xfrm>
            <a:off x="1058779" y="3600515"/>
            <a:ext cx="1007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클립아트이(가) 표시된 사진  자동 생성된 설명">
            <a:extLst>
              <a:ext uri="{FF2B5EF4-FFF2-40B4-BE49-F238E27FC236}">
                <a16:creationId xmlns:a16="http://schemas.microsoft.com/office/drawing/2014/main" id="{29AD1ECF-311D-EDBE-8C1A-F448B5BE9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618" y="5170383"/>
            <a:ext cx="1660761" cy="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124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Notic</vt:lpstr>
      <vt:lpstr>Fuzzer With SQLite3</vt:lpstr>
      <vt:lpstr>Motivation</vt:lpstr>
      <vt:lpstr>Target system</vt:lpstr>
      <vt:lpstr>Target system</vt:lpstr>
      <vt:lpstr>Architecture</vt:lpstr>
      <vt:lpstr>Result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2023-04-14T01:50:21Z</dcterms:created>
  <dcterms:modified xsi:type="dcterms:W3CDTF">2023-06-20T00:26:53Z</dcterms:modified>
</cp:coreProperties>
</file>