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6" d="100"/>
          <a:sy n="106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203F9-60DB-454B-A3B5-3FFBD8F30EA4}" type="datetimeFigureOut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526D-959C-4BD1-8161-0260A1FE47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526D-959C-4BD1-8161-0260A1FE475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526D-959C-4BD1-8161-0260A1FE475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526D-959C-4BD1-8161-0260A1FE475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526D-959C-4BD1-8161-0260A1FE475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E838-1786-4DAA-84D8-2F23CD2619AE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245-3068-4DA0-9F99-18E2D50F451E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7518-FBEC-4B78-BD8C-C725CA37DC2F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1FB2-0C0A-43E4-BEB3-ADDB5433CC57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09A4-B464-4164-B89F-F944B72D5B00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679D-3982-4702-B29E-AEA05DFCE789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0CE-364B-431A-AE59-3AA645E68F85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2880-70BA-4F81-810E-1CE3E2F02AE4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1CF5-00A5-437C-82C0-4C1754C95E71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FBB-EAF7-44EF-A336-398ADAFFAAEA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48E8-E69E-4C23-B06C-834E6B783DE2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210C-EE0C-4A09-91A6-B212AC6F165B}" type="datetime1">
              <a:rPr kumimoji="1" lang="ja-JP" altLang="en-US" smtClean="0"/>
              <a:pPr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3F34-288B-4C37-848C-E7668ED301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画面遷移書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Web</a:t>
            </a:r>
            <a:r>
              <a:rPr lang="ja-JP" altLang="en-US" sz="3600" dirty="0" smtClean="0"/>
              <a:t>レコードショップ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kumimoji="1" lang="ja-JP" altLang="en-US" sz="1800" dirty="0" smtClean="0">
                <a:solidFill>
                  <a:schemeClr val="tx1"/>
                </a:solidFill>
              </a:rPr>
              <a:t>更新履歴</a:t>
            </a:r>
            <a:endParaRPr kumimoji="1" lang="en-US" altLang="ja-JP" sz="1800" dirty="0" smtClean="0">
              <a:solidFill>
                <a:schemeClr val="tx1"/>
              </a:solidFill>
            </a:endParaRPr>
          </a:p>
          <a:p>
            <a:pPr algn="l"/>
            <a:endParaRPr kumimoji="1" lang="ja-JP" altLang="en-US" sz="20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500166" y="42862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日付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更新内容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作業者名</a:t>
                      </a:r>
                      <a:endParaRPr kumimoji="1" lang="en-US" altLang="ja-JP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2010/11/24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版リリース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古舘 昌伸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2010/12/04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各所変更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古舘 昌伸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レコードショップ 画面遷移（管理者システム）</a:t>
            </a:r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レコードショップ 画面遷移（ショッピングサイトシステム）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42852"/>
            <a:ext cx="485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 smtClean="0"/>
              <a:t>Web</a:t>
            </a:r>
            <a:r>
              <a:rPr kumimoji="1" lang="ja-JP" altLang="en-US" b="1" u="sng" dirty="0" smtClean="0"/>
              <a:t>レコードショップ 画面遷移（管理者システム）</a:t>
            </a:r>
            <a:endParaRPr kumimoji="1" lang="ja-JP" altLang="en-US" b="1" u="sng" dirty="0"/>
          </a:p>
        </p:txBody>
      </p:sp>
      <p:sp>
        <p:nvSpPr>
          <p:cNvPr id="5" name="角丸四角形 4"/>
          <p:cNvSpPr/>
          <p:nvPr/>
        </p:nvSpPr>
        <p:spPr>
          <a:xfrm>
            <a:off x="68114" y="3001497"/>
            <a:ext cx="714380" cy="2857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/>
              <a:t>M.1.1</a:t>
            </a:r>
            <a:endParaRPr kumimoji="1" lang="ja-JP" altLang="en-US" sz="1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114" y="32872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認証</a:t>
            </a:r>
            <a:endParaRPr kumimoji="1" lang="ja-JP" altLang="en-US" sz="1050" dirty="0"/>
          </a:p>
        </p:txBody>
      </p:sp>
      <p:sp>
        <p:nvSpPr>
          <p:cNvPr id="31" name="角丸四角形 30"/>
          <p:cNvSpPr/>
          <p:nvPr/>
        </p:nvSpPr>
        <p:spPr>
          <a:xfrm>
            <a:off x="2195265" y="928670"/>
            <a:ext cx="714380" cy="2857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M.</a:t>
            </a:r>
            <a:r>
              <a:rPr kumimoji="1" lang="en-US" altLang="ja-JP" sz="1400" b="1" dirty="0" smtClean="0"/>
              <a:t>2.1</a:t>
            </a:r>
            <a:endParaRPr kumimoji="1" lang="ja-JP" altLang="en-US" sz="14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23827" y="1214422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管理者管理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メニュー</a:t>
            </a:r>
            <a:endParaRPr kumimoji="1" lang="ja-JP" altLang="en-US" sz="1050" dirty="0"/>
          </a:p>
        </p:txBody>
      </p:sp>
      <p:sp>
        <p:nvSpPr>
          <p:cNvPr id="44" name="角丸四角形 43"/>
          <p:cNvSpPr/>
          <p:nvPr/>
        </p:nvSpPr>
        <p:spPr>
          <a:xfrm>
            <a:off x="2195265" y="3000372"/>
            <a:ext cx="714380" cy="2857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3.1</a:t>
            </a:r>
            <a:endParaRPr kumimoji="1" lang="ja-JP" altLang="en-US" sz="14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963109" y="3286124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商品管理メニュー</a:t>
            </a:r>
            <a:endParaRPr kumimoji="1" lang="ja-JP" altLang="en-US" sz="1050" dirty="0"/>
          </a:p>
        </p:txBody>
      </p:sp>
      <p:sp>
        <p:nvSpPr>
          <p:cNvPr id="50" name="角丸四角形 49"/>
          <p:cNvSpPr/>
          <p:nvPr/>
        </p:nvSpPr>
        <p:spPr>
          <a:xfrm>
            <a:off x="2266703" y="5643578"/>
            <a:ext cx="714380" cy="2857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M.</a:t>
            </a:r>
            <a:r>
              <a:rPr kumimoji="1" lang="en-US" altLang="ja-JP" sz="1400" b="1" dirty="0" smtClean="0"/>
              <a:t>4.1</a:t>
            </a:r>
            <a:endParaRPr kumimoji="1" lang="ja-JP" altLang="en-US" sz="14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09513" y="5929330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ユーザ</a:t>
            </a:r>
            <a:r>
              <a:rPr kumimoji="1" lang="ja-JP" altLang="en-US" sz="1050" dirty="0" smtClean="0"/>
              <a:t>管理メニュー</a:t>
            </a:r>
            <a:endParaRPr kumimoji="1" lang="ja-JP" altLang="en-US" sz="105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57224" y="235743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認証成功</a:t>
            </a:r>
            <a:endParaRPr kumimoji="1" lang="ja-JP" altLang="en-US" sz="1050" dirty="0"/>
          </a:p>
        </p:txBody>
      </p:sp>
      <p:cxnSp>
        <p:nvCxnSpPr>
          <p:cNvPr id="59" name="直線矢印コネクタ 58"/>
          <p:cNvCxnSpPr>
            <a:stCxn id="31" idx="3"/>
            <a:endCxn id="62" idx="1"/>
          </p:cNvCxnSpPr>
          <p:nvPr/>
        </p:nvCxnSpPr>
        <p:spPr>
          <a:xfrm flipV="1">
            <a:off x="2909645" y="718883"/>
            <a:ext cx="733661" cy="35266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643306" y="571504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5.1</a:t>
            </a:r>
            <a:endParaRPr kumimoji="1" lang="ja-JP" altLang="en-US" sz="14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00496" y="857232"/>
            <a:ext cx="954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管理者登録</a:t>
            </a:r>
            <a:endParaRPr kumimoji="1" lang="ja-JP" altLang="en-US" sz="1050" dirty="0"/>
          </a:p>
        </p:txBody>
      </p:sp>
      <p:cxnSp>
        <p:nvCxnSpPr>
          <p:cNvPr id="69" name="直線矢印コネクタ 68"/>
          <p:cNvCxnSpPr>
            <a:stCxn id="62" idx="3"/>
            <a:endCxn id="70" idx="1"/>
          </p:cNvCxnSpPr>
          <p:nvPr/>
        </p:nvCxnSpPr>
        <p:spPr>
          <a:xfrm>
            <a:off x="4357686" y="718883"/>
            <a:ext cx="107157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5429256" y="571504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5.2</a:t>
            </a:r>
            <a:endParaRPr kumimoji="1" lang="ja-JP" altLang="en-US" sz="14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286380" y="857256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管理者登録確認</a:t>
            </a:r>
            <a:endParaRPr kumimoji="1" lang="ja-JP" altLang="en-US" sz="1050" dirty="0"/>
          </a:p>
        </p:txBody>
      </p:sp>
      <p:cxnSp>
        <p:nvCxnSpPr>
          <p:cNvPr id="73" name="直線矢印コネクタ 72"/>
          <p:cNvCxnSpPr>
            <a:stCxn id="70" idx="3"/>
            <a:endCxn id="74" idx="1"/>
          </p:cNvCxnSpPr>
          <p:nvPr/>
        </p:nvCxnSpPr>
        <p:spPr>
          <a:xfrm>
            <a:off x="6143636" y="718883"/>
            <a:ext cx="1143008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角丸四角形 73"/>
          <p:cNvSpPr/>
          <p:nvPr/>
        </p:nvSpPr>
        <p:spPr>
          <a:xfrm>
            <a:off x="7286644" y="571504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5.3</a:t>
            </a:r>
            <a:endParaRPr kumimoji="1" lang="ja-JP" altLang="en-US" sz="1400" b="1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000892" y="1000108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管理者登録完了</a:t>
            </a:r>
            <a:endParaRPr kumimoji="1" lang="ja-JP" altLang="en-US" sz="1050" dirty="0"/>
          </a:p>
        </p:txBody>
      </p:sp>
      <p:sp>
        <p:nvSpPr>
          <p:cNvPr id="86" name="フリーフォーム 85"/>
          <p:cNvSpPr/>
          <p:nvPr/>
        </p:nvSpPr>
        <p:spPr>
          <a:xfrm>
            <a:off x="4286248" y="261915"/>
            <a:ext cx="1262071" cy="519890"/>
          </a:xfrm>
          <a:custGeom>
            <a:avLst/>
            <a:gdLst>
              <a:gd name="connsiteX0" fmla="*/ 0 w 1065306"/>
              <a:gd name="connsiteY0" fmla="*/ 575236 h 655918"/>
              <a:gd name="connsiteX1" fmla="*/ 726142 w 1065306"/>
              <a:gd name="connsiteY1" fmla="*/ 144930 h 655918"/>
              <a:gd name="connsiteX2" fmla="*/ 1039906 w 1065306"/>
              <a:gd name="connsiteY2" fmla="*/ 46318 h 655918"/>
              <a:gd name="connsiteX3" fmla="*/ 878542 w 1065306"/>
              <a:gd name="connsiteY3" fmla="*/ 422836 h 655918"/>
              <a:gd name="connsiteX4" fmla="*/ 0 w 1065306"/>
              <a:gd name="connsiteY4" fmla="*/ 655918 h 6559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783294 w 1122458"/>
              <a:gd name="connsiteY2" fmla="*/ 144930 h 688118"/>
              <a:gd name="connsiteX3" fmla="*/ 1097058 w 1122458"/>
              <a:gd name="connsiteY3" fmla="*/ 46318 h 688118"/>
              <a:gd name="connsiteX4" fmla="*/ 935694 w 1122458"/>
              <a:gd name="connsiteY4" fmla="*/ 422836 h 688118"/>
              <a:gd name="connsiteX5" fmla="*/ 57152 w 1122458"/>
              <a:gd name="connsiteY5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460564 w 1122458"/>
              <a:gd name="connsiteY2" fmla="*/ 369048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335338 w 1122458"/>
              <a:gd name="connsiteY2" fmla="*/ 259210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5679"/>
              <a:gd name="connsiteY0" fmla="*/ 591908 h 704790"/>
              <a:gd name="connsiteX1" fmla="*/ 121024 w 1125679"/>
              <a:gd name="connsiteY1" fmla="*/ 633072 h 704790"/>
              <a:gd name="connsiteX2" fmla="*/ 335338 w 1125679"/>
              <a:gd name="connsiteY2" fmla="*/ 275882 h 704790"/>
              <a:gd name="connsiteX3" fmla="*/ 763966 w 1125679"/>
              <a:gd name="connsiteY3" fmla="*/ 61568 h 704790"/>
              <a:gd name="connsiteX4" fmla="*/ 1097058 w 1125679"/>
              <a:gd name="connsiteY4" fmla="*/ 62990 h 704790"/>
              <a:gd name="connsiteX5" fmla="*/ 935694 w 1125679"/>
              <a:gd name="connsiteY5" fmla="*/ 439508 h 704790"/>
              <a:gd name="connsiteX6" fmla="*/ 57152 w 1125679"/>
              <a:gd name="connsiteY6" fmla="*/ 672590 h 704790"/>
              <a:gd name="connsiteX0" fmla="*/ 57152 w 1101122"/>
              <a:gd name="connsiteY0" fmla="*/ 664768 h 777650"/>
              <a:gd name="connsiteX1" fmla="*/ 121024 w 1101122"/>
              <a:gd name="connsiteY1" fmla="*/ 705932 h 777650"/>
              <a:gd name="connsiteX2" fmla="*/ 335338 w 1101122"/>
              <a:gd name="connsiteY2" fmla="*/ 348742 h 777650"/>
              <a:gd name="connsiteX3" fmla="*/ 763966 w 1101122"/>
              <a:gd name="connsiteY3" fmla="*/ 134428 h 777650"/>
              <a:gd name="connsiteX4" fmla="*/ 1049718 w 1101122"/>
              <a:gd name="connsiteY4" fmla="*/ 62990 h 777650"/>
              <a:gd name="connsiteX5" fmla="*/ 935694 w 1101122"/>
              <a:gd name="connsiteY5" fmla="*/ 512368 h 777650"/>
              <a:gd name="connsiteX6" fmla="*/ 57152 w 1101122"/>
              <a:gd name="connsiteY6" fmla="*/ 745450 h 777650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335338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406776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06776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78214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621090 w 1049718"/>
              <a:gd name="connsiteY2" fmla="*/ 404791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61624"/>
              <a:gd name="connsiteY0" fmla="*/ 637501 h 750383"/>
              <a:gd name="connsiteX1" fmla="*/ 121024 w 1061624"/>
              <a:gd name="connsiteY1" fmla="*/ 678665 h 750383"/>
              <a:gd name="connsiteX2" fmla="*/ 621090 w 1061624"/>
              <a:gd name="connsiteY2" fmla="*/ 392889 h 750383"/>
              <a:gd name="connsiteX3" fmla="*/ 906842 w 1061624"/>
              <a:gd name="connsiteY3" fmla="*/ 178575 h 750383"/>
              <a:gd name="connsiteX4" fmla="*/ 1049718 w 1061624"/>
              <a:gd name="connsiteY4" fmla="*/ 35723 h 750383"/>
              <a:gd name="connsiteX5" fmla="*/ 835404 w 1061624"/>
              <a:gd name="connsiteY5" fmla="*/ 392913 h 750383"/>
              <a:gd name="connsiteX6" fmla="*/ 57152 w 1061624"/>
              <a:gd name="connsiteY6" fmla="*/ 718183 h 750383"/>
              <a:gd name="connsiteX0" fmla="*/ 57152 w 1072270"/>
              <a:gd name="connsiteY0" fmla="*/ 649403 h 762285"/>
              <a:gd name="connsiteX1" fmla="*/ 121024 w 1072270"/>
              <a:gd name="connsiteY1" fmla="*/ 690567 h 762285"/>
              <a:gd name="connsiteX2" fmla="*/ 621090 w 1072270"/>
              <a:gd name="connsiteY2" fmla="*/ 404791 h 762285"/>
              <a:gd name="connsiteX3" fmla="*/ 906842 w 1072270"/>
              <a:gd name="connsiteY3" fmla="*/ 190477 h 762285"/>
              <a:gd name="connsiteX4" fmla="*/ 1049718 w 1072270"/>
              <a:gd name="connsiteY4" fmla="*/ 47625 h 762285"/>
              <a:gd name="connsiteX5" fmla="*/ 906842 w 1072270"/>
              <a:gd name="connsiteY5" fmla="*/ 476229 h 762285"/>
              <a:gd name="connsiteX6" fmla="*/ 57152 w 1072270"/>
              <a:gd name="connsiteY6" fmla="*/ 730085 h 762285"/>
              <a:gd name="connsiteX0" fmla="*/ 57152 w 1121156"/>
              <a:gd name="connsiteY0" fmla="*/ 506551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42942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714380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77466"/>
              <a:gd name="connsiteY0" fmla="*/ 567738 h 633126"/>
              <a:gd name="connsiteX1" fmla="*/ 121024 w 1177466"/>
              <a:gd name="connsiteY1" fmla="*/ 561408 h 633126"/>
              <a:gd name="connsiteX2" fmla="*/ 714380 w 1177466"/>
              <a:gd name="connsiteY2" fmla="*/ 290715 h 633126"/>
              <a:gd name="connsiteX3" fmla="*/ 906842 w 1177466"/>
              <a:gd name="connsiteY3" fmla="*/ 61318 h 633126"/>
              <a:gd name="connsiteX4" fmla="*/ 1121156 w 1177466"/>
              <a:gd name="connsiteY4" fmla="*/ 61318 h 633126"/>
              <a:gd name="connsiteX5" fmla="*/ 1000132 w 1177466"/>
              <a:gd name="connsiteY5" fmla="*/ 429226 h 633126"/>
              <a:gd name="connsiteX6" fmla="*/ 57152 w 1177466"/>
              <a:gd name="connsiteY6" fmla="*/ 600926 h 633126"/>
              <a:gd name="connsiteX0" fmla="*/ 142876 w 1177466"/>
              <a:gd name="connsiteY0" fmla="*/ 529505 h 594893"/>
              <a:gd name="connsiteX1" fmla="*/ 121024 w 1177466"/>
              <a:gd name="connsiteY1" fmla="*/ 523175 h 594893"/>
              <a:gd name="connsiteX2" fmla="*/ 714380 w 1177466"/>
              <a:gd name="connsiteY2" fmla="*/ 252482 h 594893"/>
              <a:gd name="connsiteX3" fmla="*/ 1121156 w 1177466"/>
              <a:gd name="connsiteY3" fmla="*/ 23085 h 594893"/>
              <a:gd name="connsiteX4" fmla="*/ 1000132 w 1177466"/>
              <a:gd name="connsiteY4" fmla="*/ 390993 h 594893"/>
              <a:gd name="connsiteX5" fmla="*/ 57152 w 1177466"/>
              <a:gd name="connsiteY5" fmla="*/ 562693 h 594893"/>
              <a:gd name="connsiteX0" fmla="*/ 142876 w 1262071"/>
              <a:gd name="connsiteY0" fmla="*/ 438619 h 504007"/>
              <a:gd name="connsiteX1" fmla="*/ 121024 w 1262071"/>
              <a:gd name="connsiteY1" fmla="*/ 432289 h 504007"/>
              <a:gd name="connsiteX2" fmla="*/ 714380 w 1262071"/>
              <a:gd name="connsiteY2" fmla="*/ 161596 h 504007"/>
              <a:gd name="connsiteX3" fmla="*/ 1214446 w 1262071"/>
              <a:gd name="connsiteY3" fmla="*/ 23085 h 504007"/>
              <a:gd name="connsiteX4" fmla="*/ 1000132 w 1262071"/>
              <a:gd name="connsiteY4" fmla="*/ 300107 h 504007"/>
              <a:gd name="connsiteX5" fmla="*/ 57152 w 1262071"/>
              <a:gd name="connsiteY5" fmla="*/ 471807 h 5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071" h="504007">
                <a:moveTo>
                  <a:pt x="142876" y="438619"/>
                </a:moveTo>
                <a:cubicBezTo>
                  <a:pt x="145864" y="437125"/>
                  <a:pt x="0" y="504007"/>
                  <a:pt x="121024" y="432289"/>
                </a:cubicBezTo>
                <a:cubicBezTo>
                  <a:pt x="188259" y="397924"/>
                  <a:pt x="532143" y="229797"/>
                  <a:pt x="714380" y="161596"/>
                </a:cubicBezTo>
                <a:cubicBezTo>
                  <a:pt x="896617" y="93395"/>
                  <a:pt x="1166821" y="0"/>
                  <a:pt x="1214446" y="23085"/>
                </a:cubicBezTo>
                <a:cubicBezTo>
                  <a:pt x="1262071" y="46170"/>
                  <a:pt x="1193014" y="225320"/>
                  <a:pt x="1000132" y="300107"/>
                </a:cubicBezTo>
                <a:cubicBezTo>
                  <a:pt x="807250" y="374894"/>
                  <a:pt x="409764" y="406066"/>
                  <a:pt x="57152" y="471807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/>
        </p:nvSpPr>
        <p:spPr>
          <a:xfrm>
            <a:off x="5429256" y="214290"/>
            <a:ext cx="630529" cy="301981"/>
          </a:xfrm>
          <a:custGeom>
            <a:avLst/>
            <a:gdLst>
              <a:gd name="connsiteX0" fmla="*/ 140447 w 312270"/>
              <a:gd name="connsiteY0" fmla="*/ 0 h 430306"/>
              <a:gd name="connsiteX1" fmla="*/ 292847 w 312270"/>
              <a:gd name="connsiteY1" fmla="*/ 188259 h 430306"/>
              <a:gd name="connsiteX2" fmla="*/ 23906 w 312270"/>
              <a:gd name="connsiteY2" fmla="*/ 233082 h 430306"/>
              <a:gd name="connsiteX3" fmla="*/ 149412 w 312270"/>
              <a:gd name="connsiteY3" fmla="*/ 430306 h 430306"/>
              <a:gd name="connsiteX0" fmla="*/ 374184 w 460095"/>
              <a:gd name="connsiteY0" fmla="*/ 0 h 430306"/>
              <a:gd name="connsiteX1" fmla="*/ 19423 w 460095"/>
              <a:gd name="connsiteY1" fmla="*/ 142876 h 430306"/>
              <a:gd name="connsiteX2" fmla="*/ 257643 w 460095"/>
              <a:gd name="connsiteY2" fmla="*/ 233082 h 430306"/>
              <a:gd name="connsiteX3" fmla="*/ 383149 w 460095"/>
              <a:gd name="connsiteY3" fmla="*/ 430306 h 430306"/>
              <a:gd name="connsiteX0" fmla="*/ 366262 w 452173"/>
              <a:gd name="connsiteY0" fmla="*/ 0 h 430306"/>
              <a:gd name="connsiteX1" fmla="*/ 11501 w 452173"/>
              <a:gd name="connsiteY1" fmla="*/ 142876 h 430306"/>
              <a:gd name="connsiteX2" fmla="*/ 297254 w 452173"/>
              <a:gd name="connsiteY2" fmla="*/ 142876 h 430306"/>
              <a:gd name="connsiteX3" fmla="*/ 375227 w 452173"/>
              <a:gd name="connsiteY3" fmla="*/ 430306 h 430306"/>
              <a:gd name="connsiteX0" fmla="*/ 294823 w 380734"/>
              <a:gd name="connsiteY0" fmla="*/ 0 h 430306"/>
              <a:gd name="connsiteX1" fmla="*/ 11501 w 380734"/>
              <a:gd name="connsiteY1" fmla="*/ 357190 h 430306"/>
              <a:gd name="connsiteX2" fmla="*/ 225815 w 380734"/>
              <a:gd name="connsiteY2" fmla="*/ 142876 h 430306"/>
              <a:gd name="connsiteX3" fmla="*/ 303788 w 380734"/>
              <a:gd name="connsiteY3" fmla="*/ 430306 h 430306"/>
              <a:gd name="connsiteX0" fmla="*/ 330543 w 339508"/>
              <a:gd name="connsiteY0" fmla="*/ 59532 h 489838"/>
              <a:gd name="connsiteX1" fmla="*/ 47220 w 339508"/>
              <a:gd name="connsiteY1" fmla="*/ 59532 h 489838"/>
              <a:gd name="connsiteX2" fmla="*/ 47221 w 339508"/>
              <a:gd name="connsiteY2" fmla="*/ 416722 h 489838"/>
              <a:gd name="connsiteX3" fmla="*/ 261535 w 339508"/>
              <a:gd name="connsiteY3" fmla="*/ 202408 h 489838"/>
              <a:gd name="connsiteX4" fmla="*/ 339508 w 339508"/>
              <a:gd name="connsiteY4" fmla="*/ 489838 h 489838"/>
              <a:gd name="connsiteX0" fmla="*/ 294823 w 303788"/>
              <a:gd name="connsiteY0" fmla="*/ 0 h 430306"/>
              <a:gd name="connsiteX1" fmla="*/ 11501 w 303788"/>
              <a:gd name="connsiteY1" fmla="*/ 357190 h 430306"/>
              <a:gd name="connsiteX2" fmla="*/ 225815 w 303788"/>
              <a:gd name="connsiteY2" fmla="*/ 142876 h 430306"/>
              <a:gd name="connsiteX3" fmla="*/ 303788 w 303788"/>
              <a:gd name="connsiteY3" fmla="*/ 430306 h 430306"/>
              <a:gd name="connsiteX0" fmla="*/ 59025 w 351313"/>
              <a:gd name="connsiteY0" fmla="*/ 0 h 501744"/>
              <a:gd name="connsiteX1" fmla="*/ 59026 w 351313"/>
              <a:gd name="connsiteY1" fmla="*/ 428628 h 501744"/>
              <a:gd name="connsiteX2" fmla="*/ 273340 w 351313"/>
              <a:gd name="connsiteY2" fmla="*/ 214314 h 501744"/>
              <a:gd name="connsiteX3" fmla="*/ 351313 w 351313"/>
              <a:gd name="connsiteY3" fmla="*/ 501744 h 501744"/>
              <a:gd name="connsiteX0" fmla="*/ 59025 w 624652"/>
              <a:gd name="connsiteY0" fmla="*/ 12186 h 299616"/>
              <a:gd name="connsiteX1" fmla="*/ 332365 w 624652"/>
              <a:gd name="connsiteY1" fmla="*/ 226500 h 299616"/>
              <a:gd name="connsiteX2" fmla="*/ 546679 w 624652"/>
              <a:gd name="connsiteY2" fmla="*/ 12186 h 299616"/>
              <a:gd name="connsiteX3" fmla="*/ 624652 w 624652"/>
              <a:gd name="connsiteY3" fmla="*/ 299616 h 299616"/>
              <a:gd name="connsiteX0" fmla="*/ 59025 w 624652"/>
              <a:gd name="connsiteY0" fmla="*/ 71438 h 358868"/>
              <a:gd name="connsiteX1" fmla="*/ 344777 w 624652"/>
              <a:gd name="connsiteY1" fmla="*/ 0 h 358868"/>
              <a:gd name="connsiteX2" fmla="*/ 546679 w 624652"/>
              <a:gd name="connsiteY2" fmla="*/ 71438 h 358868"/>
              <a:gd name="connsiteX3" fmla="*/ 624652 w 624652"/>
              <a:gd name="connsiteY3" fmla="*/ 358868 h 358868"/>
              <a:gd name="connsiteX0" fmla="*/ 59025 w 624652"/>
              <a:gd name="connsiteY0" fmla="*/ 95251 h 382681"/>
              <a:gd name="connsiteX1" fmla="*/ 344777 w 624652"/>
              <a:gd name="connsiteY1" fmla="*/ 23813 h 382681"/>
              <a:gd name="connsiteX2" fmla="*/ 201901 w 624652"/>
              <a:gd name="connsiteY2" fmla="*/ 238127 h 382681"/>
              <a:gd name="connsiteX3" fmla="*/ 624652 w 624652"/>
              <a:gd name="connsiteY3" fmla="*/ 382681 h 382681"/>
              <a:gd name="connsiteX0" fmla="*/ 59025 w 630529"/>
              <a:gd name="connsiteY0" fmla="*/ 149879 h 292755"/>
              <a:gd name="connsiteX1" fmla="*/ 344777 w 630529"/>
              <a:gd name="connsiteY1" fmla="*/ 78441 h 292755"/>
              <a:gd name="connsiteX2" fmla="*/ 201901 w 630529"/>
              <a:gd name="connsiteY2" fmla="*/ 292755 h 292755"/>
              <a:gd name="connsiteX3" fmla="*/ 630529 w 630529"/>
              <a:gd name="connsiteY3" fmla="*/ 78442 h 2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529" h="292755">
                <a:moveTo>
                  <a:pt x="59025" y="149879"/>
                </a:moveTo>
                <a:cubicBezTo>
                  <a:pt x="0" y="224294"/>
                  <a:pt x="320964" y="54628"/>
                  <a:pt x="344777" y="78441"/>
                </a:cubicBezTo>
                <a:cubicBezTo>
                  <a:pt x="368590" y="102254"/>
                  <a:pt x="154276" y="292755"/>
                  <a:pt x="201901" y="292755"/>
                </a:cubicBezTo>
                <a:cubicBezTo>
                  <a:pt x="249526" y="292755"/>
                  <a:pt x="555823" y="0"/>
                  <a:pt x="630529" y="784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857884" y="0"/>
            <a:ext cx="120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入力に不備あり</a:t>
            </a:r>
            <a:endParaRPr kumimoji="1" lang="ja-JP" altLang="en-US" sz="1050" dirty="0"/>
          </a:p>
        </p:txBody>
      </p:sp>
      <p:cxnSp>
        <p:nvCxnSpPr>
          <p:cNvPr id="89" name="直線矢印コネクタ 88"/>
          <p:cNvCxnSpPr>
            <a:stCxn id="31" idx="3"/>
            <a:endCxn id="90" idx="1"/>
          </p:cNvCxnSpPr>
          <p:nvPr/>
        </p:nvCxnSpPr>
        <p:spPr>
          <a:xfrm>
            <a:off x="2909645" y="1071546"/>
            <a:ext cx="733661" cy="1473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3643306" y="1071546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6.1</a:t>
            </a:r>
            <a:endParaRPr kumimoji="1" lang="ja-JP" altLang="en-US" sz="1400" b="1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00496" y="1357298"/>
            <a:ext cx="954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管理者詳細</a:t>
            </a:r>
            <a:endParaRPr kumimoji="1" lang="ja-JP" altLang="en-US" sz="1050" dirty="0"/>
          </a:p>
        </p:txBody>
      </p:sp>
      <p:cxnSp>
        <p:nvCxnSpPr>
          <p:cNvPr id="93" name="直線矢印コネクタ 92"/>
          <p:cNvCxnSpPr>
            <a:stCxn id="31" idx="3"/>
            <a:endCxn id="94" idx="1"/>
          </p:cNvCxnSpPr>
          <p:nvPr/>
        </p:nvCxnSpPr>
        <p:spPr>
          <a:xfrm>
            <a:off x="2909645" y="1071546"/>
            <a:ext cx="733661" cy="71890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角丸四角形 93"/>
          <p:cNvSpPr/>
          <p:nvPr/>
        </p:nvSpPr>
        <p:spPr>
          <a:xfrm>
            <a:off x="3643306" y="1643074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7.1</a:t>
            </a:r>
            <a:endParaRPr kumimoji="1" lang="ja-JP" altLang="en-US" sz="1400" b="1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571868" y="1928826"/>
            <a:ext cx="954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管理者編集</a:t>
            </a:r>
            <a:endParaRPr kumimoji="1" lang="ja-JP" altLang="en-US" sz="1050" dirty="0"/>
          </a:p>
        </p:txBody>
      </p:sp>
      <p:cxnSp>
        <p:nvCxnSpPr>
          <p:cNvPr id="97" name="直線矢印コネクタ 96"/>
          <p:cNvCxnSpPr>
            <a:stCxn id="94" idx="3"/>
            <a:endCxn id="98" idx="1"/>
          </p:cNvCxnSpPr>
          <p:nvPr/>
        </p:nvCxnSpPr>
        <p:spPr>
          <a:xfrm>
            <a:off x="4357686" y="1790453"/>
            <a:ext cx="107157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角丸四角形 97"/>
          <p:cNvSpPr/>
          <p:nvPr/>
        </p:nvSpPr>
        <p:spPr>
          <a:xfrm>
            <a:off x="5429256" y="1643074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7.2</a:t>
            </a:r>
            <a:endParaRPr kumimoji="1" lang="ja-JP" altLang="en-US" sz="1400" b="1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286380" y="1928826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管理者編集確認</a:t>
            </a:r>
            <a:endParaRPr kumimoji="1" lang="ja-JP" altLang="en-US" sz="1050" dirty="0"/>
          </a:p>
        </p:txBody>
      </p:sp>
      <p:cxnSp>
        <p:nvCxnSpPr>
          <p:cNvPr id="100" name="直線矢印コネクタ 99"/>
          <p:cNvCxnSpPr>
            <a:stCxn id="98" idx="3"/>
            <a:endCxn id="101" idx="1"/>
          </p:cNvCxnSpPr>
          <p:nvPr/>
        </p:nvCxnSpPr>
        <p:spPr>
          <a:xfrm>
            <a:off x="6143636" y="1790453"/>
            <a:ext cx="1143008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7286644" y="1643074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7.3</a:t>
            </a:r>
            <a:endParaRPr kumimoji="1" lang="ja-JP" altLang="en-US" sz="1400" b="1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143768" y="1928826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管理者編集完了</a:t>
            </a:r>
            <a:endParaRPr kumimoji="1" lang="ja-JP" altLang="en-US" sz="1050" dirty="0"/>
          </a:p>
        </p:txBody>
      </p:sp>
      <p:cxnSp>
        <p:nvCxnSpPr>
          <p:cNvPr id="109" name="直線矢印コネクタ 108"/>
          <p:cNvCxnSpPr>
            <a:stCxn id="31" idx="3"/>
            <a:endCxn id="110" idx="1"/>
          </p:cNvCxnSpPr>
          <p:nvPr/>
        </p:nvCxnSpPr>
        <p:spPr>
          <a:xfrm>
            <a:off x="2909645" y="1071546"/>
            <a:ext cx="733661" cy="121894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角丸四角形 109"/>
          <p:cNvSpPr/>
          <p:nvPr/>
        </p:nvSpPr>
        <p:spPr>
          <a:xfrm>
            <a:off x="3643306" y="2143116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8.1</a:t>
            </a:r>
            <a:endParaRPr kumimoji="1" lang="ja-JP" altLang="en-US" sz="1400" b="1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428992" y="2428868"/>
            <a:ext cx="1285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管理者削除確認</a:t>
            </a:r>
            <a:endParaRPr kumimoji="1" lang="ja-JP" altLang="en-US" sz="1050" dirty="0"/>
          </a:p>
        </p:txBody>
      </p:sp>
      <p:cxnSp>
        <p:nvCxnSpPr>
          <p:cNvPr id="112" name="直線矢印コネクタ 111"/>
          <p:cNvCxnSpPr>
            <a:stCxn id="110" idx="3"/>
            <a:endCxn id="113" idx="1"/>
          </p:cNvCxnSpPr>
          <p:nvPr/>
        </p:nvCxnSpPr>
        <p:spPr>
          <a:xfrm>
            <a:off x="4357686" y="2290495"/>
            <a:ext cx="1071570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角丸四角形 112"/>
          <p:cNvSpPr/>
          <p:nvPr/>
        </p:nvSpPr>
        <p:spPr>
          <a:xfrm>
            <a:off x="5429256" y="2143116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8.2</a:t>
            </a:r>
            <a:endParaRPr kumimoji="1" lang="ja-JP" altLang="en-US" sz="1400" b="1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286380" y="2428868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管理者削除完了</a:t>
            </a:r>
            <a:endParaRPr kumimoji="1" lang="ja-JP" altLang="en-US" sz="1050" dirty="0"/>
          </a:p>
        </p:txBody>
      </p:sp>
      <p:sp>
        <p:nvSpPr>
          <p:cNvPr id="248" name="フリーフォーム 247"/>
          <p:cNvSpPr/>
          <p:nvPr/>
        </p:nvSpPr>
        <p:spPr>
          <a:xfrm>
            <a:off x="4286248" y="1285860"/>
            <a:ext cx="1262071" cy="519890"/>
          </a:xfrm>
          <a:custGeom>
            <a:avLst/>
            <a:gdLst>
              <a:gd name="connsiteX0" fmla="*/ 0 w 1065306"/>
              <a:gd name="connsiteY0" fmla="*/ 575236 h 655918"/>
              <a:gd name="connsiteX1" fmla="*/ 726142 w 1065306"/>
              <a:gd name="connsiteY1" fmla="*/ 144930 h 655918"/>
              <a:gd name="connsiteX2" fmla="*/ 1039906 w 1065306"/>
              <a:gd name="connsiteY2" fmla="*/ 46318 h 655918"/>
              <a:gd name="connsiteX3" fmla="*/ 878542 w 1065306"/>
              <a:gd name="connsiteY3" fmla="*/ 422836 h 655918"/>
              <a:gd name="connsiteX4" fmla="*/ 0 w 1065306"/>
              <a:gd name="connsiteY4" fmla="*/ 655918 h 6559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783294 w 1122458"/>
              <a:gd name="connsiteY2" fmla="*/ 144930 h 688118"/>
              <a:gd name="connsiteX3" fmla="*/ 1097058 w 1122458"/>
              <a:gd name="connsiteY3" fmla="*/ 46318 h 688118"/>
              <a:gd name="connsiteX4" fmla="*/ 935694 w 1122458"/>
              <a:gd name="connsiteY4" fmla="*/ 422836 h 688118"/>
              <a:gd name="connsiteX5" fmla="*/ 57152 w 1122458"/>
              <a:gd name="connsiteY5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460564 w 1122458"/>
              <a:gd name="connsiteY2" fmla="*/ 369048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335338 w 1122458"/>
              <a:gd name="connsiteY2" fmla="*/ 259210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5679"/>
              <a:gd name="connsiteY0" fmla="*/ 591908 h 704790"/>
              <a:gd name="connsiteX1" fmla="*/ 121024 w 1125679"/>
              <a:gd name="connsiteY1" fmla="*/ 633072 h 704790"/>
              <a:gd name="connsiteX2" fmla="*/ 335338 w 1125679"/>
              <a:gd name="connsiteY2" fmla="*/ 275882 h 704790"/>
              <a:gd name="connsiteX3" fmla="*/ 763966 w 1125679"/>
              <a:gd name="connsiteY3" fmla="*/ 61568 h 704790"/>
              <a:gd name="connsiteX4" fmla="*/ 1097058 w 1125679"/>
              <a:gd name="connsiteY4" fmla="*/ 62990 h 704790"/>
              <a:gd name="connsiteX5" fmla="*/ 935694 w 1125679"/>
              <a:gd name="connsiteY5" fmla="*/ 439508 h 704790"/>
              <a:gd name="connsiteX6" fmla="*/ 57152 w 1125679"/>
              <a:gd name="connsiteY6" fmla="*/ 672590 h 704790"/>
              <a:gd name="connsiteX0" fmla="*/ 57152 w 1101122"/>
              <a:gd name="connsiteY0" fmla="*/ 664768 h 777650"/>
              <a:gd name="connsiteX1" fmla="*/ 121024 w 1101122"/>
              <a:gd name="connsiteY1" fmla="*/ 705932 h 777650"/>
              <a:gd name="connsiteX2" fmla="*/ 335338 w 1101122"/>
              <a:gd name="connsiteY2" fmla="*/ 348742 h 777650"/>
              <a:gd name="connsiteX3" fmla="*/ 763966 w 1101122"/>
              <a:gd name="connsiteY3" fmla="*/ 134428 h 777650"/>
              <a:gd name="connsiteX4" fmla="*/ 1049718 w 1101122"/>
              <a:gd name="connsiteY4" fmla="*/ 62990 h 777650"/>
              <a:gd name="connsiteX5" fmla="*/ 935694 w 1101122"/>
              <a:gd name="connsiteY5" fmla="*/ 512368 h 777650"/>
              <a:gd name="connsiteX6" fmla="*/ 57152 w 1101122"/>
              <a:gd name="connsiteY6" fmla="*/ 745450 h 777650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335338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406776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06776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78214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621090 w 1049718"/>
              <a:gd name="connsiteY2" fmla="*/ 404791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61624"/>
              <a:gd name="connsiteY0" fmla="*/ 637501 h 750383"/>
              <a:gd name="connsiteX1" fmla="*/ 121024 w 1061624"/>
              <a:gd name="connsiteY1" fmla="*/ 678665 h 750383"/>
              <a:gd name="connsiteX2" fmla="*/ 621090 w 1061624"/>
              <a:gd name="connsiteY2" fmla="*/ 392889 h 750383"/>
              <a:gd name="connsiteX3" fmla="*/ 906842 w 1061624"/>
              <a:gd name="connsiteY3" fmla="*/ 178575 h 750383"/>
              <a:gd name="connsiteX4" fmla="*/ 1049718 w 1061624"/>
              <a:gd name="connsiteY4" fmla="*/ 35723 h 750383"/>
              <a:gd name="connsiteX5" fmla="*/ 835404 w 1061624"/>
              <a:gd name="connsiteY5" fmla="*/ 392913 h 750383"/>
              <a:gd name="connsiteX6" fmla="*/ 57152 w 1061624"/>
              <a:gd name="connsiteY6" fmla="*/ 718183 h 750383"/>
              <a:gd name="connsiteX0" fmla="*/ 57152 w 1072270"/>
              <a:gd name="connsiteY0" fmla="*/ 649403 h 762285"/>
              <a:gd name="connsiteX1" fmla="*/ 121024 w 1072270"/>
              <a:gd name="connsiteY1" fmla="*/ 690567 h 762285"/>
              <a:gd name="connsiteX2" fmla="*/ 621090 w 1072270"/>
              <a:gd name="connsiteY2" fmla="*/ 404791 h 762285"/>
              <a:gd name="connsiteX3" fmla="*/ 906842 w 1072270"/>
              <a:gd name="connsiteY3" fmla="*/ 190477 h 762285"/>
              <a:gd name="connsiteX4" fmla="*/ 1049718 w 1072270"/>
              <a:gd name="connsiteY4" fmla="*/ 47625 h 762285"/>
              <a:gd name="connsiteX5" fmla="*/ 906842 w 1072270"/>
              <a:gd name="connsiteY5" fmla="*/ 476229 h 762285"/>
              <a:gd name="connsiteX6" fmla="*/ 57152 w 1072270"/>
              <a:gd name="connsiteY6" fmla="*/ 730085 h 762285"/>
              <a:gd name="connsiteX0" fmla="*/ 57152 w 1121156"/>
              <a:gd name="connsiteY0" fmla="*/ 506551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42942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714380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77466"/>
              <a:gd name="connsiteY0" fmla="*/ 567738 h 633126"/>
              <a:gd name="connsiteX1" fmla="*/ 121024 w 1177466"/>
              <a:gd name="connsiteY1" fmla="*/ 561408 h 633126"/>
              <a:gd name="connsiteX2" fmla="*/ 714380 w 1177466"/>
              <a:gd name="connsiteY2" fmla="*/ 290715 h 633126"/>
              <a:gd name="connsiteX3" fmla="*/ 906842 w 1177466"/>
              <a:gd name="connsiteY3" fmla="*/ 61318 h 633126"/>
              <a:gd name="connsiteX4" fmla="*/ 1121156 w 1177466"/>
              <a:gd name="connsiteY4" fmla="*/ 61318 h 633126"/>
              <a:gd name="connsiteX5" fmla="*/ 1000132 w 1177466"/>
              <a:gd name="connsiteY5" fmla="*/ 429226 h 633126"/>
              <a:gd name="connsiteX6" fmla="*/ 57152 w 1177466"/>
              <a:gd name="connsiteY6" fmla="*/ 600926 h 633126"/>
              <a:gd name="connsiteX0" fmla="*/ 142876 w 1177466"/>
              <a:gd name="connsiteY0" fmla="*/ 529505 h 594893"/>
              <a:gd name="connsiteX1" fmla="*/ 121024 w 1177466"/>
              <a:gd name="connsiteY1" fmla="*/ 523175 h 594893"/>
              <a:gd name="connsiteX2" fmla="*/ 714380 w 1177466"/>
              <a:gd name="connsiteY2" fmla="*/ 252482 h 594893"/>
              <a:gd name="connsiteX3" fmla="*/ 1121156 w 1177466"/>
              <a:gd name="connsiteY3" fmla="*/ 23085 h 594893"/>
              <a:gd name="connsiteX4" fmla="*/ 1000132 w 1177466"/>
              <a:gd name="connsiteY4" fmla="*/ 390993 h 594893"/>
              <a:gd name="connsiteX5" fmla="*/ 57152 w 1177466"/>
              <a:gd name="connsiteY5" fmla="*/ 562693 h 594893"/>
              <a:gd name="connsiteX0" fmla="*/ 142876 w 1262071"/>
              <a:gd name="connsiteY0" fmla="*/ 438619 h 504007"/>
              <a:gd name="connsiteX1" fmla="*/ 121024 w 1262071"/>
              <a:gd name="connsiteY1" fmla="*/ 432289 h 504007"/>
              <a:gd name="connsiteX2" fmla="*/ 714380 w 1262071"/>
              <a:gd name="connsiteY2" fmla="*/ 161596 h 504007"/>
              <a:gd name="connsiteX3" fmla="*/ 1214446 w 1262071"/>
              <a:gd name="connsiteY3" fmla="*/ 23085 h 504007"/>
              <a:gd name="connsiteX4" fmla="*/ 1000132 w 1262071"/>
              <a:gd name="connsiteY4" fmla="*/ 300107 h 504007"/>
              <a:gd name="connsiteX5" fmla="*/ 57152 w 1262071"/>
              <a:gd name="connsiteY5" fmla="*/ 471807 h 5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071" h="504007">
                <a:moveTo>
                  <a:pt x="142876" y="438619"/>
                </a:moveTo>
                <a:cubicBezTo>
                  <a:pt x="145864" y="437125"/>
                  <a:pt x="0" y="504007"/>
                  <a:pt x="121024" y="432289"/>
                </a:cubicBezTo>
                <a:cubicBezTo>
                  <a:pt x="188259" y="397924"/>
                  <a:pt x="532143" y="229797"/>
                  <a:pt x="714380" y="161596"/>
                </a:cubicBezTo>
                <a:cubicBezTo>
                  <a:pt x="896617" y="93395"/>
                  <a:pt x="1166821" y="0"/>
                  <a:pt x="1214446" y="23085"/>
                </a:cubicBezTo>
                <a:cubicBezTo>
                  <a:pt x="1262071" y="46170"/>
                  <a:pt x="1193014" y="225320"/>
                  <a:pt x="1000132" y="300107"/>
                </a:cubicBezTo>
                <a:cubicBezTo>
                  <a:pt x="807250" y="374894"/>
                  <a:pt x="409764" y="406066"/>
                  <a:pt x="57152" y="471807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フリーフォーム 248"/>
          <p:cNvSpPr/>
          <p:nvPr/>
        </p:nvSpPr>
        <p:spPr>
          <a:xfrm>
            <a:off x="5429256" y="1238235"/>
            <a:ext cx="630529" cy="301981"/>
          </a:xfrm>
          <a:custGeom>
            <a:avLst/>
            <a:gdLst>
              <a:gd name="connsiteX0" fmla="*/ 140447 w 312270"/>
              <a:gd name="connsiteY0" fmla="*/ 0 h 430306"/>
              <a:gd name="connsiteX1" fmla="*/ 292847 w 312270"/>
              <a:gd name="connsiteY1" fmla="*/ 188259 h 430306"/>
              <a:gd name="connsiteX2" fmla="*/ 23906 w 312270"/>
              <a:gd name="connsiteY2" fmla="*/ 233082 h 430306"/>
              <a:gd name="connsiteX3" fmla="*/ 149412 w 312270"/>
              <a:gd name="connsiteY3" fmla="*/ 430306 h 430306"/>
              <a:gd name="connsiteX0" fmla="*/ 374184 w 460095"/>
              <a:gd name="connsiteY0" fmla="*/ 0 h 430306"/>
              <a:gd name="connsiteX1" fmla="*/ 19423 w 460095"/>
              <a:gd name="connsiteY1" fmla="*/ 142876 h 430306"/>
              <a:gd name="connsiteX2" fmla="*/ 257643 w 460095"/>
              <a:gd name="connsiteY2" fmla="*/ 233082 h 430306"/>
              <a:gd name="connsiteX3" fmla="*/ 383149 w 460095"/>
              <a:gd name="connsiteY3" fmla="*/ 430306 h 430306"/>
              <a:gd name="connsiteX0" fmla="*/ 366262 w 452173"/>
              <a:gd name="connsiteY0" fmla="*/ 0 h 430306"/>
              <a:gd name="connsiteX1" fmla="*/ 11501 w 452173"/>
              <a:gd name="connsiteY1" fmla="*/ 142876 h 430306"/>
              <a:gd name="connsiteX2" fmla="*/ 297254 w 452173"/>
              <a:gd name="connsiteY2" fmla="*/ 142876 h 430306"/>
              <a:gd name="connsiteX3" fmla="*/ 375227 w 452173"/>
              <a:gd name="connsiteY3" fmla="*/ 430306 h 430306"/>
              <a:gd name="connsiteX0" fmla="*/ 294823 w 380734"/>
              <a:gd name="connsiteY0" fmla="*/ 0 h 430306"/>
              <a:gd name="connsiteX1" fmla="*/ 11501 w 380734"/>
              <a:gd name="connsiteY1" fmla="*/ 357190 h 430306"/>
              <a:gd name="connsiteX2" fmla="*/ 225815 w 380734"/>
              <a:gd name="connsiteY2" fmla="*/ 142876 h 430306"/>
              <a:gd name="connsiteX3" fmla="*/ 303788 w 380734"/>
              <a:gd name="connsiteY3" fmla="*/ 430306 h 430306"/>
              <a:gd name="connsiteX0" fmla="*/ 330543 w 339508"/>
              <a:gd name="connsiteY0" fmla="*/ 59532 h 489838"/>
              <a:gd name="connsiteX1" fmla="*/ 47220 w 339508"/>
              <a:gd name="connsiteY1" fmla="*/ 59532 h 489838"/>
              <a:gd name="connsiteX2" fmla="*/ 47221 w 339508"/>
              <a:gd name="connsiteY2" fmla="*/ 416722 h 489838"/>
              <a:gd name="connsiteX3" fmla="*/ 261535 w 339508"/>
              <a:gd name="connsiteY3" fmla="*/ 202408 h 489838"/>
              <a:gd name="connsiteX4" fmla="*/ 339508 w 339508"/>
              <a:gd name="connsiteY4" fmla="*/ 489838 h 489838"/>
              <a:gd name="connsiteX0" fmla="*/ 294823 w 303788"/>
              <a:gd name="connsiteY0" fmla="*/ 0 h 430306"/>
              <a:gd name="connsiteX1" fmla="*/ 11501 w 303788"/>
              <a:gd name="connsiteY1" fmla="*/ 357190 h 430306"/>
              <a:gd name="connsiteX2" fmla="*/ 225815 w 303788"/>
              <a:gd name="connsiteY2" fmla="*/ 142876 h 430306"/>
              <a:gd name="connsiteX3" fmla="*/ 303788 w 303788"/>
              <a:gd name="connsiteY3" fmla="*/ 430306 h 430306"/>
              <a:gd name="connsiteX0" fmla="*/ 59025 w 351313"/>
              <a:gd name="connsiteY0" fmla="*/ 0 h 501744"/>
              <a:gd name="connsiteX1" fmla="*/ 59026 w 351313"/>
              <a:gd name="connsiteY1" fmla="*/ 428628 h 501744"/>
              <a:gd name="connsiteX2" fmla="*/ 273340 w 351313"/>
              <a:gd name="connsiteY2" fmla="*/ 214314 h 501744"/>
              <a:gd name="connsiteX3" fmla="*/ 351313 w 351313"/>
              <a:gd name="connsiteY3" fmla="*/ 501744 h 501744"/>
              <a:gd name="connsiteX0" fmla="*/ 59025 w 624652"/>
              <a:gd name="connsiteY0" fmla="*/ 12186 h 299616"/>
              <a:gd name="connsiteX1" fmla="*/ 332365 w 624652"/>
              <a:gd name="connsiteY1" fmla="*/ 226500 h 299616"/>
              <a:gd name="connsiteX2" fmla="*/ 546679 w 624652"/>
              <a:gd name="connsiteY2" fmla="*/ 12186 h 299616"/>
              <a:gd name="connsiteX3" fmla="*/ 624652 w 624652"/>
              <a:gd name="connsiteY3" fmla="*/ 299616 h 299616"/>
              <a:gd name="connsiteX0" fmla="*/ 59025 w 624652"/>
              <a:gd name="connsiteY0" fmla="*/ 71438 h 358868"/>
              <a:gd name="connsiteX1" fmla="*/ 344777 w 624652"/>
              <a:gd name="connsiteY1" fmla="*/ 0 h 358868"/>
              <a:gd name="connsiteX2" fmla="*/ 546679 w 624652"/>
              <a:gd name="connsiteY2" fmla="*/ 71438 h 358868"/>
              <a:gd name="connsiteX3" fmla="*/ 624652 w 624652"/>
              <a:gd name="connsiteY3" fmla="*/ 358868 h 358868"/>
              <a:gd name="connsiteX0" fmla="*/ 59025 w 624652"/>
              <a:gd name="connsiteY0" fmla="*/ 95251 h 382681"/>
              <a:gd name="connsiteX1" fmla="*/ 344777 w 624652"/>
              <a:gd name="connsiteY1" fmla="*/ 23813 h 382681"/>
              <a:gd name="connsiteX2" fmla="*/ 201901 w 624652"/>
              <a:gd name="connsiteY2" fmla="*/ 238127 h 382681"/>
              <a:gd name="connsiteX3" fmla="*/ 624652 w 624652"/>
              <a:gd name="connsiteY3" fmla="*/ 382681 h 382681"/>
              <a:gd name="connsiteX0" fmla="*/ 59025 w 630529"/>
              <a:gd name="connsiteY0" fmla="*/ 149879 h 292755"/>
              <a:gd name="connsiteX1" fmla="*/ 344777 w 630529"/>
              <a:gd name="connsiteY1" fmla="*/ 78441 h 292755"/>
              <a:gd name="connsiteX2" fmla="*/ 201901 w 630529"/>
              <a:gd name="connsiteY2" fmla="*/ 292755 h 292755"/>
              <a:gd name="connsiteX3" fmla="*/ 630529 w 630529"/>
              <a:gd name="connsiteY3" fmla="*/ 78442 h 2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529" h="292755">
                <a:moveTo>
                  <a:pt x="59025" y="149879"/>
                </a:moveTo>
                <a:cubicBezTo>
                  <a:pt x="0" y="224294"/>
                  <a:pt x="320964" y="54628"/>
                  <a:pt x="344777" y="78441"/>
                </a:cubicBezTo>
                <a:cubicBezTo>
                  <a:pt x="368590" y="102254"/>
                  <a:pt x="154276" y="292755"/>
                  <a:pt x="201901" y="292755"/>
                </a:cubicBezTo>
                <a:cubicBezTo>
                  <a:pt x="249526" y="292755"/>
                  <a:pt x="555823" y="0"/>
                  <a:pt x="630529" y="784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5857884" y="1071546"/>
            <a:ext cx="120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入力に不備あり</a:t>
            </a:r>
            <a:endParaRPr kumimoji="1" lang="ja-JP" altLang="en-US" sz="1050" dirty="0"/>
          </a:p>
        </p:txBody>
      </p:sp>
      <p:cxnSp>
        <p:nvCxnSpPr>
          <p:cNvPr id="253" name="直線矢印コネクタ 252"/>
          <p:cNvCxnSpPr>
            <a:stCxn id="44" idx="3"/>
            <a:endCxn id="254" idx="1"/>
          </p:cNvCxnSpPr>
          <p:nvPr/>
        </p:nvCxnSpPr>
        <p:spPr>
          <a:xfrm flipV="1">
            <a:off x="2909645" y="3004875"/>
            <a:ext cx="662223" cy="13837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角丸四角形 253"/>
          <p:cNvSpPr/>
          <p:nvPr/>
        </p:nvSpPr>
        <p:spPr>
          <a:xfrm>
            <a:off x="3571868" y="2857496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9.1</a:t>
            </a:r>
            <a:endParaRPr kumimoji="1" lang="ja-JP" altLang="en-US" sz="1400" b="1" dirty="0"/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3929058" y="3143248"/>
            <a:ext cx="954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商品登録</a:t>
            </a:r>
            <a:endParaRPr kumimoji="1" lang="ja-JP" altLang="en-US" sz="1050" dirty="0"/>
          </a:p>
        </p:txBody>
      </p:sp>
      <p:cxnSp>
        <p:nvCxnSpPr>
          <p:cNvPr id="256" name="直線矢印コネクタ 255"/>
          <p:cNvCxnSpPr>
            <a:stCxn id="254" idx="3"/>
            <a:endCxn id="257" idx="1"/>
          </p:cNvCxnSpPr>
          <p:nvPr/>
        </p:nvCxnSpPr>
        <p:spPr>
          <a:xfrm>
            <a:off x="4286248" y="3004875"/>
            <a:ext cx="107157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角丸四角形 256"/>
          <p:cNvSpPr/>
          <p:nvPr/>
        </p:nvSpPr>
        <p:spPr>
          <a:xfrm>
            <a:off x="5357818" y="2857496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9.2</a:t>
            </a:r>
            <a:endParaRPr kumimoji="1" lang="ja-JP" altLang="en-US" sz="1400" b="1" dirty="0"/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5143504" y="3143248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商品登録確認</a:t>
            </a:r>
            <a:endParaRPr kumimoji="1" lang="ja-JP" altLang="en-US" sz="1050" dirty="0"/>
          </a:p>
        </p:txBody>
      </p:sp>
      <p:cxnSp>
        <p:nvCxnSpPr>
          <p:cNvPr id="259" name="直線矢印コネクタ 258"/>
          <p:cNvCxnSpPr>
            <a:stCxn id="257" idx="3"/>
            <a:endCxn id="260" idx="1"/>
          </p:cNvCxnSpPr>
          <p:nvPr/>
        </p:nvCxnSpPr>
        <p:spPr>
          <a:xfrm>
            <a:off x="6072198" y="3004875"/>
            <a:ext cx="1143008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角丸四角形 259"/>
          <p:cNvSpPr/>
          <p:nvPr/>
        </p:nvSpPr>
        <p:spPr>
          <a:xfrm>
            <a:off x="7215206" y="2857496"/>
            <a:ext cx="714380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9.3</a:t>
            </a:r>
            <a:endParaRPr kumimoji="1" lang="ja-JP" altLang="en-US" sz="1400" b="1" dirty="0"/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6715140" y="3143248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商品登録完了</a:t>
            </a:r>
            <a:endParaRPr kumimoji="1" lang="ja-JP" altLang="en-US" sz="1050" dirty="0"/>
          </a:p>
        </p:txBody>
      </p:sp>
      <p:sp>
        <p:nvSpPr>
          <p:cNvPr id="262" name="フリーフォーム 261"/>
          <p:cNvSpPr/>
          <p:nvPr/>
        </p:nvSpPr>
        <p:spPr>
          <a:xfrm>
            <a:off x="4214810" y="2611432"/>
            <a:ext cx="928694" cy="408764"/>
          </a:xfrm>
          <a:custGeom>
            <a:avLst/>
            <a:gdLst>
              <a:gd name="connsiteX0" fmla="*/ 0 w 1065306"/>
              <a:gd name="connsiteY0" fmla="*/ 575236 h 655918"/>
              <a:gd name="connsiteX1" fmla="*/ 726142 w 1065306"/>
              <a:gd name="connsiteY1" fmla="*/ 144930 h 655918"/>
              <a:gd name="connsiteX2" fmla="*/ 1039906 w 1065306"/>
              <a:gd name="connsiteY2" fmla="*/ 46318 h 655918"/>
              <a:gd name="connsiteX3" fmla="*/ 878542 w 1065306"/>
              <a:gd name="connsiteY3" fmla="*/ 422836 h 655918"/>
              <a:gd name="connsiteX4" fmla="*/ 0 w 1065306"/>
              <a:gd name="connsiteY4" fmla="*/ 655918 h 6559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783294 w 1122458"/>
              <a:gd name="connsiteY2" fmla="*/ 144930 h 688118"/>
              <a:gd name="connsiteX3" fmla="*/ 1097058 w 1122458"/>
              <a:gd name="connsiteY3" fmla="*/ 46318 h 688118"/>
              <a:gd name="connsiteX4" fmla="*/ 935694 w 1122458"/>
              <a:gd name="connsiteY4" fmla="*/ 422836 h 688118"/>
              <a:gd name="connsiteX5" fmla="*/ 57152 w 1122458"/>
              <a:gd name="connsiteY5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460564 w 1122458"/>
              <a:gd name="connsiteY2" fmla="*/ 369048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335338 w 1122458"/>
              <a:gd name="connsiteY2" fmla="*/ 259210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5679"/>
              <a:gd name="connsiteY0" fmla="*/ 591908 h 704790"/>
              <a:gd name="connsiteX1" fmla="*/ 121024 w 1125679"/>
              <a:gd name="connsiteY1" fmla="*/ 633072 h 704790"/>
              <a:gd name="connsiteX2" fmla="*/ 335338 w 1125679"/>
              <a:gd name="connsiteY2" fmla="*/ 275882 h 704790"/>
              <a:gd name="connsiteX3" fmla="*/ 763966 w 1125679"/>
              <a:gd name="connsiteY3" fmla="*/ 61568 h 704790"/>
              <a:gd name="connsiteX4" fmla="*/ 1097058 w 1125679"/>
              <a:gd name="connsiteY4" fmla="*/ 62990 h 704790"/>
              <a:gd name="connsiteX5" fmla="*/ 935694 w 1125679"/>
              <a:gd name="connsiteY5" fmla="*/ 439508 h 704790"/>
              <a:gd name="connsiteX6" fmla="*/ 57152 w 1125679"/>
              <a:gd name="connsiteY6" fmla="*/ 672590 h 704790"/>
              <a:gd name="connsiteX0" fmla="*/ 57152 w 1101122"/>
              <a:gd name="connsiteY0" fmla="*/ 664768 h 777650"/>
              <a:gd name="connsiteX1" fmla="*/ 121024 w 1101122"/>
              <a:gd name="connsiteY1" fmla="*/ 705932 h 777650"/>
              <a:gd name="connsiteX2" fmla="*/ 335338 w 1101122"/>
              <a:gd name="connsiteY2" fmla="*/ 348742 h 777650"/>
              <a:gd name="connsiteX3" fmla="*/ 763966 w 1101122"/>
              <a:gd name="connsiteY3" fmla="*/ 134428 h 777650"/>
              <a:gd name="connsiteX4" fmla="*/ 1049718 w 1101122"/>
              <a:gd name="connsiteY4" fmla="*/ 62990 h 777650"/>
              <a:gd name="connsiteX5" fmla="*/ 935694 w 1101122"/>
              <a:gd name="connsiteY5" fmla="*/ 512368 h 777650"/>
              <a:gd name="connsiteX6" fmla="*/ 57152 w 1101122"/>
              <a:gd name="connsiteY6" fmla="*/ 745450 h 777650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335338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406776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06776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78214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621090 w 1049718"/>
              <a:gd name="connsiteY2" fmla="*/ 404791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61624"/>
              <a:gd name="connsiteY0" fmla="*/ 637501 h 750383"/>
              <a:gd name="connsiteX1" fmla="*/ 121024 w 1061624"/>
              <a:gd name="connsiteY1" fmla="*/ 678665 h 750383"/>
              <a:gd name="connsiteX2" fmla="*/ 621090 w 1061624"/>
              <a:gd name="connsiteY2" fmla="*/ 392889 h 750383"/>
              <a:gd name="connsiteX3" fmla="*/ 906842 w 1061624"/>
              <a:gd name="connsiteY3" fmla="*/ 178575 h 750383"/>
              <a:gd name="connsiteX4" fmla="*/ 1049718 w 1061624"/>
              <a:gd name="connsiteY4" fmla="*/ 35723 h 750383"/>
              <a:gd name="connsiteX5" fmla="*/ 835404 w 1061624"/>
              <a:gd name="connsiteY5" fmla="*/ 392913 h 750383"/>
              <a:gd name="connsiteX6" fmla="*/ 57152 w 1061624"/>
              <a:gd name="connsiteY6" fmla="*/ 718183 h 750383"/>
              <a:gd name="connsiteX0" fmla="*/ 57152 w 1072270"/>
              <a:gd name="connsiteY0" fmla="*/ 649403 h 762285"/>
              <a:gd name="connsiteX1" fmla="*/ 121024 w 1072270"/>
              <a:gd name="connsiteY1" fmla="*/ 690567 h 762285"/>
              <a:gd name="connsiteX2" fmla="*/ 621090 w 1072270"/>
              <a:gd name="connsiteY2" fmla="*/ 404791 h 762285"/>
              <a:gd name="connsiteX3" fmla="*/ 906842 w 1072270"/>
              <a:gd name="connsiteY3" fmla="*/ 190477 h 762285"/>
              <a:gd name="connsiteX4" fmla="*/ 1049718 w 1072270"/>
              <a:gd name="connsiteY4" fmla="*/ 47625 h 762285"/>
              <a:gd name="connsiteX5" fmla="*/ 906842 w 1072270"/>
              <a:gd name="connsiteY5" fmla="*/ 476229 h 762285"/>
              <a:gd name="connsiteX6" fmla="*/ 57152 w 1072270"/>
              <a:gd name="connsiteY6" fmla="*/ 730085 h 762285"/>
              <a:gd name="connsiteX0" fmla="*/ 57152 w 1121156"/>
              <a:gd name="connsiteY0" fmla="*/ 506551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42942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714380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77466"/>
              <a:gd name="connsiteY0" fmla="*/ 567738 h 633126"/>
              <a:gd name="connsiteX1" fmla="*/ 121024 w 1177466"/>
              <a:gd name="connsiteY1" fmla="*/ 561408 h 633126"/>
              <a:gd name="connsiteX2" fmla="*/ 714380 w 1177466"/>
              <a:gd name="connsiteY2" fmla="*/ 290715 h 633126"/>
              <a:gd name="connsiteX3" fmla="*/ 906842 w 1177466"/>
              <a:gd name="connsiteY3" fmla="*/ 61318 h 633126"/>
              <a:gd name="connsiteX4" fmla="*/ 1121156 w 1177466"/>
              <a:gd name="connsiteY4" fmla="*/ 61318 h 633126"/>
              <a:gd name="connsiteX5" fmla="*/ 1000132 w 1177466"/>
              <a:gd name="connsiteY5" fmla="*/ 429226 h 633126"/>
              <a:gd name="connsiteX6" fmla="*/ 57152 w 1177466"/>
              <a:gd name="connsiteY6" fmla="*/ 600926 h 633126"/>
              <a:gd name="connsiteX0" fmla="*/ 142876 w 1177466"/>
              <a:gd name="connsiteY0" fmla="*/ 529505 h 594893"/>
              <a:gd name="connsiteX1" fmla="*/ 121024 w 1177466"/>
              <a:gd name="connsiteY1" fmla="*/ 523175 h 594893"/>
              <a:gd name="connsiteX2" fmla="*/ 714380 w 1177466"/>
              <a:gd name="connsiteY2" fmla="*/ 252482 h 594893"/>
              <a:gd name="connsiteX3" fmla="*/ 1121156 w 1177466"/>
              <a:gd name="connsiteY3" fmla="*/ 23085 h 594893"/>
              <a:gd name="connsiteX4" fmla="*/ 1000132 w 1177466"/>
              <a:gd name="connsiteY4" fmla="*/ 390993 h 594893"/>
              <a:gd name="connsiteX5" fmla="*/ 57152 w 1177466"/>
              <a:gd name="connsiteY5" fmla="*/ 562693 h 594893"/>
              <a:gd name="connsiteX0" fmla="*/ 142876 w 1262071"/>
              <a:gd name="connsiteY0" fmla="*/ 438619 h 504007"/>
              <a:gd name="connsiteX1" fmla="*/ 121024 w 1262071"/>
              <a:gd name="connsiteY1" fmla="*/ 432289 h 504007"/>
              <a:gd name="connsiteX2" fmla="*/ 714380 w 1262071"/>
              <a:gd name="connsiteY2" fmla="*/ 161596 h 504007"/>
              <a:gd name="connsiteX3" fmla="*/ 1214446 w 1262071"/>
              <a:gd name="connsiteY3" fmla="*/ 23085 h 504007"/>
              <a:gd name="connsiteX4" fmla="*/ 1000132 w 1262071"/>
              <a:gd name="connsiteY4" fmla="*/ 300107 h 504007"/>
              <a:gd name="connsiteX5" fmla="*/ 57152 w 1262071"/>
              <a:gd name="connsiteY5" fmla="*/ 471807 h 504007"/>
              <a:gd name="connsiteX0" fmla="*/ 142876 w 1145389"/>
              <a:gd name="connsiteY0" fmla="*/ 325986 h 391374"/>
              <a:gd name="connsiteX1" fmla="*/ 121024 w 1145389"/>
              <a:gd name="connsiteY1" fmla="*/ 319656 h 391374"/>
              <a:gd name="connsiteX2" fmla="*/ 714380 w 1145389"/>
              <a:gd name="connsiteY2" fmla="*/ 48963 h 391374"/>
              <a:gd name="connsiteX3" fmla="*/ 928694 w 1145389"/>
              <a:gd name="connsiteY3" fmla="*/ 25878 h 391374"/>
              <a:gd name="connsiteX4" fmla="*/ 1000132 w 1145389"/>
              <a:gd name="connsiteY4" fmla="*/ 187474 h 391374"/>
              <a:gd name="connsiteX5" fmla="*/ 57152 w 1145389"/>
              <a:gd name="connsiteY5" fmla="*/ 359174 h 391374"/>
              <a:gd name="connsiteX0" fmla="*/ 142876 w 928694"/>
              <a:gd name="connsiteY0" fmla="*/ 342431 h 407819"/>
              <a:gd name="connsiteX1" fmla="*/ 121024 w 928694"/>
              <a:gd name="connsiteY1" fmla="*/ 336101 h 407819"/>
              <a:gd name="connsiteX2" fmla="*/ 714380 w 928694"/>
              <a:gd name="connsiteY2" fmla="*/ 65408 h 407819"/>
              <a:gd name="connsiteX3" fmla="*/ 928694 w 928694"/>
              <a:gd name="connsiteY3" fmla="*/ 42323 h 407819"/>
              <a:gd name="connsiteX4" fmla="*/ 714380 w 928694"/>
              <a:gd name="connsiteY4" fmla="*/ 319345 h 407819"/>
              <a:gd name="connsiteX5" fmla="*/ 57152 w 928694"/>
              <a:gd name="connsiteY5" fmla="*/ 375619 h 407819"/>
              <a:gd name="connsiteX0" fmla="*/ 142876 w 928694"/>
              <a:gd name="connsiteY0" fmla="*/ 330888 h 396276"/>
              <a:gd name="connsiteX1" fmla="*/ 121024 w 928694"/>
              <a:gd name="connsiteY1" fmla="*/ 324558 h 396276"/>
              <a:gd name="connsiteX2" fmla="*/ 714380 w 928694"/>
              <a:gd name="connsiteY2" fmla="*/ 53865 h 396276"/>
              <a:gd name="connsiteX3" fmla="*/ 928694 w 928694"/>
              <a:gd name="connsiteY3" fmla="*/ 30780 h 396276"/>
              <a:gd name="connsiteX4" fmla="*/ 714380 w 928694"/>
              <a:gd name="connsiteY4" fmla="*/ 238548 h 396276"/>
              <a:gd name="connsiteX5" fmla="*/ 57152 w 928694"/>
              <a:gd name="connsiteY5" fmla="*/ 364076 h 39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694" h="396276">
                <a:moveTo>
                  <a:pt x="142876" y="330888"/>
                </a:moveTo>
                <a:cubicBezTo>
                  <a:pt x="145864" y="329394"/>
                  <a:pt x="0" y="396276"/>
                  <a:pt x="121024" y="324558"/>
                </a:cubicBezTo>
                <a:cubicBezTo>
                  <a:pt x="188259" y="290193"/>
                  <a:pt x="579768" y="102828"/>
                  <a:pt x="714380" y="53865"/>
                </a:cubicBezTo>
                <a:cubicBezTo>
                  <a:pt x="848992" y="4902"/>
                  <a:pt x="928694" y="0"/>
                  <a:pt x="928694" y="30780"/>
                </a:cubicBezTo>
                <a:cubicBezTo>
                  <a:pt x="928694" y="61560"/>
                  <a:pt x="859637" y="182999"/>
                  <a:pt x="714380" y="238548"/>
                </a:cubicBezTo>
                <a:cubicBezTo>
                  <a:pt x="569123" y="294097"/>
                  <a:pt x="409764" y="298335"/>
                  <a:pt x="57152" y="364076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フリーフォーム 262"/>
          <p:cNvSpPr/>
          <p:nvPr/>
        </p:nvSpPr>
        <p:spPr>
          <a:xfrm>
            <a:off x="5072067" y="2628094"/>
            <a:ext cx="642942" cy="255959"/>
          </a:xfrm>
          <a:custGeom>
            <a:avLst/>
            <a:gdLst>
              <a:gd name="connsiteX0" fmla="*/ 140447 w 312270"/>
              <a:gd name="connsiteY0" fmla="*/ 0 h 430306"/>
              <a:gd name="connsiteX1" fmla="*/ 292847 w 312270"/>
              <a:gd name="connsiteY1" fmla="*/ 188259 h 430306"/>
              <a:gd name="connsiteX2" fmla="*/ 23906 w 312270"/>
              <a:gd name="connsiteY2" fmla="*/ 233082 h 430306"/>
              <a:gd name="connsiteX3" fmla="*/ 149412 w 312270"/>
              <a:gd name="connsiteY3" fmla="*/ 430306 h 430306"/>
              <a:gd name="connsiteX0" fmla="*/ 374184 w 460095"/>
              <a:gd name="connsiteY0" fmla="*/ 0 h 430306"/>
              <a:gd name="connsiteX1" fmla="*/ 19423 w 460095"/>
              <a:gd name="connsiteY1" fmla="*/ 142876 h 430306"/>
              <a:gd name="connsiteX2" fmla="*/ 257643 w 460095"/>
              <a:gd name="connsiteY2" fmla="*/ 233082 h 430306"/>
              <a:gd name="connsiteX3" fmla="*/ 383149 w 460095"/>
              <a:gd name="connsiteY3" fmla="*/ 430306 h 430306"/>
              <a:gd name="connsiteX0" fmla="*/ 366262 w 452173"/>
              <a:gd name="connsiteY0" fmla="*/ 0 h 430306"/>
              <a:gd name="connsiteX1" fmla="*/ 11501 w 452173"/>
              <a:gd name="connsiteY1" fmla="*/ 142876 h 430306"/>
              <a:gd name="connsiteX2" fmla="*/ 297254 w 452173"/>
              <a:gd name="connsiteY2" fmla="*/ 142876 h 430306"/>
              <a:gd name="connsiteX3" fmla="*/ 375227 w 452173"/>
              <a:gd name="connsiteY3" fmla="*/ 430306 h 430306"/>
              <a:gd name="connsiteX0" fmla="*/ 294823 w 380734"/>
              <a:gd name="connsiteY0" fmla="*/ 0 h 430306"/>
              <a:gd name="connsiteX1" fmla="*/ 11501 w 380734"/>
              <a:gd name="connsiteY1" fmla="*/ 357190 h 430306"/>
              <a:gd name="connsiteX2" fmla="*/ 225815 w 380734"/>
              <a:gd name="connsiteY2" fmla="*/ 142876 h 430306"/>
              <a:gd name="connsiteX3" fmla="*/ 303788 w 380734"/>
              <a:gd name="connsiteY3" fmla="*/ 430306 h 430306"/>
              <a:gd name="connsiteX0" fmla="*/ 330543 w 339508"/>
              <a:gd name="connsiteY0" fmla="*/ 59532 h 489838"/>
              <a:gd name="connsiteX1" fmla="*/ 47220 w 339508"/>
              <a:gd name="connsiteY1" fmla="*/ 59532 h 489838"/>
              <a:gd name="connsiteX2" fmla="*/ 47221 w 339508"/>
              <a:gd name="connsiteY2" fmla="*/ 416722 h 489838"/>
              <a:gd name="connsiteX3" fmla="*/ 261535 w 339508"/>
              <a:gd name="connsiteY3" fmla="*/ 202408 h 489838"/>
              <a:gd name="connsiteX4" fmla="*/ 339508 w 339508"/>
              <a:gd name="connsiteY4" fmla="*/ 489838 h 489838"/>
              <a:gd name="connsiteX0" fmla="*/ 294823 w 303788"/>
              <a:gd name="connsiteY0" fmla="*/ 0 h 430306"/>
              <a:gd name="connsiteX1" fmla="*/ 11501 w 303788"/>
              <a:gd name="connsiteY1" fmla="*/ 357190 h 430306"/>
              <a:gd name="connsiteX2" fmla="*/ 225815 w 303788"/>
              <a:gd name="connsiteY2" fmla="*/ 142876 h 430306"/>
              <a:gd name="connsiteX3" fmla="*/ 303788 w 303788"/>
              <a:gd name="connsiteY3" fmla="*/ 430306 h 430306"/>
              <a:gd name="connsiteX0" fmla="*/ 59025 w 351313"/>
              <a:gd name="connsiteY0" fmla="*/ 0 h 501744"/>
              <a:gd name="connsiteX1" fmla="*/ 59026 w 351313"/>
              <a:gd name="connsiteY1" fmla="*/ 428628 h 501744"/>
              <a:gd name="connsiteX2" fmla="*/ 273340 w 351313"/>
              <a:gd name="connsiteY2" fmla="*/ 214314 h 501744"/>
              <a:gd name="connsiteX3" fmla="*/ 351313 w 351313"/>
              <a:gd name="connsiteY3" fmla="*/ 501744 h 501744"/>
              <a:gd name="connsiteX0" fmla="*/ 59025 w 624652"/>
              <a:gd name="connsiteY0" fmla="*/ 12186 h 299616"/>
              <a:gd name="connsiteX1" fmla="*/ 332365 w 624652"/>
              <a:gd name="connsiteY1" fmla="*/ 226500 h 299616"/>
              <a:gd name="connsiteX2" fmla="*/ 546679 w 624652"/>
              <a:gd name="connsiteY2" fmla="*/ 12186 h 299616"/>
              <a:gd name="connsiteX3" fmla="*/ 624652 w 624652"/>
              <a:gd name="connsiteY3" fmla="*/ 299616 h 299616"/>
              <a:gd name="connsiteX0" fmla="*/ 59025 w 624652"/>
              <a:gd name="connsiteY0" fmla="*/ 71438 h 358868"/>
              <a:gd name="connsiteX1" fmla="*/ 344777 w 624652"/>
              <a:gd name="connsiteY1" fmla="*/ 0 h 358868"/>
              <a:gd name="connsiteX2" fmla="*/ 546679 w 624652"/>
              <a:gd name="connsiteY2" fmla="*/ 71438 h 358868"/>
              <a:gd name="connsiteX3" fmla="*/ 624652 w 624652"/>
              <a:gd name="connsiteY3" fmla="*/ 358868 h 358868"/>
              <a:gd name="connsiteX0" fmla="*/ 59025 w 624652"/>
              <a:gd name="connsiteY0" fmla="*/ 95251 h 382681"/>
              <a:gd name="connsiteX1" fmla="*/ 344777 w 624652"/>
              <a:gd name="connsiteY1" fmla="*/ 23813 h 382681"/>
              <a:gd name="connsiteX2" fmla="*/ 201901 w 624652"/>
              <a:gd name="connsiteY2" fmla="*/ 238127 h 382681"/>
              <a:gd name="connsiteX3" fmla="*/ 624652 w 624652"/>
              <a:gd name="connsiteY3" fmla="*/ 382681 h 382681"/>
              <a:gd name="connsiteX0" fmla="*/ 59025 w 630529"/>
              <a:gd name="connsiteY0" fmla="*/ 149879 h 292755"/>
              <a:gd name="connsiteX1" fmla="*/ 344777 w 630529"/>
              <a:gd name="connsiteY1" fmla="*/ 78441 h 292755"/>
              <a:gd name="connsiteX2" fmla="*/ 201901 w 630529"/>
              <a:gd name="connsiteY2" fmla="*/ 292755 h 292755"/>
              <a:gd name="connsiteX3" fmla="*/ 630529 w 630529"/>
              <a:gd name="connsiteY3" fmla="*/ 78442 h 292755"/>
              <a:gd name="connsiteX0" fmla="*/ 59025 w 642942"/>
              <a:gd name="connsiteY0" fmla="*/ 95251 h 248139"/>
              <a:gd name="connsiteX1" fmla="*/ 344777 w 642942"/>
              <a:gd name="connsiteY1" fmla="*/ 23813 h 248139"/>
              <a:gd name="connsiteX2" fmla="*/ 201901 w 642942"/>
              <a:gd name="connsiteY2" fmla="*/ 238127 h 248139"/>
              <a:gd name="connsiteX3" fmla="*/ 642942 w 642942"/>
              <a:gd name="connsiteY3" fmla="*/ 83883 h 2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42" h="248139">
                <a:moveTo>
                  <a:pt x="59025" y="95251"/>
                </a:moveTo>
                <a:cubicBezTo>
                  <a:pt x="0" y="169666"/>
                  <a:pt x="320964" y="0"/>
                  <a:pt x="344777" y="23813"/>
                </a:cubicBezTo>
                <a:cubicBezTo>
                  <a:pt x="368590" y="47626"/>
                  <a:pt x="152207" y="228115"/>
                  <a:pt x="201901" y="238127"/>
                </a:cubicBezTo>
                <a:cubicBezTo>
                  <a:pt x="251595" y="248139"/>
                  <a:pt x="568236" y="5441"/>
                  <a:pt x="642942" y="8388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テキスト ボックス 263"/>
          <p:cNvSpPr txBox="1"/>
          <p:nvPr/>
        </p:nvSpPr>
        <p:spPr>
          <a:xfrm>
            <a:off x="5643570" y="2571744"/>
            <a:ext cx="120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入力に不備あり</a:t>
            </a:r>
            <a:endParaRPr kumimoji="1" lang="ja-JP" altLang="en-US" sz="1050" dirty="0"/>
          </a:p>
        </p:txBody>
      </p:sp>
      <p:cxnSp>
        <p:nvCxnSpPr>
          <p:cNvPr id="265" name="直線矢印コネクタ 264"/>
          <p:cNvCxnSpPr>
            <a:stCxn id="44" idx="3"/>
            <a:endCxn id="266" idx="1"/>
          </p:cNvCxnSpPr>
          <p:nvPr/>
        </p:nvCxnSpPr>
        <p:spPr>
          <a:xfrm>
            <a:off x="2909645" y="3143248"/>
            <a:ext cx="662223" cy="36169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角丸四角形 265"/>
          <p:cNvSpPr/>
          <p:nvPr/>
        </p:nvSpPr>
        <p:spPr>
          <a:xfrm>
            <a:off x="3571868" y="3357562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10.1</a:t>
            </a:r>
            <a:endParaRPr kumimoji="1" lang="ja-JP" altLang="en-US" sz="1400" b="1" dirty="0"/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4000496" y="3643314"/>
            <a:ext cx="954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商品</a:t>
            </a:r>
            <a:r>
              <a:rPr kumimoji="1" lang="ja-JP" altLang="en-US" sz="1050" dirty="0" smtClean="0"/>
              <a:t>詳細</a:t>
            </a:r>
            <a:endParaRPr kumimoji="1" lang="ja-JP" altLang="en-US" sz="1050" dirty="0"/>
          </a:p>
        </p:txBody>
      </p:sp>
      <p:cxnSp>
        <p:nvCxnSpPr>
          <p:cNvPr id="268" name="直線矢印コネクタ 267"/>
          <p:cNvCxnSpPr>
            <a:stCxn id="44" idx="3"/>
            <a:endCxn id="269" idx="1"/>
          </p:cNvCxnSpPr>
          <p:nvPr/>
        </p:nvCxnSpPr>
        <p:spPr>
          <a:xfrm>
            <a:off x="2909645" y="3143248"/>
            <a:ext cx="662223" cy="86178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角丸四角形 268"/>
          <p:cNvSpPr/>
          <p:nvPr/>
        </p:nvSpPr>
        <p:spPr>
          <a:xfrm>
            <a:off x="3571868" y="3857652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11.1</a:t>
            </a:r>
            <a:endParaRPr kumimoji="1" lang="ja-JP" altLang="en-US" sz="1400" b="1" dirty="0"/>
          </a:p>
        </p:txBody>
      </p:sp>
      <p:sp>
        <p:nvSpPr>
          <p:cNvPr id="270" name="テキスト ボックス 269"/>
          <p:cNvSpPr txBox="1"/>
          <p:nvPr/>
        </p:nvSpPr>
        <p:spPr>
          <a:xfrm>
            <a:off x="3643306" y="4143380"/>
            <a:ext cx="954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商品編集</a:t>
            </a:r>
            <a:endParaRPr kumimoji="1" lang="ja-JP" altLang="en-US" sz="1050" dirty="0"/>
          </a:p>
        </p:txBody>
      </p:sp>
      <p:cxnSp>
        <p:nvCxnSpPr>
          <p:cNvPr id="271" name="直線矢印コネクタ 270"/>
          <p:cNvCxnSpPr>
            <a:stCxn id="269" idx="3"/>
            <a:endCxn id="272" idx="1"/>
          </p:cNvCxnSpPr>
          <p:nvPr/>
        </p:nvCxnSpPr>
        <p:spPr>
          <a:xfrm>
            <a:off x="4388302" y="4005031"/>
            <a:ext cx="969516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角丸四角形 271"/>
          <p:cNvSpPr/>
          <p:nvPr/>
        </p:nvSpPr>
        <p:spPr>
          <a:xfrm>
            <a:off x="5357818" y="3857652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11.2</a:t>
            </a:r>
            <a:endParaRPr kumimoji="1" lang="ja-JP" altLang="en-US" sz="1400" b="1" dirty="0"/>
          </a:p>
        </p:txBody>
      </p:sp>
      <p:sp>
        <p:nvSpPr>
          <p:cNvPr id="273" name="テキスト ボックス 272"/>
          <p:cNvSpPr txBox="1"/>
          <p:nvPr/>
        </p:nvSpPr>
        <p:spPr>
          <a:xfrm>
            <a:off x="5286380" y="4143380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商品編集確認</a:t>
            </a:r>
            <a:endParaRPr kumimoji="1" lang="ja-JP" altLang="en-US" sz="1050" dirty="0"/>
          </a:p>
        </p:txBody>
      </p:sp>
      <p:cxnSp>
        <p:nvCxnSpPr>
          <p:cNvPr id="274" name="直線矢印コネクタ 273"/>
          <p:cNvCxnSpPr>
            <a:stCxn id="272" idx="3"/>
            <a:endCxn id="275" idx="1"/>
          </p:cNvCxnSpPr>
          <p:nvPr/>
        </p:nvCxnSpPr>
        <p:spPr>
          <a:xfrm>
            <a:off x="6174252" y="4005031"/>
            <a:ext cx="1040954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角丸四角形 274"/>
          <p:cNvSpPr/>
          <p:nvPr/>
        </p:nvSpPr>
        <p:spPr>
          <a:xfrm>
            <a:off x="7215206" y="3857652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11.3</a:t>
            </a:r>
            <a:endParaRPr kumimoji="1" lang="ja-JP" altLang="en-US" sz="1400" b="1" dirty="0"/>
          </a:p>
        </p:txBody>
      </p:sp>
      <p:sp>
        <p:nvSpPr>
          <p:cNvPr id="276" name="テキスト ボックス 275"/>
          <p:cNvSpPr txBox="1"/>
          <p:nvPr/>
        </p:nvSpPr>
        <p:spPr>
          <a:xfrm>
            <a:off x="7215206" y="4143380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商品編集完了</a:t>
            </a:r>
            <a:endParaRPr kumimoji="1" lang="ja-JP" altLang="en-US" sz="1050" dirty="0"/>
          </a:p>
        </p:txBody>
      </p:sp>
      <p:cxnSp>
        <p:nvCxnSpPr>
          <p:cNvPr id="277" name="直線矢印コネクタ 276"/>
          <p:cNvCxnSpPr>
            <a:stCxn id="44" idx="3"/>
            <a:endCxn id="278" idx="1"/>
          </p:cNvCxnSpPr>
          <p:nvPr/>
        </p:nvCxnSpPr>
        <p:spPr>
          <a:xfrm>
            <a:off x="2909645" y="3143248"/>
            <a:ext cx="662223" cy="136182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角丸四角形 277"/>
          <p:cNvSpPr/>
          <p:nvPr/>
        </p:nvSpPr>
        <p:spPr>
          <a:xfrm>
            <a:off x="3571868" y="4357694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12.1</a:t>
            </a:r>
            <a:endParaRPr kumimoji="1" lang="ja-JP" altLang="en-US" sz="1400" b="1" dirty="0"/>
          </a:p>
        </p:txBody>
      </p:sp>
      <p:sp>
        <p:nvSpPr>
          <p:cNvPr id="279" name="テキスト ボックス 278"/>
          <p:cNvSpPr txBox="1"/>
          <p:nvPr/>
        </p:nvSpPr>
        <p:spPr>
          <a:xfrm>
            <a:off x="3500430" y="4643446"/>
            <a:ext cx="1285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商品削除確認</a:t>
            </a:r>
            <a:endParaRPr kumimoji="1" lang="ja-JP" altLang="en-US" sz="1050" dirty="0"/>
          </a:p>
        </p:txBody>
      </p:sp>
      <p:cxnSp>
        <p:nvCxnSpPr>
          <p:cNvPr id="280" name="直線矢印コネクタ 279"/>
          <p:cNvCxnSpPr>
            <a:stCxn id="278" idx="3"/>
            <a:endCxn id="281" idx="1"/>
          </p:cNvCxnSpPr>
          <p:nvPr/>
        </p:nvCxnSpPr>
        <p:spPr>
          <a:xfrm>
            <a:off x="4388302" y="4505073"/>
            <a:ext cx="969516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角丸四角形 280"/>
          <p:cNvSpPr/>
          <p:nvPr/>
        </p:nvSpPr>
        <p:spPr>
          <a:xfrm>
            <a:off x="5357818" y="4357694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12.2</a:t>
            </a:r>
            <a:endParaRPr kumimoji="1" lang="ja-JP" altLang="en-US" sz="1400" b="1" dirty="0"/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5286380" y="4643446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商品削除完了</a:t>
            </a:r>
            <a:endParaRPr kumimoji="1" lang="ja-JP" altLang="en-US" sz="1050" dirty="0"/>
          </a:p>
        </p:txBody>
      </p:sp>
      <p:sp>
        <p:nvSpPr>
          <p:cNvPr id="283" name="フリーフォーム 282"/>
          <p:cNvSpPr/>
          <p:nvPr/>
        </p:nvSpPr>
        <p:spPr>
          <a:xfrm>
            <a:off x="4286248" y="3500438"/>
            <a:ext cx="1262071" cy="519890"/>
          </a:xfrm>
          <a:custGeom>
            <a:avLst/>
            <a:gdLst>
              <a:gd name="connsiteX0" fmla="*/ 0 w 1065306"/>
              <a:gd name="connsiteY0" fmla="*/ 575236 h 655918"/>
              <a:gd name="connsiteX1" fmla="*/ 726142 w 1065306"/>
              <a:gd name="connsiteY1" fmla="*/ 144930 h 655918"/>
              <a:gd name="connsiteX2" fmla="*/ 1039906 w 1065306"/>
              <a:gd name="connsiteY2" fmla="*/ 46318 h 655918"/>
              <a:gd name="connsiteX3" fmla="*/ 878542 w 1065306"/>
              <a:gd name="connsiteY3" fmla="*/ 422836 h 655918"/>
              <a:gd name="connsiteX4" fmla="*/ 0 w 1065306"/>
              <a:gd name="connsiteY4" fmla="*/ 655918 h 6559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783294 w 1122458"/>
              <a:gd name="connsiteY2" fmla="*/ 144930 h 688118"/>
              <a:gd name="connsiteX3" fmla="*/ 1097058 w 1122458"/>
              <a:gd name="connsiteY3" fmla="*/ 46318 h 688118"/>
              <a:gd name="connsiteX4" fmla="*/ 935694 w 1122458"/>
              <a:gd name="connsiteY4" fmla="*/ 422836 h 688118"/>
              <a:gd name="connsiteX5" fmla="*/ 57152 w 1122458"/>
              <a:gd name="connsiteY5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460564 w 1122458"/>
              <a:gd name="connsiteY2" fmla="*/ 369048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335338 w 1122458"/>
              <a:gd name="connsiteY2" fmla="*/ 259210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5679"/>
              <a:gd name="connsiteY0" fmla="*/ 591908 h 704790"/>
              <a:gd name="connsiteX1" fmla="*/ 121024 w 1125679"/>
              <a:gd name="connsiteY1" fmla="*/ 633072 h 704790"/>
              <a:gd name="connsiteX2" fmla="*/ 335338 w 1125679"/>
              <a:gd name="connsiteY2" fmla="*/ 275882 h 704790"/>
              <a:gd name="connsiteX3" fmla="*/ 763966 w 1125679"/>
              <a:gd name="connsiteY3" fmla="*/ 61568 h 704790"/>
              <a:gd name="connsiteX4" fmla="*/ 1097058 w 1125679"/>
              <a:gd name="connsiteY4" fmla="*/ 62990 h 704790"/>
              <a:gd name="connsiteX5" fmla="*/ 935694 w 1125679"/>
              <a:gd name="connsiteY5" fmla="*/ 439508 h 704790"/>
              <a:gd name="connsiteX6" fmla="*/ 57152 w 1125679"/>
              <a:gd name="connsiteY6" fmla="*/ 672590 h 704790"/>
              <a:gd name="connsiteX0" fmla="*/ 57152 w 1101122"/>
              <a:gd name="connsiteY0" fmla="*/ 664768 h 777650"/>
              <a:gd name="connsiteX1" fmla="*/ 121024 w 1101122"/>
              <a:gd name="connsiteY1" fmla="*/ 705932 h 777650"/>
              <a:gd name="connsiteX2" fmla="*/ 335338 w 1101122"/>
              <a:gd name="connsiteY2" fmla="*/ 348742 h 777650"/>
              <a:gd name="connsiteX3" fmla="*/ 763966 w 1101122"/>
              <a:gd name="connsiteY3" fmla="*/ 134428 h 777650"/>
              <a:gd name="connsiteX4" fmla="*/ 1049718 w 1101122"/>
              <a:gd name="connsiteY4" fmla="*/ 62990 h 777650"/>
              <a:gd name="connsiteX5" fmla="*/ 935694 w 1101122"/>
              <a:gd name="connsiteY5" fmla="*/ 512368 h 777650"/>
              <a:gd name="connsiteX6" fmla="*/ 57152 w 1101122"/>
              <a:gd name="connsiteY6" fmla="*/ 745450 h 777650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335338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406776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06776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78214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621090 w 1049718"/>
              <a:gd name="connsiteY2" fmla="*/ 404791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61624"/>
              <a:gd name="connsiteY0" fmla="*/ 637501 h 750383"/>
              <a:gd name="connsiteX1" fmla="*/ 121024 w 1061624"/>
              <a:gd name="connsiteY1" fmla="*/ 678665 h 750383"/>
              <a:gd name="connsiteX2" fmla="*/ 621090 w 1061624"/>
              <a:gd name="connsiteY2" fmla="*/ 392889 h 750383"/>
              <a:gd name="connsiteX3" fmla="*/ 906842 w 1061624"/>
              <a:gd name="connsiteY3" fmla="*/ 178575 h 750383"/>
              <a:gd name="connsiteX4" fmla="*/ 1049718 w 1061624"/>
              <a:gd name="connsiteY4" fmla="*/ 35723 h 750383"/>
              <a:gd name="connsiteX5" fmla="*/ 835404 w 1061624"/>
              <a:gd name="connsiteY5" fmla="*/ 392913 h 750383"/>
              <a:gd name="connsiteX6" fmla="*/ 57152 w 1061624"/>
              <a:gd name="connsiteY6" fmla="*/ 718183 h 750383"/>
              <a:gd name="connsiteX0" fmla="*/ 57152 w 1072270"/>
              <a:gd name="connsiteY0" fmla="*/ 649403 h 762285"/>
              <a:gd name="connsiteX1" fmla="*/ 121024 w 1072270"/>
              <a:gd name="connsiteY1" fmla="*/ 690567 h 762285"/>
              <a:gd name="connsiteX2" fmla="*/ 621090 w 1072270"/>
              <a:gd name="connsiteY2" fmla="*/ 404791 h 762285"/>
              <a:gd name="connsiteX3" fmla="*/ 906842 w 1072270"/>
              <a:gd name="connsiteY3" fmla="*/ 190477 h 762285"/>
              <a:gd name="connsiteX4" fmla="*/ 1049718 w 1072270"/>
              <a:gd name="connsiteY4" fmla="*/ 47625 h 762285"/>
              <a:gd name="connsiteX5" fmla="*/ 906842 w 1072270"/>
              <a:gd name="connsiteY5" fmla="*/ 476229 h 762285"/>
              <a:gd name="connsiteX6" fmla="*/ 57152 w 1072270"/>
              <a:gd name="connsiteY6" fmla="*/ 730085 h 762285"/>
              <a:gd name="connsiteX0" fmla="*/ 57152 w 1121156"/>
              <a:gd name="connsiteY0" fmla="*/ 506551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42942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714380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77466"/>
              <a:gd name="connsiteY0" fmla="*/ 567738 h 633126"/>
              <a:gd name="connsiteX1" fmla="*/ 121024 w 1177466"/>
              <a:gd name="connsiteY1" fmla="*/ 561408 h 633126"/>
              <a:gd name="connsiteX2" fmla="*/ 714380 w 1177466"/>
              <a:gd name="connsiteY2" fmla="*/ 290715 h 633126"/>
              <a:gd name="connsiteX3" fmla="*/ 906842 w 1177466"/>
              <a:gd name="connsiteY3" fmla="*/ 61318 h 633126"/>
              <a:gd name="connsiteX4" fmla="*/ 1121156 w 1177466"/>
              <a:gd name="connsiteY4" fmla="*/ 61318 h 633126"/>
              <a:gd name="connsiteX5" fmla="*/ 1000132 w 1177466"/>
              <a:gd name="connsiteY5" fmla="*/ 429226 h 633126"/>
              <a:gd name="connsiteX6" fmla="*/ 57152 w 1177466"/>
              <a:gd name="connsiteY6" fmla="*/ 600926 h 633126"/>
              <a:gd name="connsiteX0" fmla="*/ 142876 w 1177466"/>
              <a:gd name="connsiteY0" fmla="*/ 529505 h 594893"/>
              <a:gd name="connsiteX1" fmla="*/ 121024 w 1177466"/>
              <a:gd name="connsiteY1" fmla="*/ 523175 h 594893"/>
              <a:gd name="connsiteX2" fmla="*/ 714380 w 1177466"/>
              <a:gd name="connsiteY2" fmla="*/ 252482 h 594893"/>
              <a:gd name="connsiteX3" fmla="*/ 1121156 w 1177466"/>
              <a:gd name="connsiteY3" fmla="*/ 23085 h 594893"/>
              <a:gd name="connsiteX4" fmla="*/ 1000132 w 1177466"/>
              <a:gd name="connsiteY4" fmla="*/ 390993 h 594893"/>
              <a:gd name="connsiteX5" fmla="*/ 57152 w 1177466"/>
              <a:gd name="connsiteY5" fmla="*/ 562693 h 594893"/>
              <a:gd name="connsiteX0" fmla="*/ 142876 w 1262071"/>
              <a:gd name="connsiteY0" fmla="*/ 438619 h 504007"/>
              <a:gd name="connsiteX1" fmla="*/ 121024 w 1262071"/>
              <a:gd name="connsiteY1" fmla="*/ 432289 h 504007"/>
              <a:gd name="connsiteX2" fmla="*/ 714380 w 1262071"/>
              <a:gd name="connsiteY2" fmla="*/ 161596 h 504007"/>
              <a:gd name="connsiteX3" fmla="*/ 1214446 w 1262071"/>
              <a:gd name="connsiteY3" fmla="*/ 23085 h 504007"/>
              <a:gd name="connsiteX4" fmla="*/ 1000132 w 1262071"/>
              <a:gd name="connsiteY4" fmla="*/ 300107 h 504007"/>
              <a:gd name="connsiteX5" fmla="*/ 57152 w 1262071"/>
              <a:gd name="connsiteY5" fmla="*/ 471807 h 5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071" h="504007">
                <a:moveTo>
                  <a:pt x="142876" y="438619"/>
                </a:moveTo>
                <a:cubicBezTo>
                  <a:pt x="145864" y="437125"/>
                  <a:pt x="0" y="504007"/>
                  <a:pt x="121024" y="432289"/>
                </a:cubicBezTo>
                <a:cubicBezTo>
                  <a:pt x="188259" y="397924"/>
                  <a:pt x="532143" y="229797"/>
                  <a:pt x="714380" y="161596"/>
                </a:cubicBezTo>
                <a:cubicBezTo>
                  <a:pt x="896617" y="93395"/>
                  <a:pt x="1166821" y="0"/>
                  <a:pt x="1214446" y="23085"/>
                </a:cubicBezTo>
                <a:cubicBezTo>
                  <a:pt x="1262071" y="46170"/>
                  <a:pt x="1193014" y="225320"/>
                  <a:pt x="1000132" y="300107"/>
                </a:cubicBezTo>
                <a:cubicBezTo>
                  <a:pt x="807250" y="374894"/>
                  <a:pt x="409764" y="406066"/>
                  <a:pt x="57152" y="471807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フリーフォーム 283"/>
          <p:cNvSpPr/>
          <p:nvPr/>
        </p:nvSpPr>
        <p:spPr>
          <a:xfrm>
            <a:off x="5429256" y="3500438"/>
            <a:ext cx="571504" cy="263896"/>
          </a:xfrm>
          <a:custGeom>
            <a:avLst/>
            <a:gdLst>
              <a:gd name="connsiteX0" fmla="*/ 140447 w 312270"/>
              <a:gd name="connsiteY0" fmla="*/ 0 h 430306"/>
              <a:gd name="connsiteX1" fmla="*/ 292847 w 312270"/>
              <a:gd name="connsiteY1" fmla="*/ 188259 h 430306"/>
              <a:gd name="connsiteX2" fmla="*/ 23906 w 312270"/>
              <a:gd name="connsiteY2" fmla="*/ 233082 h 430306"/>
              <a:gd name="connsiteX3" fmla="*/ 149412 w 312270"/>
              <a:gd name="connsiteY3" fmla="*/ 430306 h 430306"/>
              <a:gd name="connsiteX0" fmla="*/ 374184 w 460095"/>
              <a:gd name="connsiteY0" fmla="*/ 0 h 430306"/>
              <a:gd name="connsiteX1" fmla="*/ 19423 w 460095"/>
              <a:gd name="connsiteY1" fmla="*/ 142876 h 430306"/>
              <a:gd name="connsiteX2" fmla="*/ 257643 w 460095"/>
              <a:gd name="connsiteY2" fmla="*/ 233082 h 430306"/>
              <a:gd name="connsiteX3" fmla="*/ 383149 w 460095"/>
              <a:gd name="connsiteY3" fmla="*/ 430306 h 430306"/>
              <a:gd name="connsiteX0" fmla="*/ 366262 w 452173"/>
              <a:gd name="connsiteY0" fmla="*/ 0 h 430306"/>
              <a:gd name="connsiteX1" fmla="*/ 11501 w 452173"/>
              <a:gd name="connsiteY1" fmla="*/ 142876 h 430306"/>
              <a:gd name="connsiteX2" fmla="*/ 297254 w 452173"/>
              <a:gd name="connsiteY2" fmla="*/ 142876 h 430306"/>
              <a:gd name="connsiteX3" fmla="*/ 375227 w 452173"/>
              <a:gd name="connsiteY3" fmla="*/ 430306 h 430306"/>
              <a:gd name="connsiteX0" fmla="*/ 294823 w 380734"/>
              <a:gd name="connsiteY0" fmla="*/ 0 h 430306"/>
              <a:gd name="connsiteX1" fmla="*/ 11501 w 380734"/>
              <a:gd name="connsiteY1" fmla="*/ 357190 h 430306"/>
              <a:gd name="connsiteX2" fmla="*/ 225815 w 380734"/>
              <a:gd name="connsiteY2" fmla="*/ 142876 h 430306"/>
              <a:gd name="connsiteX3" fmla="*/ 303788 w 380734"/>
              <a:gd name="connsiteY3" fmla="*/ 430306 h 430306"/>
              <a:gd name="connsiteX0" fmla="*/ 330543 w 339508"/>
              <a:gd name="connsiteY0" fmla="*/ 59532 h 489838"/>
              <a:gd name="connsiteX1" fmla="*/ 47220 w 339508"/>
              <a:gd name="connsiteY1" fmla="*/ 59532 h 489838"/>
              <a:gd name="connsiteX2" fmla="*/ 47221 w 339508"/>
              <a:gd name="connsiteY2" fmla="*/ 416722 h 489838"/>
              <a:gd name="connsiteX3" fmla="*/ 261535 w 339508"/>
              <a:gd name="connsiteY3" fmla="*/ 202408 h 489838"/>
              <a:gd name="connsiteX4" fmla="*/ 339508 w 339508"/>
              <a:gd name="connsiteY4" fmla="*/ 489838 h 489838"/>
              <a:gd name="connsiteX0" fmla="*/ 294823 w 303788"/>
              <a:gd name="connsiteY0" fmla="*/ 0 h 430306"/>
              <a:gd name="connsiteX1" fmla="*/ 11501 w 303788"/>
              <a:gd name="connsiteY1" fmla="*/ 357190 h 430306"/>
              <a:gd name="connsiteX2" fmla="*/ 225815 w 303788"/>
              <a:gd name="connsiteY2" fmla="*/ 142876 h 430306"/>
              <a:gd name="connsiteX3" fmla="*/ 303788 w 303788"/>
              <a:gd name="connsiteY3" fmla="*/ 430306 h 430306"/>
              <a:gd name="connsiteX0" fmla="*/ 59025 w 351313"/>
              <a:gd name="connsiteY0" fmla="*/ 0 h 501744"/>
              <a:gd name="connsiteX1" fmla="*/ 59026 w 351313"/>
              <a:gd name="connsiteY1" fmla="*/ 428628 h 501744"/>
              <a:gd name="connsiteX2" fmla="*/ 273340 w 351313"/>
              <a:gd name="connsiteY2" fmla="*/ 214314 h 501744"/>
              <a:gd name="connsiteX3" fmla="*/ 351313 w 351313"/>
              <a:gd name="connsiteY3" fmla="*/ 501744 h 501744"/>
              <a:gd name="connsiteX0" fmla="*/ 59025 w 624652"/>
              <a:gd name="connsiteY0" fmla="*/ 12186 h 299616"/>
              <a:gd name="connsiteX1" fmla="*/ 332365 w 624652"/>
              <a:gd name="connsiteY1" fmla="*/ 226500 h 299616"/>
              <a:gd name="connsiteX2" fmla="*/ 546679 w 624652"/>
              <a:gd name="connsiteY2" fmla="*/ 12186 h 299616"/>
              <a:gd name="connsiteX3" fmla="*/ 624652 w 624652"/>
              <a:gd name="connsiteY3" fmla="*/ 299616 h 299616"/>
              <a:gd name="connsiteX0" fmla="*/ 59025 w 624652"/>
              <a:gd name="connsiteY0" fmla="*/ 71438 h 358868"/>
              <a:gd name="connsiteX1" fmla="*/ 344777 w 624652"/>
              <a:gd name="connsiteY1" fmla="*/ 0 h 358868"/>
              <a:gd name="connsiteX2" fmla="*/ 546679 w 624652"/>
              <a:gd name="connsiteY2" fmla="*/ 71438 h 358868"/>
              <a:gd name="connsiteX3" fmla="*/ 624652 w 624652"/>
              <a:gd name="connsiteY3" fmla="*/ 358868 h 358868"/>
              <a:gd name="connsiteX0" fmla="*/ 59025 w 624652"/>
              <a:gd name="connsiteY0" fmla="*/ 95251 h 382681"/>
              <a:gd name="connsiteX1" fmla="*/ 344777 w 624652"/>
              <a:gd name="connsiteY1" fmla="*/ 23813 h 382681"/>
              <a:gd name="connsiteX2" fmla="*/ 201901 w 624652"/>
              <a:gd name="connsiteY2" fmla="*/ 238127 h 382681"/>
              <a:gd name="connsiteX3" fmla="*/ 624652 w 624652"/>
              <a:gd name="connsiteY3" fmla="*/ 382681 h 382681"/>
              <a:gd name="connsiteX0" fmla="*/ 59025 w 630529"/>
              <a:gd name="connsiteY0" fmla="*/ 149879 h 292755"/>
              <a:gd name="connsiteX1" fmla="*/ 344777 w 630529"/>
              <a:gd name="connsiteY1" fmla="*/ 78441 h 292755"/>
              <a:gd name="connsiteX2" fmla="*/ 201901 w 630529"/>
              <a:gd name="connsiteY2" fmla="*/ 292755 h 292755"/>
              <a:gd name="connsiteX3" fmla="*/ 630529 w 630529"/>
              <a:gd name="connsiteY3" fmla="*/ 78442 h 292755"/>
              <a:gd name="connsiteX0" fmla="*/ 59025 w 571504"/>
              <a:gd name="connsiteY0" fmla="*/ 95251 h 255834"/>
              <a:gd name="connsiteX1" fmla="*/ 344777 w 571504"/>
              <a:gd name="connsiteY1" fmla="*/ 23813 h 255834"/>
              <a:gd name="connsiteX2" fmla="*/ 201901 w 571504"/>
              <a:gd name="connsiteY2" fmla="*/ 238127 h 255834"/>
              <a:gd name="connsiteX3" fmla="*/ 571504 w 571504"/>
              <a:gd name="connsiteY3" fmla="*/ 130053 h 2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4" h="255834">
                <a:moveTo>
                  <a:pt x="59025" y="95251"/>
                </a:moveTo>
                <a:cubicBezTo>
                  <a:pt x="0" y="169666"/>
                  <a:pt x="320964" y="0"/>
                  <a:pt x="344777" y="23813"/>
                </a:cubicBezTo>
                <a:cubicBezTo>
                  <a:pt x="368590" y="47626"/>
                  <a:pt x="164113" y="220420"/>
                  <a:pt x="201901" y="238127"/>
                </a:cubicBezTo>
                <a:cubicBezTo>
                  <a:pt x="239689" y="255834"/>
                  <a:pt x="496798" y="51611"/>
                  <a:pt x="571504" y="13005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5786446" y="3357562"/>
            <a:ext cx="120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入力に不備あり</a:t>
            </a:r>
            <a:endParaRPr kumimoji="1" lang="ja-JP" altLang="en-US" sz="1050" dirty="0"/>
          </a:p>
        </p:txBody>
      </p:sp>
      <p:cxnSp>
        <p:nvCxnSpPr>
          <p:cNvPr id="313" name="直線矢印コネクタ 312"/>
          <p:cNvCxnSpPr>
            <a:stCxn id="50" idx="3"/>
            <a:endCxn id="314" idx="1"/>
          </p:cNvCxnSpPr>
          <p:nvPr/>
        </p:nvCxnSpPr>
        <p:spPr>
          <a:xfrm flipV="1">
            <a:off x="2981083" y="5005139"/>
            <a:ext cx="590785" cy="78131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角丸四角形 313"/>
          <p:cNvSpPr/>
          <p:nvPr/>
        </p:nvSpPr>
        <p:spPr>
          <a:xfrm>
            <a:off x="3571868" y="4857760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13.1</a:t>
            </a:r>
            <a:endParaRPr kumimoji="1" lang="ja-JP" altLang="en-US" sz="1400" b="1" dirty="0"/>
          </a:p>
        </p:txBody>
      </p:sp>
      <p:sp>
        <p:nvSpPr>
          <p:cNvPr id="315" name="テキスト ボックス 314"/>
          <p:cNvSpPr txBox="1"/>
          <p:nvPr/>
        </p:nvSpPr>
        <p:spPr>
          <a:xfrm>
            <a:off x="3929058" y="5143512"/>
            <a:ext cx="954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ユーザ詳細</a:t>
            </a:r>
            <a:endParaRPr kumimoji="1" lang="ja-JP" altLang="en-US" sz="1050" dirty="0"/>
          </a:p>
        </p:txBody>
      </p:sp>
      <p:cxnSp>
        <p:nvCxnSpPr>
          <p:cNvPr id="316" name="直線矢印コネクタ 315"/>
          <p:cNvCxnSpPr>
            <a:stCxn id="50" idx="3"/>
            <a:endCxn id="317" idx="1"/>
          </p:cNvCxnSpPr>
          <p:nvPr/>
        </p:nvCxnSpPr>
        <p:spPr>
          <a:xfrm flipV="1">
            <a:off x="2981083" y="5505229"/>
            <a:ext cx="590785" cy="28122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角丸四角形 316"/>
          <p:cNvSpPr/>
          <p:nvPr/>
        </p:nvSpPr>
        <p:spPr>
          <a:xfrm>
            <a:off x="3571868" y="5357850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14.1</a:t>
            </a:r>
            <a:endParaRPr kumimoji="1" lang="ja-JP" altLang="en-US" sz="1400" b="1" dirty="0"/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3428992" y="5643578"/>
            <a:ext cx="954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ユーザ編集</a:t>
            </a:r>
            <a:endParaRPr kumimoji="1" lang="ja-JP" altLang="en-US" sz="1050" dirty="0"/>
          </a:p>
        </p:txBody>
      </p:sp>
      <p:cxnSp>
        <p:nvCxnSpPr>
          <p:cNvPr id="319" name="直線矢印コネクタ 318"/>
          <p:cNvCxnSpPr>
            <a:stCxn id="317" idx="3"/>
            <a:endCxn id="320" idx="1"/>
          </p:cNvCxnSpPr>
          <p:nvPr/>
        </p:nvCxnSpPr>
        <p:spPr>
          <a:xfrm>
            <a:off x="4388302" y="5505229"/>
            <a:ext cx="898078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角丸四角形 319"/>
          <p:cNvSpPr/>
          <p:nvPr/>
        </p:nvSpPr>
        <p:spPr>
          <a:xfrm>
            <a:off x="5286380" y="5357850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14.2</a:t>
            </a:r>
            <a:endParaRPr kumimoji="1" lang="ja-JP" altLang="en-US" sz="1400" b="1" dirty="0"/>
          </a:p>
        </p:txBody>
      </p:sp>
      <p:sp>
        <p:nvSpPr>
          <p:cNvPr id="321" name="テキスト ボックス 320"/>
          <p:cNvSpPr txBox="1"/>
          <p:nvPr/>
        </p:nvSpPr>
        <p:spPr>
          <a:xfrm>
            <a:off x="5072066" y="5643578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ユーザ編集確認</a:t>
            </a:r>
            <a:endParaRPr kumimoji="1" lang="ja-JP" altLang="en-US" sz="1050" dirty="0"/>
          </a:p>
        </p:txBody>
      </p:sp>
      <p:cxnSp>
        <p:nvCxnSpPr>
          <p:cNvPr id="322" name="直線矢印コネクタ 321"/>
          <p:cNvCxnSpPr>
            <a:stCxn id="320" idx="3"/>
            <a:endCxn id="323" idx="1"/>
          </p:cNvCxnSpPr>
          <p:nvPr/>
        </p:nvCxnSpPr>
        <p:spPr>
          <a:xfrm>
            <a:off x="6102814" y="5505229"/>
            <a:ext cx="1040954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角丸四角形 322"/>
          <p:cNvSpPr/>
          <p:nvPr/>
        </p:nvSpPr>
        <p:spPr>
          <a:xfrm>
            <a:off x="7143768" y="5357850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14.3</a:t>
            </a:r>
            <a:endParaRPr kumimoji="1" lang="ja-JP" altLang="en-US" sz="1400" b="1" dirty="0"/>
          </a:p>
        </p:txBody>
      </p:sp>
      <p:sp>
        <p:nvSpPr>
          <p:cNvPr id="324" name="テキスト ボックス 323"/>
          <p:cNvSpPr txBox="1"/>
          <p:nvPr/>
        </p:nvSpPr>
        <p:spPr>
          <a:xfrm>
            <a:off x="7000892" y="5643578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ユーザ編集完了</a:t>
            </a:r>
            <a:endParaRPr kumimoji="1" lang="ja-JP" altLang="en-US" sz="1050" dirty="0"/>
          </a:p>
        </p:txBody>
      </p:sp>
      <p:cxnSp>
        <p:nvCxnSpPr>
          <p:cNvPr id="325" name="直線矢印コネクタ 324"/>
          <p:cNvCxnSpPr>
            <a:stCxn id="50" idx="3"/>
            <a:endCxn id="326" idx="1"/>
          </p:cNvCxnSpPr>
          <p:nvPr/>
        </p:nvCxnSpPr>
        <p:spPr>
          <a:xfrm>
            <a:off x="2981083" y="5786454"/>
            <a:ext cx="519347" cy="21881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角丸四角形 325"/>
          <p:cNvSpPr/>
          <p:nvPr/>
        </p:nvSpPr>
        <p:spPr>
          <a:xfrm>
            <a:off x="3500430" y="5857892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/>
              <a:t>M.</a:t>
            </a:r>
            <a:r>
              <a:rPr kumimoji="1" lang="en-US" altLang="ja-JP" sz="1400" b="1" smtClean="0"/>
              <a:t>15.1</a:t>
            </a:r>
            <a:endParaRPr kumimoji="1" lang="ja-JP" altLang="en-US" sz="1400" b="1" dirty="0"/>
          </a:p>
        </p:txBody>
      </p:sp>
      <p:sp>
        <p:nvSpPr>
          <p:cNvPr id="327" name="テキスト ボックス 326"/>
          <p:cNvSpPr txBox="1"/>
          <p:nvPr/>
        </p:nvSpPr>
        <p:spPr>
          <a:xfrm>
            <a:off x="3286116" y="6143644"/>
            <a:ext cx="1285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ユーザ削除確認</a:t>
            </a:r>
            <a:endParaRPr kumimoji="1" lang="ja-JP" altLang="en-US" sz="1050" dirty="0"/>
          </a:p>
        </p:txBody>
      </p:sp>
      <p:cxnSp>
        <p:nvCxnSpPr>
          <p:cNvPr id="328" name="直線矢印コネクタ 327"/>
          <p:cNvCxnSpPr>
            <a:stCxn id="326" idx="3"/>
            <a:endCxn id="329" idx="1"/>
          </p:cNvCxnSpPr>
          <p:nvPr/>
        </p:nvCxnSpPr>
        <p:spPr>
          <a:xfrm>
            <a:off x="4316864" y="6005271"/>
            <a:ext cx="969516" cy="158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角丸四角形 328"/>
          <p:cNvSpPr/>
          <p:nvPr/>
        </p:nvSpPr>
        <p:spPr>
          <a:xfrm>
            <a:off x="5286380" y="5857892"/>
            <a:ext cx="785818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smtClean="0"/>
              <a:t>M.15.2</a:t>
            </a:r>
            <a:endParaRPr kumimoji="1" lang="ja-JP" altLang="en-US" sz="1400" b="1" dirty="0"/>
          </a:p>
        </p:txBody>
      </p:sp>
      <p:sp>
        <p:nvSpPr>
          <p:cNvPr id="330" name="テキスト ボックス 329"/>
          <p:cNvSpPr txBox="1"/>
          <p:nvPr/>
        </p:nvSpPr>
        <p:spPr>
          <a:xfrm>
            <a:off x="5072066" y="6143644"/>
            <a:ext cx="1322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ユーザ削除完了</a:t>
            </a:r>
            <a:endParaRPr kumimoji="1" lang="ja-JP" altLang="en-US" sz="1050" dirty="0"/>
          </a:p>
        </p:txBody>
      </p:sp>
      <p:sp>
        <p:nvSpPr>
          <p:cNvPr id="331" name="フリーフォーム 330"/>
          <p:cNvSpPr/>
          <p:nvPr/>
        </p:nvSpPr>
        <p:spPr>
          <a:xfrm>
            <a:off x="4357686" y="5286388"/>
            <a:ext cx="500066" cy="234138"/>
          </a:xfrm>
          <a:custGeom>
            <a:avLst/>
            <a:gdLst>
              <a:gd name="connsiteX0" fmla="*/ 0 w 1065306"/>
              <a:gd name="connsiteY0" fmla="*/ 575236 h 655918"/>
              <a:gd name="connsiteX1" fmla="*/ 726142 w 1065306"/>
              <a:gd name="connsiteY1" fmla="*/ 144930 h 655918"/>
              <a:gd name="connsiteX2" fmla="*/ 1039906 w 1065306"/>
              <a:gd name="connsiteY2" fmla="*/ 46318 h 655918"/>
              <a:gd name="connsiteX3" fmla="*/ 878542 w 1065306"/>
              <a:gd name="connsiteY3" fmla="*/ 422836 h 655918"/>
              <a:gd name="connsiteX4" fmla="*/ 0 w 1065306"/>
              <a:gd name="connsiteY4" fmla="*/ 655918 h 6559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783294 w 1122458"/>
              <a:gd name="connsiteY2" fmla="*/ 144930 h 688118"/>
              <a:gd name="connsiteX3" fmla="*/ 1097058 w 1122458"/>
              <a:gd name="connsiteY3" fmla="*/ 46318 h 688118"/>
              <a:gd name="connsiteX4" fmla="*/ 935694 w 1122458"/>
              <a:gd name="connsiteY4" fmla="*/ 422836 h 688118"/>
              <a:gd name="connsiteX5" fmla="*/ 57152 w 1122458"/>
              <a:gd name="connsiteY5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460564 w 1122458"/>
              <a:gd name="connsiteY2" fmla="*/ 369048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335338 w 1122458"/>
              <a:gd name="connsiteY2" fmla="*/ 259210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5679"/>
              <a:gd name="connsiteY0" fmla="*/ 591908 h 704790"/>
              <a:gd name="connsiteX1" fmla="*/ 121024 w 1125679"/>
              <a:gd name="connsiteY1" fmla="*/ 633072 h 704790"/>
              <a:gd name="connsiteX2" fmla="*/ 335338 w 1125679"/>
              <a:gd name="connsiteY2" fmla="*/ 275882 h 704790"/>
              <a:gd name="connsiteX3" fmla="*/ 763966 w 1125679"/>
              <a:gd name="connsiteY3" fmla="*/ 61568 h 704790"/>
              <a:gd name="connsiteX4" fmla="*/ 1097058 w 1125679"/>
              <a:gd name="connsiteY4" fmla="*/ 62990 h 704790"/>
              <a:gd name="connsiteX5" fmla="*/ 935694 w 1125679"/>
              <a:gd name="connsiteY5" fmla="*/ 439508 h 704790"/>
              <a:gd name="connsiteX6" fmla="*/ 57152 w 1125679"/>
              <a:gd name="connsiteY6" fmla="*/ 672590 h 704790"/>
              <a:gd name="connsiteX0" fmla="*/ 57152 w 1101122"/>
              <a:gd name="connsiteY0" fmla="*/ 664768 h 777650"/>
              <a:gd name="connsiteX1" fmla="*/ 121024 w 1101122"/>
              <a:gd name="connsiteY1" fmla="*/ 705932 h 777650"/>
              <a:gd name="connsiteX2" fmla="*/ 335338 w 1101122"/>
              <a:gd name="connsiteY2" fmla="*/ 348742 h 777650"/>
              <a:gd name="connsiteX3" fmla="*/ 763966 w 1101122"/>
              <a:gd name="connsiteY3" fmla="*/ 134428 h 777650"/>
              <a:gd name="connsiteX4" fmla="*/ 1049718 w 1101122"/>
              <a:gd name="connsiteY4" fmla="*/ 62990 h 777650"/>
              <a:gd name="connsiteX5" fmla="*/ 935694 w 1101122"/>
              <a:gd name="connsiteY5" fmla="*/ 512368 h 777650"/>
              <a:gd name="connsiteX6" fmla="*/ 57152 w 1101122"/>
              <a:gd name="connsiteY6" fmla="*/ 745450 h 777650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335338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406776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06776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78214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621090 w 1049718"/>
              <a:gd name="connsiteY2" fmla="*/ 404791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61624"/>
              <a:gd name="connsiteY0" fmla="*/ 637501 h 750383"/>
              <a:gd name="connsiteX1" fmla="*/ 121024 w 1061624"/>
              <a:gd name="connsiteY1" fmla="*/ 678665 h 750383"/>
              <a:gd name="connsiteX2" fmla="*/ 621090 w 1061624"/>
              <a:gd name="connsiteY2" fmla="*/ 392889 h 750383"/>
              <a:gd name="connsiteX3" fmla="*/ 906842 w 1061624"/>
              <a:gd name="connsiteY3" fmla="*/ 178575 h 750383"/>
              <a:gd name="connsiteX4" fmla="*/ 1049718 w 1061624"/>
              <a:gd name="connsiteY4" fmla="*/ 35723 h 750383"/>
              <a:gd name="connsiteX5" fmla="*/ 835404 w 1061624"/>
              <a:gd name="connsiteY5" fmla="*/ 392913 h 750383"/>
              <a:gd name="connsiteX6" fmla="*/ 57152 w 1061624"/>
              <a:gd name="connsiteY6" fmla="*/ 718183 h 750383"/>
              <a:gd name="connsiteX0" fmla="*/ 57152 w 1072270"/>
              <a:gd name="connsiteY0" fmla="*/ 649403 h 762285"/>
              <a:gd name="connsiteX1" fmla="*/ 121024 w 1072270"/>
              <a:gd name="connsiteY1" fmla="*/ 690567 h 762285"/>
              <a:gd name="connsiteX2" fmla="*/ 621090 w 1072270"/>
              <a:gd name="connsiteY2" fmla="*/ 404791 h 762285"/>
              <a:gd name="connsiteX3" fmla="*/ 906842 w 1072270"/>
              <a:gd name="connsiteY3" fmla="*/ 190477 h 762285"/>
              <a:gd name="connsiteX4" fmla="*/ 1049718 w 1072270"/>
              <a:gd name="connsiteY4" fmla="*/ 47625 h 762285"/>
              <a:gd name="connsiteX5" fmla="*/ 906842 w 1072270"/>
              <a:gd name="connsiteY5" fmla="*/ 476229 h 762285"/>
              <a:gd name="connsiteX6" fmla="*/ 57152 w 1072270"/>
              <a:gd name="connsiteY6" fmla="*/ 730085 h 762285"/>
              <a:gd name="connsiteX0" fmla="*/ 57152 w 1121156"/>
              <a:gd name="connsiteY0" fmla="*/ 506551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42942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714380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77466"/>
              <a:gd name="connsiteY0" fmla="*/ 567738 h 633126"/>
              <a:gd name="connsiteX1" fmla="*/ 121024 w 1177466"/>
              <a:gd name="connsiteY1" fmla="*/ 561408 h 633126"/>
              <a:gd name="connsiteX2" fmla="*/ 714380 w 1177466"/>
              <a:gd name="connsiteY2" fmla="*/ 290715 h 633126"/>
              <a:gd name="connsiteX3" fmla="*/ 906842 w 1177466"/>
              <a:gd name="connsiteY3" fmla="*/ 61318 h 633126"/>
              <a:gd name="connsiteX4" fmla="*/ 1121156 w 1177466"/>
              <a:gd name="connsiteY4" fmla="*/ 61318 h 633126"/>
              <a:gd name="connsiteX5" fmla="*/ 1000132 w 1177466"/>
              <a:gd name="connsiteY5" fmla="*/ 429226 h 633126"/>
              <a:gd name="connsiteX6" fmla="*/ 57152 w 1177466"/>
              <a:gd name="connsiteY6" fmla="*/ 600926 h 633126"/>
              <a:gd name="connsiteX0" fmla="*/ 142876 w 1177466"/>
              <a:gd name="connsiteY0" fmla="*/ 529505 h 594893"/>
              <a:gd name="connsiteX1" fmla="*/ 121024 w 1177466"/>
              <a:gd name="connsiteY1" fmla="*/ 523175 h 594893"/>
              <a:gd name="connsiteX2" fmla="*/ 714380 w 1177466"/>
              <a:gd name="connsiteY2" fmla="*/ 252482 h 594893"/>
              <a:gd name="connsiteX3" fmla="*/ 1121156 w 1177466"/>
              <a:gd name="connsiteY3" fmla="*/ 23085 h 594893"/>
              <a:gd name="connsiteX4" fmla="*/ 1000132 w 1177466"/>
              <a:gd name="connsiteY4" fmla="*/ 390993 h 594893"/>
              <a:gd name="connsiteX5" fmla="*/ 57152 w 1177466"/>
              <a:gd name="connsiteY5" fmla="*/ 562693 h 594893"/>
              <a:gd name="connsiteX0" fmla="*/ 142876 w 1262071"/>
              <a:gd name="connsiteY0" fmla="*/ 438619 h 504007"/>
              <a:gd name="connsiteX1" fmla="*/ 121024 w 1262071"/>
              <a:gd name="connsiteY1" fmla="*/ 432289 h 504007"/>
              <a:gd name="connsiteX2" fmla="*/ 714380 w 1262071"/>
              <a:gd name="connsiteY2" fmla="*/ 161596 h 504007"/>
              <a:gd name="connsiteX3" fmla="*/ 1214446 w 1262071"/>
              <a:gd name="connsiteY3" fmla="*/ 23085 h 504007"/>
              <a:gd name="connsiteX4" fmla="*/ 1000132 w 1262071"/>
              <a:gd name="connsiteY4" fmla="*/ 300107 h 504007"/>
              <a:gd name="connsiteX5" fmla="*/ 57152 w 1262071"/>
              <a:gd name="connsiteY5" fmla="*/ 471807 h 5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071" h="504007">
                <a:moveTo>
                  <a:pt x="142876" y="438619"/>
                </a:moveTo>
                <a:cubicBezTo>
                  <a:pt x="145864" y="437125"/>
                  <a:pt x="0" y="504007"/>
                  <a:pt x="121024" y="432289"/>
                </a:cubicBezTo>
                <a:cubicBezTo>
                  <a:pt x="188259" y="397924"/>
                  <a:pt x="532143" y="229797"/>
                  <a:pt x="714380" y="161596"/>
                </a:cubicBezTo>
                <a:cubicBezTo>
                  <a:pt x="896617" y="93395"/>
                  <a:pt x="1166821" y="0"/>
                  <a:pt x="1214446" y="23085"/>
                </a:cubicBezTo>
                <a:cubicBezTo>
                  <a:pt x="1262071" y="46170"/>
                  <a:pt x="1193014" y="225320"/>
                  <a:pt x="1000132" y="300107"/>
                </a:cubicBezTo>
                <a:cubicBezTo>
                  <a:pt x="807250" y="374894"/>
                  <a:pt x="409764" y="406066"/>
                  <a:pt x="57152" y="471807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フリーフォーム 331"/>
          <p:cNvSpPr/>
          <p:nvPr/>
        </p:nvSpPr>
        <p:spPr>
          <a:xfrm>
            <a:off x="4786314" y="5227377"/>
            <a:ext cx="285752" cy="241133"/>
          </a:xfrm>
          <a:custGeom>
            <a:avLst/>
            <a:gdLst>
              <a:gd name="connsiteX0" fmla="*/ 140447 w 312270"/>
              <a:gd name="connsiteY0" fmla="*/ 0 h 430306"/>
              <a:gd name="connsiteX1" fmla="*/ 292847 w 312270"/>
              <a:gd name="connsiteY1" fmla="*/ 188259 h 430306"/>
              <a:gd name="connsiteX2" fmla="*/ 23906 w 312270"/>
              <a:gd name="connsiteY2" fmla="*/ 233082 h 430306"/>
              <a:gd name="connsiteX3" fmla="*/ 149412 w 312270"/>
              <a:gd name="connsiteY3" fmla="*/ 430306 h 430306"/>
              <a:gd name="connsiteX0" fmla="*/ 374184 w 460095"/>
              <a:gd name="connsiteY0" fmla="*/ 0 h 430306"/>
              <a:gd name="connsiteX1" fmla="*/ 19423 w 460095"/>
              <a:gd name="connsiteY1" fmla="*/ 142876 h 430306"/>
              <a:gd name="connsiteX2" fmla="*/ 257643 w 460095"/>
              <a:gd name="connsiteY2" fmla="*/ 233082 h 430306"/>
              <a:gd name="connsiteX3" fmla="*/ 383149 w 460095"/>
              <a:gd name="connsiteY3" fmla="*/ 430306 h 430306"/>
              <a:gd name="connsiteX0" fmla="*/ 366262 w 452173"/>
              <a:gd name="connsiteY0" fmla="*/ 0 h 430306"/>
              <a:gd name="connsiteX1" fmla="*/ 11501 w 452173"/>
              <a:gd name="connsiteY1" fmla="*/ 142876 h 430306"/>
              <a:gd name="connsiteX2" fmla="*/ 297254 w 452173"/>
              <a:gd name="connsiteY2" fmla="*/ 142876 h 430306"/>
              <a:gd name="connsiteX3" fmla="*/ 375227 w 452173"/>
              <a:gd name="connsiteY3" fmla="*/ 430306 h 430306"/>
              <a:gd name="connsiteX0" fmla="*/ 294823 w 380734"/>
              <a:gd name="connsiteY0" fmla="*/ 0 h 430306"/>
              <a:gd name="connsiteX1" fmla="*/ 11501 w 380734"/>
              <a:gd name="connsiteY1" fmla="*/ 357190 h 430306"/>
              <a:gd name="connsiteX2" fmla="*/ 225815 w 380734"/>
              <a:gd name="connsiteY2" fmla="*/ 142876 h 430306"/>
              <a:gd name="connsiteX3" fmla="*/ 303788 w 380734"/>
              <a:gd name="connsiteY3" fmla="*/ 430306 h 430306"/>
              <a:gd name="connsiteX0" fmla="*/ 330543 w 339508"/>
              <a:gd name="connsiteY0" fmla="*/ 59532 h 489838"/>
              <a:gd name="connsiteX1" fmla="*/ 47220 w 339508"/>
              <a:gd name="connsiteY1" fmla="*/ 59532 h 489838"/>
              <a:gd name="connsiteX2" fmla="*/ 47221 w 339508"/>
              <a:gd name="connsiteY2" fmla="*/ 416722 h 489838"/>
              <a:gd name="connsiteX3" fmla="*/ 261535 w 339508"/>
              <a:gd name="connsiteY3" fmla="*/ 202408 h 489838"/>
              <a:gd name="connsiteX4" fmla="*/ 339508 w 339508"/>
              <a:gd name="connsiteY4" fmla="*/ 489838 h 489838"/>
              <a:gd name="connsiteX0" fmla="*/ 294823 w 303788"/>
              <a:gd name="connsiteY0" fmla="*/ 0 h 430306"/>
              <a:gd name="connsiteX1" fmla="*/ 11501 w 303788"/>
              <a:gd name="connsiteY1" fmla="*/ 357190 h 430306"/>
              <a:gd name="connsiteX2" fmla="*/ 225815 w 303788"/>
              <a:gd name="connsiteY2" fmla="*/ 142876 h 430306"/>
              <a:gd name="connsiteX3" fmla="*/ 303788 w 303788"/>
              <a:gd name="connsiteY3" fmla="*/ 430306 h 430306"/>
              <a:gd name="connsiteX0" fmla="*/ 59025 w 351313"/>
              <a:gd name="connsiteY0" fmla="*/ 0 h 501744"/>
              <a:gd name="connsiteX1" fmla="*/ 59026 w 351313"/>
              <a:gd name="connsiteY1" fmla="*/ 428628 h 501744"/>
              <a:gd name="connsiteX2" fmla="*/ 273340 w 351313"/>
              <a:gd name="connsiteY2" fmla="*/ 214314 h 501744"/>
              <a:gd name="connsiteX3" fmla="*/ 351313 w 351313"/>
              <a:gd name="connsiteY3" fmla="*/ 501744 h 501744"/>
              <a:gd name="connsiteX0" fmla="*/ 59025 w 624652"/>
              <a:gd name="connsiteY0" fmla="*/ 12186 h 299616"/>
              <a:gd name="connsiteX1" fmla="*/ 332365 w 624652"/>
              <a:gd name="connsiteY1" fmla="*/ 226500 h 299616"/>
              <a:gd name="connsiteX2" fmla="*/ 546679 w 624652"/>
              <a:gd name="connsiteY2" fmla="*/ 12186 h 299616"/>
              <a:gd name="connsiteX3" fmla="*/ 624652 w 624652"/>
              <a:gd name="connsiteY3" fmla="*/ 299616 h 299616"/>
              <a:gd name="connsiteX0" fmla="*/ 59025 w 624652"/>
              <a:gd name="connsiteY0" fmla="*/ 71438 h 358868"/>
              <a:gd name="connsiteX1" fmla="*/ 344777 w 624652"/>
              <a:gd name="connsiteY1" fmla="*/ 0 h 358868"/>
              <a:gd name="connsiteX2" fmla="*/ 546679 w 624652"/>
              <a:gd name="connsiteY2" fmla="*/ 71438 h 358868"/>
              <a:gd name="connsiteX3" fmla="*/ 624652 w 624652"/>
              <a:gd name="connsiteY3" fmla="*/ 358868 h 358868"/>
              <a:gd name="connsiteX0" fmla="*/ 59025 w 624652"/>
              <a:gd name="connsiteY0" fmla="*/ 95251 h 382681"/>
              <a:gd name="connsiteX1" fmla="*/ 344777 w 624652"/>
              <a:gd name="connsiteY1" fmla="*/ 23813 h 382681"/>
              <a:gd name="connsiteX2" fmla="*/ 201901 w 624652"/>
              <a:gd name="connsiteY2" fmla="*/ 238127 h 382681"/>
              <a:gd name="connsiteX3" fmla="*/ 624652 w 624652"/>
              <a:gd name="connsiteY3" fmla="*/ 382681 h 382681"/>
              <a:gd name="connsiteX0" fmla="*/ 59025 w 630529"/>
              <a:gd name="connsiteY0" fmla="*/ 149879 h 292755"/>
              <a:gd name="connsiteX1" fmla="*/ 344777 w 630529"/>
              <a:gd name="connsiteY1" fmla="*/ 78441 h 292755"/>
              <a:gd name="connsiteX2" fmla="*/ 201901 w 630529"/>
              <a:gd name="connsiteY2" fmla="*/ 292755 h 292755"/>
              <a:gd name="connsiteX3" fmla="*/ 630529 w 630529"/>
              <a:gd name="connsiteY3" fmla="*/ 78442 h 292755"/>
              <a:gd name="connsiteX0" fmla="*/ 59025 w 571504"/>
              <a:gd name="connsiteY0" fmla="*/ 95251 h 255834"/>
              <a:gd name="connsiteX1" fmla="*/ 344777 w 571504"/>
              <a:gd name="connsiteY1" fmla="*/ 23813 h 255834"/>
              <a:gd name="connsiteX2" fmla="*/ 201901 w 571504"/>
              <a:gd name="connsiteY2" fmla="*/ 238127 h 255834"/>
              <a:gd name="connsiteX3" fmla="*/ 571504 w 571504"/>
              <a:gd name="connsiteY3" fmla="*/ 130053 h 255834"/>
              <a:gd name="connsiteX0" fmla="*/ 59025 w 571504"/>
              <a:gd name="connsiteY0" fmla="*/ 173693 h 320538"/>
              <a:gd name="connsiteX1" fmla="*/ 344777 w 571504"/>
              <a:gd name="connsiteY1" fmla="*/ 102255 h 320538"/>
              <a:gd name="connsiteX2" fmla="*/ 201901 w 571504"/>
              <a:gd name="connsiteY2" fmla="*/ 316569 h 320538"/>
              <a:gd name="connsiteX3" fmla="*/ 571504 w 571504"/>
              <a:gd name="connsiteY3" fmla="*/ 78442 h 32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4" h="320538">
                <a:moveTo>
                  <a:pt x="59025" y="173693"/>
                </a:moveTo>
                <a:cubicBezTo>
                  <a:pt x="0" y="248108"/>
                  <a:pt x="320964" y="78442"/>
                  <a:pt x="344777" y="102255"/>
                </a:cubicBezTo>
                <a:cubicBezTo>
                  <a:pt x="368590" y="126068"/>
                  <a:pt x="164113" y="320538"/>
                  <a:pt x="201901" y="316569"/>
                </a:cubicBezTo>
                <a:cubicBezTo>
                  <a:pt x="239689" y="312600"/>
                  <a:pt x="496798" y="0"/>
                  <a:pt x="571504" y="784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テキスト ボックス 332"/>
          <p:cNvSpPr txBox="1"/>
          <p:nvPr/>
        </p:nvSpPr>
        <p:spPr>
          <a:xfrm>
            <a:off x="4357686" y="5055556"/>
            <a:ext cx="120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入力に不備あり</a:t>
            </a:r>
            <a:endParaRPr kumimoji="1" lang="ja-JP" altLang="en-US" sz="900" dirty="0"/>
          </a:p>
        </p:txBody>
      </p:sp>
      <p:sp>
        <p:nvSpPr>
          <p:cNvPr id="372" name="フリーフォーム 371"/>
          <p:cNvSpPr/>
          <p:nvPr/>
        </p:nvSpPr>
        <p:spPr>
          <a:xfrm>
            <a:off x="602665" y="3138492"/>
            <a:ext cx="397435" cy="1183342"/>
          </a:xfrm>
          <a:custGeom>
            <a:avLst/>
            <a:gdLst>
              <a:gd name="connsiteX0" fmla="*/ 183776 w 397435"/>
              <a:gd name="connsiteY0" fmla="*/ 0 h 1183342"/>
              <a:gd name="connsiteX1" fmla="*/ 372035 w 397435"/>
              <a:gd name="connsiteY1" fmla="*/ 1030942 h 1183342"/>
              <a:gd name="connsiteX2" fmla="*/ 31376 w 397435"/>
              <a:gd name="connsiteY2" fmla="*/ 914400 h 1183342"/>
              <a:gd name="connsiteX3" fmla="*/ 183776 w 397435"/>
              <a:gd name="connsiteY3" fmla="*/ 53789 h 118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435" h="1183342">
                <a:moveTo>
                  <a:pt x="183776" y="0"/>
                </a:moveTo>
                <a:cubicBezTo>
                  <a:pt x="290605" y="439271"/>
                  <a:pt x="397435" y="878542"/>
                  <a:pt x="372035" y="1030942"/>
                </a:cubicBezTo>
                <a:cubicBezTo>
                  <a:pt x="346635" y="1183342"/>
                  <a:pt x="62752" y="1077259"/>
                  <a:pt x="31376" y="914400"/>
                </a:cubicBezTo>
                <a:cubicBezTo>
                  <a:pt x="0" y="751541"/>
                  <a:pt x="91888" y="402665"/>
                  <a:pt x="183776" y="53789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フリーフォーム 372"/>
          <p:cNvSpPr/>
          <p:nvPr/>
        </p:nvSpPr>
        <p:spPr>
          <a:xfrm>
            <a:off x="210990" y="3608719"/>
            <a:ext cx="428629" cy="369097"/>
          </a:xfrm>
          <a:custGeom>
            <a:avLst/>
            <a:gdLst>
              <a:gd name="connsiteX0" fmla="*/ 140447 w 312270"/>
              <a:gd name="connsiteY0" fmla="*/ 0 h 430306"/>
              <a:gd name="connsiteX1" fmla="*/ 292847 w 312270"/>
              <a:gd name="connsiteY1" fmla="*/ 188259 h 430306"/>
              <a:gd name="connsiteX2" fmla="*/ 23906 w 312270"/>
              <a:gd name="connsiteY2" fmla="*/ 233082 h 430306"/>
              <a:gd name="connsiteX3" fmla="*/ 149412 w 312270"/>
              <a:gd name="connsiteY3" fmla="*/ 430306 h 430306"/>
              <a:gd name="connsiteX0" fmla="*/ 374184 w 460095"/>
              <a:gd name="connsiteY0" fmla="*/ 0 h 430306"/>
              <a:gd name="connsiteX1" fmla="*/ 19423 w 460095"/>
              <a:gd name="connsiteY1" fmla="*/ 142876 h 430306"/>
              <a:gd name="connsiteX2" fmla="*/ 257643 w 460095"/>
              <a:gd name="connsiteY2" fmla="*/ 233082 h 430306"/>
              <a:gd name="connsiteX3" fmla="*/ 383149 w 460095"/>
              <a:gd name="connsiteY3" fmla="*/ 430306 h 430306"/>
              <a:gd name="connsiteX0" fmla="*/ 366262 w 452173"/>
              <a:gd name="connsiteY0" fmla="*/ 0 h 430306"/>
              <a:gd name="connsiteX1" fmla="*/ 11501 w 452173"/>
              <a:gd name="connsiteY1" fmla="*/ 142876 h 430306"/>
              <a:gd name="connsiteX2" fmla="*/ 297254 w 452173"/>
              <a:gd name="connsiteY2" fmla="*/ 142876 h 430306"/>
              <a:gd name="connsiteX3" fmla="*/ 375227 w 452173"/>
              <a:gd name="connsiteY3" fmla="*/ 430306 h 430306"/>
              <a:gd name="connsiteX0" fmla="*/ 294823 w 380734"/>
              <a:gd name="connsiteY0" fmla="*/ 0 h 430306"/>
              <a:gd name="connsiteX1" fmla="*/ 11501 w 380734"/>
              <a:gd name="connsiteY1" fmla="*/ 357190 h 430306"/>
              <a:gd name="connsiteX2" fmla="*/ 225815 w 380734"/>
              <a:gd name="connsiteY2" fmla="*/ 142876 h 430306"/>
              <a:gd name="connsiteX3" fmla="*/ 303788 w 380734"/>
              <a:gd name="connsiteY3" fmla="*/ 430306 h 430306"/>
              <a:gd name="connsiteX0" fmla="*/ 330543 w 339508"/>
              <a:gd name="connsiteY0" fmla="*/ 59532 h 489838"/>
              <a:gd name="connsiteX1" fmla="*/ 47220 w 339508"/>
              <a:gd name="connsiteY1" fmla="*/ 59532 h 489838"/>
              <a:gd name="connsiteX2" fmla="*/ 47221 w 339508"/>
              <a:gd name="connsiteY2" fmla="*/ 416722 h 489838"/>
              <a:gd name="connsiteX3" fmla="*/ 261535 w 339508"/>
              <a:gd name="connsiteY3" fmla="*/ 202408 h 489838"/>
              <a:gd name="connsiteX4" fmla="*/ 339508 w 339508"/>
              <a:gd name="connsiteY4" fmla="*/ 489838 h 489838"/>
              <a:gd name="connsiteX0" fmla="*/ 294823 w 303788"/>
              <a:gd name="connsiteY0" fmla="*/ 0 h 430306"/>
              <a:gd name="connsiteX1" fmla="*/ 11501 w 303788"/>
              <a:gd name="connsiteY1" fmla="*/ 357190 h 430306"/>
              <a:gd name="connsiteX2" fmla="*/ 225815 w 303788"/>
              <a:gd name="connsiteY2" fmla="*/ 142876 h 430306"/>
              <a:gd name="connsiteX3" fmla="*/ 303788 w 303788"/>
              <a:gd name="connsiteY3" fmla="*/ 430306 h 430306"/>
              <a:gd name="connsiteX0" fmla="*/ 59025 w 351313"/>
              <a:gd name="connsiteY0" fmla="*/ 0 h 501744"/>
              <a:gd name="connsiteX1" fmla="*/ 59026 w 351313"/>
              <a:gd name="connsiteY1" fmla="*/ 428628 h 501744"/>
              <a:gd name="connsiteX2" fmla="*/ 273340 w 351313"/>
              <a:gd name="connsiteY2" fmla="*/ 214314 h 501744"/>
              <a:gd name="connsiteX3" fmla="*/ 351313 w 351313"/>
              <a:gd name="connsiteY3" fmla="*/ 501744 h 501744"/>
              <a:gd name="connsiteX0" fmla="*/ 59025 w 351313"/>
              <a:gd name="connsiteY0" fmla="*/ 0 h 501744"/>
              <a:gd name="connsiteX1" fmla="*/ 0 w 351313"/>
              <a:gd name="connsiteY1" fmla="*/ 71438 h 501744"/>
              <a:gd name="connsiteX2" fmla="*/ 59026 w 351313"/>
              <a:gd name="connsiteY2" fmla="*/ 428628 h 501744"/>
              <a:gd name="connsiteX3" fmla="*/ 273340 w 351313"/>
              <a:gd name="connsiteY3" fmla="*/ 214314 h 501744"/>
              <a:gd name="connsiteX4" fmla="*/ 351313 w 351313"/>
              <a:gd name="connsiteY4" fmla="*/ 501744 h 501744"/>
              <a:gd name="connsiteX0" fmla="*/ 59025 w 800128"/>
              <a:gd name="connsiteY0" fmla="*/ 28021 h 529765"/>
              <a:gd name="connsiteX1" fmla="*/ 0 w 800128"/>
              <a:gd name="connsiteY1" fmla="*/ 99459 h 529765"/>
              <a:gd name="connsiteX2" fmla="*/ 59026 w 800128"/>
              <a:gd name="connsiteY2" fmla="*/ 456649 h 529765"/>
              <a:gd name="connsiteX3" fmla="*/ 273340 w 800128"/>
              <a:gd name="connsiteY3" fmla="*/ 242335 h 529765"/>
              <a:gd name="connsiteX4" fmla="*/ 351313 w 800128"/>
              <a:gd name="connsiteY4" fmla="*/ 529765 h 529765"/>
              <a:gd name="connsiteX0" fmla="*/ 59025 w 724216"/>
              <a:gd name="connsiteY0" fmla="*/ 83343 h 585087"/>
              <a:gd name="connsiteX1" fmla="*/ 714379 w 724216"/>
              <a:gd name="connsiteY1" fmla="*/ 11906 h 585087"/>
              <a:gd name="connsiteX2" fmla="*/ 0 w 724216"/>
              <a:gd name="connsiteY2" fmla="*/ 154781 h 585087"/>
              <a:gd name="connsiteX3" fmla="*/ 59026 w 724216"/>
              <a:gd name="connsiteY3" fmla="*/ 511971 h 585087"/>
              <a:gd name="connsiteX4" fmla="*/ 273340 w 724216"/>
              <a:gd name="connsiteY4" fmla="*/ 297657 h 585087"/>
              <a:gd name="connsiteX5" fmla="*/ 351313 w 724216"/>
              <a:gd name="connsiteY5" fmla="*/ 585087 h 585087"/>
              <a:gd name="connsiteX0" fmla="*/ 59025 w 351313"/>
              <a:gd name="connsiteY0" fmla="*/ 0 h 501744"/>
              <a:gd name="connsiteX1" fmla="*/ 0 w 351313"/>
              <a:gd name="connsiteY1" fmla="*/ 71438 h 501744"/>
              <a:gd name="connsiteX2" fmla="*/ 59026 w 351313"/>
              <a:gd name="connsiteY2" fmla="*/ 428628 h 501744"/>
              <a:gd name="connsiteX3" fmla="*/ 273340 w 351313"/>
              <a:gd name="connsiteY3" fmla="*/ 214314 h 501744"/>
              <a:gd name="connsiteX4" fmla="*/ 351313 w 351313"/>
              <a:gd name="connsiteY4" fmla="*/ 501744 h 501744"/>
              <a:gd name="connsiteX0" fmla="*/ 823606 w 823606"/>
              <a:gd name="connsiteY0" fmla="*/ 0 h 644620"/>
              <a:gd name="connsiteX1" fmla="*/ 109226 w 823606"/>
              <a:gd name="connsiteY1" fmla="*/ 214314 h 644620"/>
              <a:gd name="connsiteX2" fmla="*/ 168252 w 823606"/>
              <a:gd name="connsiteY2" fmla="*/ 571504 h 644620"/>
              <a:gd name="connsiteX3" fmla="*/ 382566 w 823606"/>
              <a:gd name="connsiteY3" fmla="*/ 357190 h 644620"/>
              <a:gd name="connsiteX4" fmla="*/ 460539 w 823606"/>
              <a:gd name="connsiteY4" fmla="*/ 644620 h 644620"/>
              <a:gd name="connsiteX0" fmla="*/ 705048 w 705048"/>
              <a:gd name="connsiteY0" fmla="*/ 0 h 644620"/>
              <a:gd name="connsiteX1" fmla="*/ 562171 w 705048"/>
              <a:gd name="connsiteY1" fmla="*/ 500066 h 644620"/>
              <a:gd name="connsiteX2" fmla="*/ 49694 w 705048"/>
              <a:gd name="connsiteY2" fmla="*/ 571504 h 644620"/>
              <a:gd name="connsiteX3" fmla="*/ 264008 w 705048"/>
              <a:gd name="connsiteY3" fmla="*/ 357190 h 644620"/>
              <a:gd name="connsiteX4" fmla="*/ 341981 w 705048"/>
              <a:gd name="connsiteY4" fmla="*/ 644620 h 644620"/>
              <a:gd name="connsiteX0" fmla="*/ 442019 w 442019"/>
              <a:gd name="connsiteY0" fmla="*/ 0 h 644620"/>
              <a:gd name="connsiteX1" fmla="*/ 299142 w 442019"/>
              <a:gd name="connsiteY1" fmla="*/ 500066 h 644620"/>
              <a:gd name="connsiteX2" fmla="*/ 84828 w 442019"/>
              <a:gd name="connsiteY2" fmla="*/ 214314 h 644620"/>
              <a:gd name="connsiteX3" fmla="*/ 979 w 442019"/>
              <a:gd name="connsiteY3" fmla="*/ 357190 h 644620"/>
              <a:gd name="connsiteX4" fmla="*/ 78952 w 442019"/>
              <a:gd name="connsiteY4" fmla="*/ 644620 h 644620"/>
              <a:gd name="connsiteX0" fmla="*/ 393889 w 393889"/>
              <a:gd name="connsiteY0" fmla="*/ 0 h 644620"/>
              <a:gd name="connsiteX1" fmla="*/ 251012 w 393889"/>
              <a:gd name="connsiteY1" fmla="*/ 500066 h 644620"/>
              <a:gd name="connsiteX2" fmla="*/ 36698 w 393889"/>
              <a:gd name="connsiteY2" fmla="*/ 214314 h 644620"/>
              <a:gd name="connsiteX3" fmla="*/ 30822 w 393889"/>
              <a:gd name="connsiteY3" fmla="*/ 644620 h 644620"/>
              <a:gd name="connsiteX0" fmla="*/ 500067 w 500067"/>
              <a:gd name="connsiteY0" fmla="*/ 0 h 642942"/>
              <a:gd name="connsiteX1" fmla="*/ 357190 w 500067"/>
              <a:gd name="connsiteY1" fmla="*/ 500066 h 642942"/>
              <a:gd name="connsiteX2" fmla="*/ 142876 w 500067"/>
              <a:gd name="connsiteY2" fmla="*/ 214314 h 642942"/>
              <a:gd name="connsiteX3" fmla="*/ 0 w 500067"/>
              <a:gd name="connsiteY3" fmla="*/ 642942 h 642942"/>
              <a:gd name="connsiteX0" fmla="*/ 571504 w 571504"/>
              <a:gd name="connsiteY0" fmla="*/ 0 h 642942"/>
              <a:gd name="connsiteX1" fmla="*/ 357190 w 571504"/>
              <a:gd name="connsiteY1" fmla="*/ 500066 h 642942"/>
              <a:gd name="connsiteX2" fmla="*/ 142876 w 571504"/>
              <a:gd name="connsiteY2" fmla="*/ 214314 h 642942"/>
              <a:gd name="connsiteX3" fmla="*/ 0 w 571504"/>
              <a:gd name="connsiteY3" fmla="*/ 642942 h 642942"/>
              <a:gd name="connsiteX0" fmla="*/ 571504 w 571504"/>
              <a:gd name="connsiteY0" fmla="*/ 107157 h 750099"/>
              <a:gd name="connsiteX1" fmla="*/ 285751 w 571504"/>
              <a:gd name="connsiteY1" fmla="*/ 35719 h 750099"/>
              <a:gd name="connsiteX2" fmla="*/ 142876 w 571504"/>
              <a:gd name="connsiteY2" fmla="*/ 321471 h 750099"/>
              <a:gd name="connsiteX3" fmla="*/ 0 w 571504"/>
              <a:gd name="connsiteY3" fmla="*/ 750099 h 750099"/>
              <a:gd name="connsiteX0" fmla="*/ 571504 w 571504"/>
              <a:gd name="connsiteY0" fmla="*/ 107157 h 750099"/>
              <a:gd name="connsiteX1" fmla="*/ 285751 w 571504"/>
              <a:gd name="connsiteY1" fmla="*/ 35719 h 750099"/>
              <a:gd name="connsiteX2" fmla="*/ 428627 w 571504"/>
              <a:gd name="connsiteY2" fmla="*/ 321472 h 750099"/>
              <a:gd name="connsiteX3" fmla="*/ 0 w 571504"/>
              <a:gd name="connsiteY3" fmla="*/ 750099 h 750099"/>
              <a:gd name="connsiteX0" fmla="*/ 428629 w 428629"/>
              <a:gd name="connsiteY0" fmla="*/ 107157 h 369097"/>
              <a:gd name="connsiteX1" fmla="*/ 142876 w 428629"/>
              <a:gd name="connsiteY1" fmla="*/ 35719 h 369097"/>
              <a:gd name="connsiteX2" fmla="*/ 285752 w 428629"/>
              <a:gd name="connsiteY2" fmla="*/ 321472 h 369097"/>
              <a:gd name="connsiteX3" fmla="*/ 0 w 428629"/>
              <a:gd name="connsiteY3" fmla="*/ 321472 h 36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9" h="369097">
                <a:moveTo>
                  <a:pt x="428629" y="107157"/>
                </a:moveTo>
                <a:cubicBezTo>
                  <a:pt x="416332" y="122040"/>
                  <a:pt x="166689" y="0"/>
                  <a:pt x="142876" y="35719"/>
                </a:cubicBezTo>
                <a:cubicBezTo>
                  <a:pt x="119063" y="71438"/>
                  <a:pt x="309565" y="273847"/>
                  <a:pt x="285752" y="321472"/>
                </a:cubicBezTo>
                <a:cubicBezTo>
                  <a:pt x="261939" y="369097"/>
                  <a:pt x="1224" y="231825"/>
                  <a:pt x="0" y="3214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テキスト ボックス 374"/>
          <p:cNvSpPr txBox="1"/>
          <p:nvPr/>
        </p:nvSpPr>
        <p:spPr>
          <a:xfrm>
            <a:off x="-8927" y="3929066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認証</a:t>
            </a:r>
            <a:r>
              <a:rPr lang="ja-JP" altLang="en-US" sz="1050" dirty="0" smtClean="0"/>
              <a:t>失敗</a:t>
            </a:r>
            <a:endParaRPr lang="en-US" altLang="ja-JP" sz="1050" dirty="0" smtClean="0"/>
          </a:p>
        </p:txBody>
      </p:sp>
      <p:sp>
        <p:nvSpPr>
          <p:cNvPr id="376" name="角丸四角形 375"/>
          <p:cNvSpPr/>
          <p:nvPr/>
        </p:nvSpPr>
        <p:spPr>
          <a:xfrm>
            <a:off x="8215338" y="1214422"/>
            <a:ext cx="785818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M.2.1</a:t>
            </a:r>
            <a:endParaRPr kumimoji="1" lang="ja-JP" altLang="en-US" sz="1400" b="1" dirty="0"/>
          </a:p>
        </p:txBody>
      </p:sp>
      <p:sp>
        <p:nvSpPr>
          <p:cNvPr id="377" name="テキスト ボックス 376"/>
          <p:cNvSpPr txBox="1"/>
          <p:nvPr/>
        </p:nvSpPr>
        <p:spPr>
          <a:xfrm>
            <a:off x="8215338" y="1500174"/>
            <a:ext cx="132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管理者管理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メニュー</a:t>
            </a:r>
            <a:endParaRPr kumimoji="1" lang="ja-JP" altLang="en-US" sz="1050" dirty="0"/>
          </a:p>
        </p:txBody>
      </p:sp>
      <p:cxnSp>
        <p:nvCxnSpPr>
          <p:cNvPr id="378" name="直線矢印コネクタ 377"/>
          <p:cNvCxnSpPr>
            <a:stCxn id="74" idx="3"/>
            <a:endCxn id="376" idx="1"/>
          </p:cNvCxnSpPr>
          <p:nvPr/>
        </p:nvCxnSpPr>
        <p:spPr>
          <a:xfrm>
            <a:off x="8001024" y="718883"/>
            <a:ext cx="214314" cy="6429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矢印コネクタ 380"/>
          <p:cNvCxnSpPr>
            <a:stCxn id="101" idx="3"/>
            <a:endCxn id="376" idx="1"/>
          </p:cNvCxnSpPr>
          <p:nvPr/>
        </p:nvCxnSpPr>
        <p:spPr>
          <a:xfrm flipV="1">
            <a:off x="8001024" y="1361801"/>
            <a:ext cx="214314" cy="4286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カギ線コネクタ 387"/>
          <p:cNvCxnSpPr>
            <a:stCxn id="113" idx="3"/>
            <a:endCxn id="376" idx="1"/>
          </p:cNvCxnSpPr>
          <p:nvPr/>
        </p:nvCxnSpPr>
        <p:spPr>
          <a:xfrm flipV="1">
            <a:off x="6143636" y="1361801"/>
            <a:ext cx="2071702" cy="928694"/>
          </a:xfrm>
          <a:prstGeom prst="bentConnector3">
            <a:avLst>
              <a:gd name="adj1" fmla="val 9933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角丸四角形 391"/>
          <p:cNvSpPr/>
          <p:nvPr/>
        </p:nvSpPr>
        <p:spPr>
          <a:xfrm>
            <a:off x="8215338" y="3429000"/>
            <a:ext cx="785818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M.3.1</a:t>
            </a:r>
            <a:endParaRPr kumimoji="1" lang="ja-JP" altLang="en-US" sz="1400" b="1" dirty="0"/>
          </a:p>
        </p:txBody>
      </p:sp>
      <p:sp>
        <p:nvSpPr>
          <p:cNvPr id="393" name="テキスト ボックス 392"/>
          <p:cNvSpPr txBox="1"/>
          <p:nvPr/>
        </p:nvSpPr>
        <p:spPr>
          <a:xfrm>
            <a:off x="8215338" y="3714752"/>
            <a:ext cx="1322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商品管理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メニュー</a:t>
            </a:r>
            <a:endParaRPr kumimoji="1" lang="ja-JP" altLang="en-US" sz="1050" dirty="0"/>
          </a:p>
        </p:txBody>
      </p:sp>
      <p:cxnSp>
        <p:nvCxnSpPr>
          <p:cNvPr id="394" name="直線矢印コネクタ 393"/>
          <p:cNvCxnSpPr>
            <a:stCxn id="260" idx="3"/>
            <a:endCxn id="392" idx="1"/>
          </p:cNvCxnSpPr>
          <p:nvPr/>
        </p:nvCxnSpPr>
        <p:spPr>
          <a:xfrm>
            <a:off x="7929586" y="3004875"/>
            <a:ext cx="285752" cy="5715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矢印コネクタ 396"/>
          <p:cNvCxnSpPr>
            <a:stCxn id="275" idx="3"/>
            <a:endCxn id="392" idx="1"/>
          </p:cNvCxnSpPr>
          <p:nvPr/>
        </p:nvCxnSpPr>
        <p:spPr>
          <a:xfrm flipV="1">
            <a:off x="8031640" y="3576379"/>
            <a:ext cx="183698" cy="4286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カギ線コネクタ 399"/>
          <p:cNvCxnSpPr>
            <a:stCxn id="281" idx="3"/>
            <a:endCxn id="392" idx="1"/>
          </p:cNvCxnSpPr>
          <p:nvPr/>
        </p:nvCxnSpPr>
        <p:spPr>
          <a:xfrm flipV="1">
            <a:off x="6174252" y="3576379"/>
            <a:ext cx="2041086" cy="928694"/>
          </a:xfrm>
          <a:prstGeom prst="bentConnector3">
            <a:avLst>
              <a:gd name="adj1" fmla="val 99631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角丸四角形 404"/>
          <p:cNvSpPr/>
          <p:nvPr/>
        </p:nvSpPr>
        <p:spPr>
          <a:xfrm>
            <a:off x="8143900" y="5857892"/>
            <a:ext cx="714380" cy="2857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M.</a:t>
            </a:r>
            <a:r>
              <a:rPr kumimoji="1" lang="en-US" altLang="ja-JP" sz="1400" b="1" dirty="0" smtClean="0"/>
              <a:t>4.1</a:t>
            </a:r>
            <a:endParaRPr kumimoji="1" lang="ja-JP" altLang="en-US" sz="1400" b="1" dirty="0"/>
          </a:p>
        </p:txBody>
      </p:sp>
      <p:sp>
        <p:nvSpPr>
          <p:cNvPr id="406" name="テキスト ボックス 405"/>
          <p:cNvSpPr txBox="1"/>
          <p:nvPr/>
        </p:nvSpPr>
        <p:spPr>
          <a:xfrm>
            <a:off x="8072462" y="6143644"/>
            <a:ext cx="8483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ユーザ</a:t>
            </a:r>
            <a:r>
              <a:rPr kumimoji="1" lang="ja-JP" altLang="en-US" sz="1050" dirty="0" smtClean="0"/>
              <a:t>管理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メニュー</a:t>
            </a:r>
            <a:endParaRPr kumimoji="1" lang="ja-JP" altLang="en-US" sz="1050" dirty="0"/>
          </a:p>
        </p:txBody>
      </p:sp>
      <p:cxnSp>
        <p:nvCxnSpPr>
          <p:cNvPr id="407" name="直線矢印コネクタ 406"/>
          <p:cNvCxnSpPr>
            <a:stCxn id="323" idx="3"/>
            <a:endCxn id="405" idx="1"/>
          </p:cNvCxnSpPr>
          <p:nvPr/>
        </p:nvCxnSpPr>
        <p:spPr>
          <a:xfrm>
            <a:off x="7960202" y="5505229"/>
            <a:ext cx="183698" cy="4955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スライド番号プレースホルダ 418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</p:spPr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125" name="直線矢印コネクタ 124"/>
          <p:cNvCxnSpPr>
            <a:stCxn id="314" idx="3"/>
            <a:endCxn id="128" idx="1"/>
          </p:cNvCxnSpPr>
          <p:nvPr/>
        </p:nvCxnSpPr>
        <p:spPr>
          <a:xfrm>
            <a:off x="4388302" y="5005139"/>
            <a:ext cx="826640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5214942" y="4857760"/>
            <a:ext cx="816434" cy="2947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M.</a:t>
            </a:r>
            <a:r>
              <a:rPr kumimoji="1" lang="en-US" altLang="ja-JP" sz="1400" b="1" dirty="0" smtClean="0"/>
              <a:t>13.2</a:t>
            </a:r>
            <a:endParaRPr kumimoji="1" lang="ja-JP" altLang="en-US" sz="1400" b="1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5214942" y="5143512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商品購入履歴</a:t>
            </a:r>
            <a:endParaRPr kumimoji="1" lang="ja-JP" altLang="en-US" sz="1050" dirty="0"/>
          </a:p>
        </p:txBody>
      </p:sp>
      <p:cxnSp>
        <p:nvCxnSpPr>
          <p:cNvPr id="175" name="カギ線コネクタ 174"/>
          <p:cNvCxnSpPr>
            <a:stCxn id="128" idx="3"/>
            <a:endCxn id="405" idx="0"/>
          </p:cNvCxnSpPr>
          <p:nvPr/>
        </p:nvCxnSpPr>
        <p:spPr>
          <a:xfrm>
            <a:off x="6031376" y="5005139"/>
            <a:ext cx="2469714" cy="852753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角丸四角形 145"/>
          <p:cNvSpPr/>
          <p:nvPr/>
        </p:nvSpPr>
        <p:spPr>
          <a:xfrm>
            <a:off x="1142976" y="3000372"/>
            <a:ext cx="714380" cy="2857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/>
              <a:t>M.1.2</a:t>
            </a:r>
            <a:endParaRPr kumimoji="1" lang="ja-JP" altLang="en-US" sz="1400" b="1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017967" y="3286124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総合メニュー</a:t>
            </a:r>
            <a:endParaRPr kumimoji="1" lang="ja-JP" altLang="en-US" sz="1050" dirty="0"/>
          </a:p>
        </p:txBody>
      </p:sp>
      <p:cxnSp>
        <p:nvCxnSpPr>
          <p:cNvPr id="151" name="直線矢印コネクタ 150"/>
          <p:cNvCxnSpPr>
            <a:stCxn id="5" idx="3"/>
            <a:endCxn id="146" idx="1"/>
          </p:cNvCxnSpPr>
          <p:nvPr/>
        </p:nvCxnSpPr>
        <p:spPr>
          <a:xfrm flipV="1">
            <a:off x="782494" y="3143248"/>
            <a:ext cx="360482" cy="112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フリーフォーム 155"/>
          <p:cNvSpPr/>
          <p:nvPr/>
        </p:nvSpPr>
        <p:spPr>
          <a:xfrm>
            <a:off x="886012" y="2635624"/>
            <a:ext cx="271929" cy="484094"/>
          </a:xfrm>
          <a:custGeom>
            <a:avLst/>
            <a:gdLst>
              <a:gd name="connsiteX0" fmla="*/ 73212 w 271929"/>
              <a:gd name="connsiteY0" fmla="*/ 484094 h 484094"/>
              <a:gd name="connsiteX1" fmla="*/ 261470 w 271929"/>
              <a:gd name="connsiteY1" fmla="*/ 259976 h 484094"/>
              <a:gd name="connsiteX2" fmla="*/ 10459 w 271929"/>
              <a:gd name="connsiteY2" fmla="*/ 251011 h 484094"/>
              <a:gd name="connsiteX3" fmla="*/ 198717 w 271929"/>
              <a:gd name="connsiteY3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29" h="484094">
                <a:moveTo>
                  <a:pt x="73212" y="484094"/>
                </a:moveTo>
                <a:cubicBezTo>
                  <a:pt x="172570" y="391458"/>
                  <a:pt x="271929" y="298823"/>
                  <a:pt x="261470" y="259976"/>
                </a:cubicBezTo>
                <a:cubicBezTo>
                  <a:pt x="251011" y="221129"/>
                  <a:pt x="20918" y="294340"/>
                  <a:pt x="10459" y="251011"/>
                </a:cubicBezTo>
                <a:cubicBezTo>
                  <a:pt x="0" y="207682"/>
                  <a:pt x="99358" y="103841"/>
                  <a:pt x="19871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8" name="直線矢印コネクタ 157"/>
          <p:cNvCxnSpPr>
            <a:stCxn id="146" idx="3"/>
            <a:endCxn id="44" idx="1"/>
          </p:cNvCxnSpPr>
          <p:nvPr/>
        </p:nvCxnSpPr>
        <p:spPr>
          <a:xfrm>
            <a:off x="1857356" y="3143248"/>
            <a:ext cx="337909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stCxn id="146" idx="3"/>
            <a:endCxn id="31" idx="1"/>
          </p:cNvCxnSpPr>
          <p:nvPr/>
        </p:nvCxnSpPr>
        <p:spPr>
          <a:xfrm flipV="1">
            <a:off x="1857356" y="1071546"/>
            <a:ext cx="337909" cy="207170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>
            <a:stCxn id="50" idx="1"/>
            <a:endCxn id="146" idx="3"/>
          </p:cNvCxnSpPr>
          <p:nvPr/>
        </p:nvCxnSpPr>
        <p:spPr>
          <a:xfrm rot="10800000">
            <a:off x="1857357" y="3143248"/>
            <a:ext cx="409347" cy="264320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260" idx="2"/>
            <a:endCxn id="254" idx="2"/>
          </p:cNvCxnSpPr>
          <p:nvPr/>
        </p:nvCxnSpPr>
        <p:spPr>
          <a:xfrm rot="5400000">
            <a:off x="5750727" y="1330584"/>
            <a:ext cx="1588" cy="3643338"/>
          </a:xfrm>
          <a:prstGeom prst="bentConnector3">
            <a:avLst>
              <a:gd name="adj1" fmla="val 1044376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35"/>
          <p:cNvCxnSpPr>
            <a:stCxn id="74" idx="2"/>
            <a:endCxn id="62" idx="2"/>
          </p:cNvCxnSpPr>
          <p:nvPr/>
        </p:nvCxnSpPr>
        <p:spPr>
          <a:xfrm rot="5400000">
            <a:off x="5822165" y="-955408"/>
            <a:ext cx="1588" cy="3643338"/>
          </a:xfrm>
          <a:prstGeom prst="bentConnector3">
            <a:avLst>
              <a:gd name="adj1" fmla="val 1044376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>
            <a:stCxn id="90" idx="2"/>
            <a:endCxn id="94" idx="0"/>
          </p:cNvCxnSpPr>
          <p:nvPr/>
        </p:nvCxnSpPr>
        <p:spPr>
          <a:xfrm rot="5400000">
            <a:off x="3862111" y="1504688"/>
            <a:ext cx="276771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>
            <a:stCxn id="266" idx="2"/>
            <a:endCxn id="269" idx="0"/>
          </p:cNvCxnSpPr>
          <p:nvPr/>
        </p:nvCxnSpPr>
        <p:spPr>
          <a:xfrm rot="5400000">
            <a:off x="3877419" y="3754985"/>
            <a:ext cx="205333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314" idx="2"/>
            <a:endCxn id="317" idx="0"/>
          </p:cNvCxnSpPr>
          <p:nvPr/>
        </p:nvCxnSpPr>
        <p:spPr>
          <a:xfrm rot="5400000">
            <a:off x="3877419" y="5255183"/>
            <a:ext cx="205333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カギ線コネクタ 164"/>
          <p:cNvCxnSpPr>
            <a:stCxn id="70" idx="0"/>
            <a:endCxn id="376" idx="0"/>
          </p:cNvCxnSpPr>
          <p:nvPr/>
        </p:nvCxnSpPr>
        <p:spPr>
          <a:xfrm rot="16200000" flipH="1">
            <a:off x="6875887" y="-517937"/>
            <a:ext cx="642918" cy="2821801"/>
          </a:xfrm>
          <a:prstGeom prst="bentConnector3">
            <a:avLst>
              <a:gd name="adj1" fmla="val -17430"/>
            </a:avLst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カギ線コネクタ 170"/>
          <p:cNvCxnSpPr>
            <a:stCxn id="98" idx="3"/>
            <a:endCxn id="376" idx="1"/>
          </p:cNvCxnSpPr>
          <p:nvPr/>
        </p:nvCxnSpPr>
        <p:spPr>
          <a:xfrm flipV="1">
            <a:off x="6143636" y="1361801"/>
            <a:ext cx="2071702" cy="428652"/>
          </a:xfrm>
          <a:prstGeom prst="bentConnector3">
            <a:avLst>
              <a:gd name="adj1" fmla="val 237"/>
            </a:avLst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カギ線コネクタ 192"/>
          <p:cNvCxnSpPr>
            <a:stCxn id="257" idx="0"/>
            <a:endCxn id="392" idx="0"/>
          </p:cNvCxnSpPr>
          <p:nvPr/>
        </p:nvCxnSpPr>
        <p:spPr>
          <a:xfrm rot="16200000" flipH="1">
            <a:off x="6875875" y="1696629"/>
            <a:ext cx="571504" cy="2893239"/>
          </a:xfrm>
          <a:prstGeom prst="bentConnector3">
            <a:avLst>
              <a:gd name="adj1" fmla="val -1490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カギ線コネクタ 225"/>
          <p:cNvCxnSpPr>
            <a:stCxn id="272" idx="3"/>
            <a:endCxn id="392" idx="1"/>
          </p:cNvCxnSpPr>
          <p:nvPr/>
        </p:nvCxnSpPr>
        <p:spPr>
          <a:xfrm flipV="1">
            <a:off x="6174252" y="3576379"/>
            <a:ext cx="2041086" cy="428652"/>
          </a:xfrm>
          <a:prstGeom prst="bentConnector3">
            <a:avLst>
              <a:gd name="adj1" fmla="val -7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図形 228"/>
          <p:cNvCxnSpPr>
            <a:stCxn id="320" idx="3"/>
            <a:endCxn id="405" idx="1"/>
          </p:cNvCxnSpPr>
          <p:nvPr/>
        </p:nvCxnSpPr>
        <p:spPr>
          <a:xfrm>
            <a:off x="6102814" y="5505229"/>
            <a:ext cx="2041086" cy="495539"/>
          </a:xfrm>
          <a:prstGeom prst="bentConnector3">
            <a:avLst>
              <a:gd name="adj1" fmla="val 80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>
            <a:stCxn id="329" idx="3"/>
          </p:cNvCxnSpPr>
          <p:nvPr/>
        </p:nvCxnSpPr>
        <p:spPr>
          <a:xfrm>
            <a:off x="6072198" y="6005271"/>
            <a:ext cx="0" cy="49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カギ線コネクタ 250"/>
          <p:cNvCxnSpPr>
            <a:endCxn id="405" idx="1"/>
          </p:cNvCxnSpPr>
          <p:nvPr/>
        </p:nvCxnSpPr>
        <p:spPr>
          <a:xfrm flipV="1">
            <a:off x="6072198" y="6000768"/>
            <a:ext cx="2071702" cy="500066"/>
          </a:xfrm>
          <a:prstGeom prst="bentConnector3">
            <a:avLst>
              <a:gd name="adj1" fmla="val 99763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42852"/>
            <a:ext cx="52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u="sng" dirty="0" smtClean="0"/>
              <a:t>Web</a:t>
            </a:r>
            <a:r>
              <a:rPr kumimoji="1" lang="ja-JP" altLang="en-US" sz="1600" b="1" u="sng" dirty="0" smtClean="0"/>
              <a:t>レコードショップ 画面遷移（</a:t>
            </a:r>
            <a:r>
              <a:rPr lang="ja-JP" altLang="en-US" sz="1600" b="1" u="sng" dirty="0"/>
              <a:t>ショッピングサイト</a:t>
            </a:r>
            <a:r>
              <a:rPr kumimoji="1" lang="ja-JP" altLang="en-US" sz="1600" b="1" u="sng" dirty="0" smtClean="0"/>
              <a:t>システム）</a:t>
            </a:r>
            <a:endParaRPr kumimoji="1" lang="ja-JP" altLang="en-US" sz="1600" b="1" u="sng" dirty="0"/>
          </a:p>
        </p:txBody>
      </p:sp>
      <p:sp>
        <p:nvSpPr>
          <p:cNvPr id="5" name="角丸四角形 4"/>
          <p:cNvSpPr/>
          <p:nvPr/>
        </p:nvSpPr>
        <p:spPr>
          <a:xfrm>
            <a:off x="285720" y="342900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U.1.1</a:t>
            </a:r>
            <a:endParaRPr kumimoji="1" lang="ja-JP" altLang="en-US" sz="1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282" y="3643314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総合メニュー</a:t>
            </a:r>
            <a:endParaRPr kumimoji="1" lang="ja-JP" altLang="en-US" sz="900" dirty="0"/>
          </a:p>
        </p:txBody>
      </p:sp>
      <p:cxnSp>
        <p:nvCxnSpPr>
          <p:cNvPr id="116" name="直線矢印コネクタ 115"/>
          <p:cNvCxnSpPr>
            <a:stCxn id="5" idx="3"/>
            <a:endCxn id="121" idx="1"/>
          </p:cNvCxnSpPr>
          <p:nvPr/>
        </p:nvCxnSpPr>
        <p:spPr>
          <a:xfrm flipV="1">
            <a:off x="857224" y="1393017"/>
            <a:ext cx="1214446" cy="214314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角丸四角形 120"/>
          <p:cNvSpPr/>
          <p:nvPr/>
        </p:nvSpPr>
        <p:spPr>
          <a:xfrm>
            <a:off x="2071670" y="128586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U.2.1</a:t>
            </a:r>
            <a:endParaRPr kumimoji="1" lang="ja-JP" altLang="en-US" sz="1200" b="1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00232" y="1500174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ユーザ登録</a:t>
            </a:r>
            <a:endParaRPr kumimoji="1" lang="ja-JP" altLang="en-US" sz="900" dirty="0"/>
          </a:p>
        </p:txBody>
      </p:sp>
      <p:sp>
        <p:nvSpPr>
          <p:cNvPr id="124" name="角丸四角形 123"/>
          <p:cNvSpPr/>
          <p:nvPr/>
        </p:nvSpPr>
        <p:spPr>
          <a:xfrm>
            <a:off x="3643306" y="128586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U.2.2</a:t>
            </a:r>
            <a:endParaRPr kumimoji="1" lang="ja-JP" altLang="en-US" sz="12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500430" y="1500174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ユーザ登録確認</a:t>
            </a:r>
            <a:endParaRPr kumimoji="1" lang="ja-JP" altLang="en-US" sz="900" dirty="0"/>
          </a:p>
        </p:txBody>
      </p:sp>
      <p:sp>
        <p:nvSpPr>
          <p:cNvPr id="126" name="角丸四角形 125"/>
          <p:cNvSpPr/>
          <p:nvPr/>
        </p:nvSpPr>
        <p:spPr>
          <a:xfrm>
            <a:off x="5143504" y="128586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U.2.3</a:t>
            </a:r>
            <a:endParaRPr kumimoji="1" lang="ja-JP" altLang="en-US" sz="1200" b="1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5000628" y="1500174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ユーザ登録完了</a:t>
            </a:r>
            <a:endParaRPr kumimoji="1" lang="ja-JP" altLang="en-US" sz="900" dirty="0"/>
          </a:p>
        </p:txBody>
      </p:sp>
      <p:cxnSp>
        <p:nvCxnSpPr>
          <p:cNvPr id="128" name="直線矢印コネクタ 127"/>
          <p:cNvCxnSpPr>
            <a:stCxn id="121" idx="3"/>
            <a:endCxn id="124" idx="1"/>
          </p:cNvCxnSpPr>
          <p:nvPr/>
        </p:nvCxnSpPr>
        <p:spPr>
          <a:xfrm>
            <a:off x="2643174" y="1393017"/>
            <a:ext cx="1000132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24" idx="3"/>
            <a:endCxn id="126" idx="1"/>
          </p:cNvCxnSpPr>
          <p:nvPr/>
        </p:nvCxnSpPr>
        <p:spPr>
          <a:xfrm>
            <a:off x="4214810" y="1393017"/>
            <a:ext cx="928694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フリーフォーム 139"/>
          <p:cNvSpPr/>
          <p:nvPr/>
        </p:nvSpPr>
        <p:spPr>
          <a:xfrm>
            <a:off x="2571737" y="928670"/>
            <a:ext cx="714380" cy="519890"/>
          </a:xfrm>
          <a:custGeom>
            <a:avLst/>
            <a:gdLst>
              <a:gd name="connsiteX0" fmla="*/ 0 w 1065306"/>
              <a:gd name="connsiteY0" fmla="*/ 575236 h 655918"/>
              <a:gd name="connsiteX1" fmla="*/ 726142 w 1065306"/>
              <a:gd name="connsiteY1" fmla="*/ 144930 h 655918"/>
              <a:gd name="connsiteX2" fmla="*/ 1039906 w 1065306"/>
              <a:gd name="connsiteY2" fmla="*/ 46318 h 655918"/>
              <a:gd name="connsiteX3" fmla="*/ 878542 w 1065306"/>
              <a:gd name="connsiteY3" fmla="*/ 422836 h 655918"/>
              <a:gd name="connsiteX4" fmla="*/ 0 w 1065306"/>
              <a:gd name="connsiteY4" fmla="*/ 655918 h 6559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783294 w 1122458"/>
              <a:gd name="connsiteY2" fmla="*/ 144930 h 688118"/>
              <a:gd name="connsiteX3" fmla="*/ 1097058 w 1122458"/>
              <a:gd name="connsiteY3" fmla="*/ 46318 h 688118"/>
              <a:gd name="connsiteX4" fmla="*/ 935694 w 1122458"/>
              <a:gd name="connsiteY4" fmla="*/ 422836 h 688118"/>
              <a:gd name="connsiteX5" fmla="*/ 57152 w 1122458"/>
              <a:gd name="connsiteY5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460564 w 1122458"/>
              <a:gd name="connsiteY2" fmla="*/ 369048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335338 w 1122458"/>
              <a:gd name="connsiteY2" fmla="*/ 259210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5679"/>
              <a:gd name="connsiteY0" fmla="*/ 591908 h 704790"/>
              <a:gd name="connsiteX1" fmla="*/ 121024 w 1125679"/>
              <a:gd name="connsiteY1" fmla="*/ 633072 h 704790"/>
              <a:gd name="connsiteX2" fmla="*/ 335338 w 1125679"/>
              <a:gd name="connsiteY2" fmla="*/ 275882 h 704790"/>
              <a:gd name="connsiteX3" fmla="*/ 763966 w 1125679"/>
              <a:gd name="connsiteY3" fmla="*/ 61568 h 704790"/>
              <a:gd name="connsiteX4" fmla="*/ 1097058 w 1125679"/>
              <a:gd name="connsiteY4" fmla="*/ 62990 h 704790"/>
              <a:gd name="connsiteX5" fmla="*/ 935694 w 1125679"/>
              <a:gd name="connsiteY5" fmla="*/ 439508 h 704790"/>
              <a:gd name="connsiteX6" fmla="*/ 57152 w 1125679"/>
              <a:gd name="connsiteY6" fmla="*/ 672590 h 704790"/>
              <a:gd name="connsiteX0" fmla="*/ 57152 w 1101122"/>
              <a:gd name="connsiteY0" fmla="*/ 664768 h 777650"/>
              <a:gd name="connsiteX1" fmla="*/ 121024 w 1101122"/>
              <a:gd name="connsiteY1" fmla="*/ 705932 h 777650"/>
              <a:gd name="connsiteX2" fmla="*/ 335338 w 1101122"/>
              <a:gd name="connsiteY2" fmla="*/ 348742 h 777650"/>
              <a:gd name="connsiteX3" fmla="*/ 763966 w 1101122"/>
              <a:gd name="connsiteY3" fmla="*/ 134428 h 777650"/>
              <a:gd name="connsiteX4" fmla="*/ 1049718 w 1101122"/>
              <a:gd name="connsiteY4" fmla="*/ 62990 h 777650"/>
              <a:gd name="connsiteX5" fmla="*/ 935694 w 1101122"/>
              <a:gd name="connsiteY5" fmla="*/ 512368 h 777650"/>
              <a:gd name="connsiteX6" fmla="*/ 57152 w 1101122"/>
              <a:gd name="connsiteY6" fmla="*/ 745450 h 777650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335338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406776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06776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78214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621090 w 1049718"/>
              <a:gd name="connsiteY2" fmla="*/ 404791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61624"/>
              <a:gd name="connsiteY0" fmla="*/ 637501 h 750383"/>
              <a:gd name="connsiteX1" fmla="*/ 121024 w 1061624"/>
              <a:gd name="connsiteY1" fmla="*/ 678665 h 750383"/>
              <a:gd name="connsiteX2" fmla="*/ 621090 w 1061624"/>
              <a:gd name="connsiteY2" fmla="*/ 392889 h 750383"/>
              <a:gd name="connsiteX3" fmla="*/ 906842 w 1061624"/>
              <a:gd name="connsiteY3" fmla="*/ 178575 h 750383"/>
              <a:gd name="connsiteX4" fmla="*/ 1049718 w 1061624"/>
              <a:gd name="connsiteY4" fmla="*/ 35723 h 750383"/>
              <a:gd name="connsiteX5" fmla="*/ 835404 w 1061624"/>
              <a:gd name="connsiteY5" fmla="*/ 392913 h 750383"/>
              <a:gd name="connsiteX6" fmla="*/ 57152 w 1061624"/>
              <a:gd name="connsiteY6" fmla="*/ 718183 h 750383"/>
              <a:gd name="connsiteX0" fmla="*/ 57152 w 1072270"/>
              <a:gd name="connsiteY0" fmla="*/ 649403 h 762285"/>
              <a:gd name="connsiteX1" fmla="*/ 121024 w 1072270"/>
              <a:gd name="connsiteY1" fmla="*/ 690567 h 762285"/>
              <a:gd name="connsiteX2" fmla="*/ 621090 w 1072270"/>
              <a:gd name="connsiteY2" fmla="*/ 404791 h 762285"/>
              <a:gd name="connsiteX3" fmla="*/ 906842 w 1072270"/>
              <a:gd name="connsiteY3" fmla="*/ 190477 h 762285"/>
              <a:gd name="connsiteX4" fmla="*/ 1049718 w 1072270"/>
              <a:gd name="connsiteY4" fmla="*/ 47625 h 762285"/>
              <a:gd name="connsiteX5" fmla="*/ 906842 w 1072270"/>
              <a:gd name="connsiteY5" fmla="*/ 476229 h 762285"/>
              <a:gd name="connsiteX6" fmla="*/ 57152 w 1072270"/>
              <a:gd name="connsiteY6" fmla="*/ 730085 h 762285"/>
              <a:gd name="connsiteX0" fmla="*/ 57152 w 1121156"/>
              <a:gd name="connsiteY0" fmla="*/ 506551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42942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714380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77466"/>
              <a:gd name="connsiteY0" fmla="*/ 567738 h 633126"/>
              <a:gd name="connsiteX1" fmla="*/ 121024 w 1177466"/>
              <a:gd name="connsiteY1" fmla="*/ 561408 h 633126"/>
              <a:gd name="connsiteX2" fmla="*/ 714380 w 1177466"/>
              <a:gd name="connsiteY2" fmla="*/ 290715 h 633126"/>
              <a:gd name="connsiteX3" fmla="*/ 906842 w 1177466"/>
              <a:gd name="connsiteY3" fmla="*/ 61318 h 633126"/>
              <a:gd name="connsiteX4" fmla="*/ 1121156 w 1177466"/>
              <a:gd name="connsiteY4" fmla="*/ 61318 h 633126"/>
              <a:gd name="connsiteX5" fmla="*/ 1000132 w 1177466"/>
              <a:gd name="connsiteY5" fmla="*/ 429226 h 633126"/>
              <a:gd name="connsiteX6" fmla="*/ 57152 w 1177466"/>
              <a:gd name="connsiteY6" fmla="*/ 600926 h 633126"/>
              <a:gd name="connsiteX0" fmla="*/ 142876 w 1177466"/>
              <a:gd name="connsiteY0" fmla="*/ 529505 h 594893"/>
              <a:gd name="connsiteX1" fmla="*/ 121024 w 1177466"/>
              <a:gd name="connsiteY1" fmla="*/ 523175 h 594893"/>
              <a:gd name="connsiteX2" fmla="*/ 714380 w 1177466"/>
              <a:gd name="connsiteY2" fmla="*/ 252482 h 594893"/>
              <a:gd name="connsiteX3" fmla="*/ 1121156 w 1177466"/>
              <a:gd name="connsiteY3" fmla="*/ 23085 h 594893"/>
              <a:gd name="connsiteX4" fmla="*/ 1000132 w 1177466"/>
              <a:gd name="connsiteY4" fmla="*/ 390993 h 594893"/>
              <a:gd name="connsiteX5" fmla="*/ 57152 w 1177466"/>
              <a:gd name="connsiteY5" fmla="*/ 562693 h 594893"/>
              <a:gd name="connsiteX0" fmla="*/ 142876 w 1262071"/>
              <a:gd name="connsiteY0" fmla="*/ 438619 h 504007"/>
              <a:gd name="connsiteX1" fmla="*/ 121024 w 1262071"/>
              <a:gd name="connsiteY1" fmla="*/ 432289 h 504007"/>
              <a:gd name="connsiteX2" fmla="*/ 714380 w 1262071"/>
              <a:gd name="connsiteY2" fmla="*/ 161596 h 504007"/>
              <a:gd name="connsiteX3" fmla="*/ 1214446 w 1262071"/>
              <a:gd name="connsiteY3" fmla="*/ 23085 h 504007"/>
              <a:gd name="connsiteX4" fmla="*/ 1000132 w 1262071"/>
              <a:gd name="connsiteY4" fmla="*/ 300107 h 504007"/>
              <a:gd name="connsiteX5" fmla="*/ 57152 w 1262071"/>
              <a:gd name="connsiteY5" fmla="*/ 471807 h 5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071" h="504007">
                <a:moveTo>
                  <a:pt x="142876" y="438619"/>
                </a:moveTo>
                <a:cubicBezTo>
                  <a:pt x="145864" y="437125"/>
                  <a:pt x="0" y="504007"/>
                  <a:pt x="121024" y="432289"/>
                </a:cubicBezTo>
                <a:cubicBezTo>
                  <a:pt x="188259" y="397924"/>
                  <a:pt x="532143" y="229797"/>
                  <a:pt x="714380" y="161596"/>
                </a:cubicBezTo>
                <a:cubicBezTo>
                  <a:pt x="896617" y="93395"/>
                  <a:pt x="1166821" y="0"/>
                  <a:pt x="1214446" y="23085"/>
                </a:cubicBezTo>
                <a:cubicBezTo>
                  <a:pt x="1262071" y="46170"/>
                  <a:pt x="1193014" y="225320"/>
                  <a:pt x="1000132" y="300107"/>
                </a:cubicBezTo>
                <a:cubicBezTo>
                  <a:pt x="807250" y="374894"/>
                  <a:pt x="409764" y="406066"/>
                  <a:pt x="57152" y="471807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フリーフォーム 140"/>
          <p:cNvSpPr/>
          <p:nvPr/>
        </p:nvSpPr>
        <p:spPr>
          <a:xfrm>
            <a:off x="3214678" y="857232"/>
            <a:ext cx="630529" cy="301981"/>
          </a:xfrm>
          <a:custGeom>
            <a:avLst/>
            <a:gdLst>
              <a:gd name="connsiteX0" fmla="*/ 140447 w 312270"/>
              <a:gd name="connsiteY0" fmla="*/ 0 h 430306"/>
              <a:gd name="connsiteX1" fmla="*/ 292847 w 312270"/>
              <a:gd name="connsiteY1" fmla="*/ 188259 h 430306"/>
              <a:gd name="connsiteX2" fmla="*/ 23906 w 312270"/>
              <a:gd name="connsiteY2" fmla="*/ 233082 h 430306"/>
              <a:gd name="connsiteX3" fmla="*/ 149412 w 312270"/>
              <a:gd name="connsiteY3" fmla="*/ 430306 h 430306"/>
              <a:gd name="connsiteX0" fmla="*/ 374184 w 460095"/>
              <a:gd name="connsiteY0" fmla="*/ 0 h 430306"/>
              <a:gd name="connsiteX1" fmla="*/ 19423 w 460095"/>
              <a:gd name="connsiteY1" fmla="*/ 142876 h 430306"/>
              <a:gd name="connsiteX2" fmla="*/ 257643 w 460095"/>
              <a:gd name="connsiteY2" fmla="*/ 233082 h 430306"/>
              <a:gd name="connsiteX3" fmla="*/ 383149 w 460095"/>
              <a:gd name="connsiteY3" fmla="*/ 430306 h 430306"/>
              <a:gd name="connsiteX0" fmla="*/ 366262 w 452173"/>
              <a:gd name="connsiteY0" fmla="*/ 0 h 430306"/>
              <a:gd name="connsiteX1" fmla="*/ 11501 w 452173"/>
              <a:gd name="connsiteY1" fmla="*/ 142876 h 430306"/>
              <a:gd name="connsiteX2" fmla="*/ 297254 w 452173"/>
              <a:gd name="connsiteY2" fmla="*/ 142876 h 430306"/>
              <a:gd name="connsiteX3" fmla="*/ 375227 w 452173"/>
              <a:gd name="connsiteY3" fmla="*/ 430306 h 430306"/>
              <a:gd name="connsiteX0" fmla="*/ 294823 w 380734"/>
              <a:gd name="connsiteY0" fmla="*/ 0 h 430306"/>
              <a:gd name="connsiteX1" fmla="*/ 11501 w 380734"/>
              <a:gd name="connsiteY1" fmla="*/ 357190 h 430306"/>
              <a:gd name="connsiteX2" fmla="*/ 225815 w 380734"/>
              <a:gd name="connsiteY2" fmla="*/ 142876 h 430306"/>
              <a:gd name="connsiteX3" fmla="*/ 303788 w 380734"/>
              <a:gd name="connsiteY3" fmla="*/ 430306 h 430306"/>
              <a:gd name="connsiteX0" fmla="*/ 330543 w 339508"/>
              <a:gd name="connsiteY0" fmla="*/ 59532 h 489838"/>
              <a:gd name="connsiteX1" fmla="*/ 47220 w 339508"/>
              <a:gd name="connsiteY1" fmla="*/ 59532 h 489838"/>
              <a:gd name="connsiteX2" fmla="*/ 47221 w 339508"/>
              <a:gd name="connsiteY2" fmla="*/ 416722 h 489838"/>
              <a:gd name="connsiteX3" fmla="*/ 261535 w 339508"/>
              <a:gd name="connsiteY3" fmla="*/ 202408 h 489838"/>
              <a:gd name="connsiteX4" fmla="*/ 339508 w 339508"/>
              <a:gd name="connsiteY4" fmla="*/ 489838 h 489838"/>
              <a:gd name="connsiteX0" fmla="*/ 294823 w 303788"/>
              <a:gd name="connsiteY0" fmla="*/ 0 h 430306"/>
              <a:gd name="connsiteX1" fmla="*/ 11501 w 303788"/>
              <a:gd name="connsiteY1" fmla="*/ 357190 h 430306"/>
              <a:gd name="connsiteX2" fmla="*/ 225815 w 303788"/>
              <a:gd name="connsiteY2" fmla="*/ 142876 h 430306"/>
              <a:gd name="connsiteX3" fmla="*/ 303788 w 303788"/>
              <a:gd name="connsiteY3" fmla="*/ 430306 h 430306"/>
              <a:gd name="connsiteX0" fmla="*/ 59025 w 351313"/>
              <a:gd name="connsiteY0" fmla="*/ 0 h 501744"/>
              <a:gd name="connsiteX1" fmla="*/ 59026 w 351313"/>
              <a:gd name="connsiteY1" fmla="*/ 428628 h 501744"/>
              <a:gd name="connsiteX2" fmla="*/ 273340 w 351313"/>
              <a:gd name="connsiteY2" fmla="*/ 214314 h 501744"/>
              <a:gd name="connsiteX3" fmla="*/ 351313 w 351313"/>
              <a:gd name="connsiteY3" fmla="*/ 501744 h 501744"/>
              <a:gd name="connsiteX0" fmla="*/ 59025 w 624652"/>
              <a:gd name="connsiteY0" fmla="*/ 12186 h 299616"/>
              <a:gd name="connsiteX1" fmla="*/ 332365 w 624652"/>
              <a:gd name="connsiteY1" fmla="*/ 226500 h 299616"/>
              <a:gd name="connsiteX2" fmla="*/ 546679 w 624652"/>
              <a:gd name="connsiteY2" fmla="*/ 12186 h 299616"/>
              <a:gd name="connsiteX3" fmla="*/ 624652 w 624652"/>
              <a:gd name="connsiteY3" fmla="*/ 299616 h 299616"/>
              <a:gd name="connsiteX0" fmla="*/ 59025 w 624652"/>
              <a:gd name="connsiteY0" fmla="*/ 71438 h 358868"/>
              <a:gd name="connsiteX1" fmla="*/ 344777 w 624652"/>
              <a:gd name="connsiteY1" fmla="*/ 0 h 358868"/>
              <a:gd name="connsiteX2" fmla="*/ 546679 w 624652"/>
              <a:gd name="connsiteY2" fmla="*/ 71438 h 358868"/>
              <a:gd name="connsiteX3" fmla="*/ 624652 w 624652"/>
              <a:gd name="connsiteY3" fmla="*/ 358868 h 358868"/>
              <a:gd name="connsiteX0" fmla="*/ 59025 w 624652"/>
              <a:gd name="connsiteY0" fmla="*/ 95251 h 382681"/>
              <a:gd name="connsiteX1" fmla="*/ 344777 w 624652"/>
              <a:gd name="connsiteY1" fmla="*/ 23813 h 382681"/>
              <a:gd name="connsiteX2" fmla="*/ 201901 w 624652"/>
              <a:gd name="connsiteY2" fmla="*/ 238127 h 382681"/>
              <a:gd name="connsiteX3" fmla="*/ 624652 w 624652"/>
              <a:gd name="connsiteY3" fmla="*/ 382681 h 382681"/>
              <a:gd name="connsiteX0" fmla="*/ 59025 w 630529"/>
              <a:gd name="connsiteY0" fmla="*/ 149879 h 292755"/>
              <a:gd name="connsiteX1" fmla="*/ 344777 w 630529"/>
              <a:gd name="connsiteY1" fmla="*/ 78441 h 292755"/>
              <a:gd name="connsiteX2" fmla="*/ 201901 w 630529"/>
              <a:gd name="connsiteY2" fmla="*/ 292755 h 292755"/>
              <a:gd name="connsiteX3" fmla="*/ 630529 w 630529"/>
              <a:gd name="connsiteY3" fmla="*/ 78442 h 2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529" h="292755">
                <a:moveTo>
                  <a:pt x="59025" y="149879"/>
                </a:moveTo>
                <a:cubicBezTo>
                  <a:pt x="0" y="224294"/>
                  <a:pt x="320964" y="54628"/>
                  <a:pt x="344777" y="78441"/>
                </a:cubicBezTo>
                <a:cubicBezTo>
                  <a:pt x="368590" y="102254"/>
                  <a:pt x="154276" y="292755"/>
                  <a:pt x="201901" y="292755"/>
                </a:cubicBezTo>
                <a:cubicBezTo>
                  <a:pt x="249526" y="292755"/>
                  <a:pt x="555823" y="0"/>
                  <a:pt x="630529" y="784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3571868" y="642918"/>
            <a:ext cx="120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入力に不備あり</a:t>
            </a:r>
            <a:endParaRPr kumimoji="1" lang="ja-JP" altLang="en-US" sz="1050" dirty="0"/>
          </a:p>
        </p:txBody>
      </p:sp>
      <p:sp>
        <p:nvSpPr>
          <p:cNvPr id="143" name="角丸四角形 142"/>
          <p:cNvSpPr/>
          <p:nvPr/>
        </p:nvSpPr>
        <p:spPr>
          <a:xfrm>
            <a:off x="6643702" y="857232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U.1.1</a:t>
            </a:r>
            <a:endParaRPr kumimoji="1" lang="ja-JP" altLang="en-US" sz="1200" b="1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572264" y="1071546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総合メニュー</a:t>
            </a:r>
            <a:endParaRPr kumimoji="1" lang="ja-JP" altLang="en-US" sz="900" dirty="0"/>
          </a:p>
        </p:txBody>
      </p:sp>
      <p:cxnSp>
        <p:nvCxnSpPr>
          <p:cNvPr id="145" name="直線矢印コネクタ 144"/>
          <p:cNvCxnSpPr>
            <a:stCxn id="126" idx="3"/>
            <a:endCxn id="143" idx="1"/>
          </p:cNvCxnSpPr>
          <p:nvPr/>
        </p:nvCxnSpPr>
        <p:spPr>
          <a:xfrm flipV="1">
            <a:off x="5715008" y="964389"/>
            <a:ext cx="928694" cy="4286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>
            <a:stCxn id="5" idx="3"/>
            <a:endCxn id="102" idx="1"/>
          </p:cNvCxnSpPr>
          <p:nvPr/>
        </p:nvCxnSpPr>
        <p:spPr>
          <a:xfrm>
            <a:off x="857224" y="3536157"/>
            <a:ext cx="428628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角丸四角形 150"/>
          <p:cNvSpPr/>
          <p:nvPr/>
        </p:nvSpPr>
        <p:spPr>
          <a:xfrm>
            <a:off x="2946793" y="4305457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U.3.2</a:t>
            </a:r>
            <a:endParaRPr kumimoji="1" lang="ja-JP" altLang="en-US" sz="1200" b="1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857488" y="4484052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ユーザ詳細</a:t>
            </a:r>
            <a:endParaRPr kumimoji="1" lang="ja-JP" altLang="en-US" sz="9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1857356" y="2643182"/>
            <a:ext cx="120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認証失敗</a:t>
            </a:r>
            <a:endParaRPr kumimoji="1" lang="ja-JP" altLang="en-US" sz="1050" dirty="0"/>
          </a:p>
        </p:txBody>
      </p:sp>
      <p:cxnSp>
        <p:nvCxnSpPr>
          <p:cNvPr id="158" name="直線矢印コネクタ 157"/>
          <p:cNvCxnSpPr>
            <a:stCxn id="151" idx="1"/>
            <a:endCxn id="161" idx="3"/>
          </p:cNvCxnSpPr>
          <p:nvPr/>
        </p:nvCxnSpPr>
        <p:spPr>
          <a:xfrm rot="10800000">
            <a:off x="2714613" y="3519640"/>
            <a:ext cx="232181" cy="89297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角丸四角形 160"/>
          <p:cNvSpPr/>
          <p:nvPr/>
        </p:nvSpPr>
        <p:spPr>
          <a:xfrm>
            <a:off x="2143108" y="3412482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U.1.2</a:t>
            </a:r>
            <a:endParaRPr kumimoji="1" lang="ja-JP" altLang="en-US" sz="1200" b="1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2071670" y="3626796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総合メニュー</a:t>
            </a:r>
            <a:endParaRPr kumimoji="1" lang="ja-JP" altLang="en-US" sz="900" dirty="0"/>
          </a:p>
        </p:txBody>
      </p:sp>
      <p:cxnSp>
        <p:nvCxnSpPr>
          <p:cNvPr id="222" name="直線矢印コネクタ 221"/>
          <p:cNvCxnSpPr>
            <a:stCxn id="151" idx="3"/>
            <a:endCxn id="226" idx="1"/>
          </p:cNvCxnSpPr>
          <p:nvPr/>
        </p:nvCxnSpPr>
        <p:spPr>
          <a:xfrm>
            <a:off x="3518297" y="4412614"/>
            <a:ext cx="339323" cy="12367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角丸四角形 225"/>
          <p:cNvSpPr/>
          <p:nvPr/>
        </p:nvSpPr>
        <p:spPr>
          <a:xfrm>
            <a:off x="3857620" y="4429132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U.4.1</a:t>
            </a:r>
            <a:endParaRPr kumimoji="1" lang="ja-JP" altLang="en-US" sz="1200" b="1" dirty="0"/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3786182" y="4643446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ユーザ編集</a:t>
            </a:r>
            <a:endParaRPr kumimoji="1" lang="ja-JP" altLang="en-US" sz="900" dirty="0"/>
          </a:p>
        </p:txBody>
      </p:sp>
      <p:sp>
        <p:nvSpPr>
          <p:cNvPr id="229" name="フリーフォーム 228"/>
          <p:cNvSpPr/>
          <p:nvPr/>
        </p:nvSpPr>
        <p:spPr>
          <a:xfrm>
            <a:off x="4357685" y="4071943"/>
            <a:ext cx="428629" cy="526020"/>
          </a:xfrm>
          <a:custGeom>
            <a:avLst/>
            <a:gdLst>
              <a:gd name="connsiteX0" fmla="*/ 0 w 1065306"/>
              <a:gd name="connsiteY0" fmla="*/ 575236 h 655918"/>
              <a:gd name="connsiteX1" fmla="*/ 726142 w 1065306"/>
              <a:gd name="connsiteY1" fmla="*/ 144930 h 655918"/>
              <a:gd name="connsiteX2" fmla="*/ 1039906 w 1065306"/>
              <a:gd name="connsiteY2" fmla="*/ 46318 h 655918"/>
              <a:gd name="connsiteX3" fmla="*/ 878542 w 1065306"/>
              <a:gd name="connsiteY3" fmla="*/ 422836 h 655918"/>
              <a:gd name="connsiteX4" fmla="*/ 0 w 1065306"/>
              <a:gd name="connsiteY4" fmla="*/ 655918 h 6559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783294 w 1122458"/>
              <a:gd name="connsiteY2" fmla="*/ 144930 h 688118"/>
              <a:gd name="connsiteX3" fmla="*/ 1097058 w 1122458"/>
              <a:gd name="connsiteY3" fmla="*/ 46318 h 688118"/>
              <a:gd name="connsiteX4" fmla="*/ 935694 w 1122458"/>
              <a:gd name="connsiteY4" fmla="*/ 422836 h 688118"/>
              <a:gd name="connsiteX5" fmla="*/ 57152 w 1122458"/>
              <a:gd name="connsiteY5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460564 w 1122458"/>
              <a:gd name="connsiteY2" fmla="*/ 369048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2458"/>
              <a:gd name="connsiteY0" fmla="*/ 575236 h 688118"/>
              <a:gd name="connsiteX1" fmla="*/ 121024 w 1122458"/>
              <a:gd name="connsiteY1" fmla="*/ 616400 h 688118"/>
              <a:gd name="connsiteX2" fmla="*/ 335338 w 1122458"/>
              <a:gd name="connsiteY2" fmla="*/ 259210 h 688118"/>
              <a:gd name="connsiteX3" fmla="*/ 783294 w 1122458"/>
              <a:gd name="connsiteY3" fmla="*/ 144930 h 688118"/>
              <a:gd name="connsiteX4" fmla="*/ 1097058 w 1122458"/>
              <a:gd name="connsiteY4" fmla="*/ 46318 h 688118"/>
              <a:gd name="connsiteX5" fmla="*/ 935694 w 1122458"/>
              <a:gd name="connsiteY5" fmla="*/ 422836 h 688118"/>
              <a:gd name="connsiteX6" fmla="*/ 57152 w 1122458"/>
              <a:gd name="connsiteY6" fmla="*/ 655918 h 688118"/>
              <a:gd name="connsiteX0" fmla="*/ 57152 w 1125679"/>
              <a:gd name="connsiteY0" fmla="*/ 591908 h 704790"/>
              <a:gd name="connsiteX1" fmla="*/ 121024 w 1125679"/>
              <a:gd name="connsiteY1" fmla="*/ 633072 h 704790"/>
              <a:gd name="connsiteX2" fmla="*/ 335338 w 1125679"/>
              <a:gd name="connsiteY2" fmla="*/ 275882 h 704790"/>
              <a:gd name="connsiteX3" fmla="*/ 763966 w 1125679"/>
              <a:gd name="connsiteY3" fmla="*/ 61568 h 704790"/>
              <a:gd name="connsiteX4" fmla="*/ 1097058 w 1125679"/>
              <a:gd name="connsiteY4" fmla="*/ 62990 h 704790"/>
              <a:gd name="connsiteX5" fmla="*/ 935694 w 1125679"/>
              <a:gd name="connsiteY5" fmla="*/ 439508 h 704790"/>
              <a:gd name="connsiteX6" fmla="*/ 57152 w 1125679"/>
              <a:gd name="connsiteY6" fmla="*/ 672590 h 704790"/>
              <a:gd name="connsiteX0" fmla="*/ 57152 w 1101122"/>
              <a:gd name="connsiteY0" fmla="*/ 664768 h 777650"/>
              <a:gd name="connsiteX1" fmla="*/ 121024 w 1101122"/>
              <a:gd name="connsiteY1" fmla="*/ 705932 h 777650"/>
              <a:gd name="connsiteX2" fmla="*/ 335338 w 1101122"/>
              <a:gd name="connsiteY2" fmla="*/ 348742 h 777650"/>
              <a:gd name="connsiteX3" fmla="*/ 763966 w 1101122"/>
              <a:gd name="connsiteY3" fmla="*/ 134428 h 777650"/>
              <a:gd name="connsiteX4" fmla="*/ 1049718 w 1101122"/>
              <a:gd name="connsiteY4" fmla="*/ 62990 h 777650"/>
              <a:gd name="connsiteX5" fmla="*/ 935694 w 1101122"/>
              <a:gd name="connsiteY5" fmla="*/ 512368 h 777650"/>
              <a:gd name="connsiteX6" fmla="*/ 57152 w 1101122"/>
              <a:gd name="connsiteY6" fmla="*/ 745450 h 777650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335338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61624"/>
              <a:gd name="connsiteY0" fmla="*/ 649403 h 762285"/>
              <a:gd name="connsiteX1" fmla="*/ 121024 w 1061624"/>
              <a:gd name="connsiteY1" fmla="*/ 690567 h 762285"/>
              <a:gd name="connsiteX2" fmla="*/ 406776 w 1061624"/>
              <a:gd name="connsiteY2" fmla="*/ 333377 h 762285"/>
              <a:gd name="connsiteX3" fmla="*/ 763966 w 1061624"/>
              <a:gd name="connsiteY3" fmla="*/ 119063 h 762285"/>
              <a:gd name="connsiteX4" fmla="*/ 1049718 w 1061624"/>
              <a:gd name="connsiteY4" fmla="*/ 47625 h 762285"/>
              <a:gd name="connsiteX5" fmla="*/ 835404 w 1061624"/>
              <a:gd name="connsiteY5" fmla="*/ 404815 h 762285"/>
              <a:gd name="connsiteX6" fmla="*/ 57152 w 1061624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06776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478214 w 1049718"/>
              <a:gd name="connsiteY2" fmla="*/ 333377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49718"/>
              <a:gd name="connsiteY0" fmla="*/ 649403 h 762285"/>
              <a:gd name="connsiteX1" fmla="*/ 121024 w 1049718"/>
              <a:gd name="connsiteY1" fmla="*/ 690567 h 762285"/>
              <a:gd name="connsiteX2" fmla="*/ 621090 w 1049718"/>
              <a:gd name="connsiteY2" fmla="*/ 404791 h 762285"/>
              <a:gd name="connsiteX3" fmla="*/ 835404 w 1049718"/>
              <a:gd name="connsiteY3" fmla="*/ 119063 h 762285"/>
              <a:gd name="connsiteX4" fmla="*/ 1049718 w 1049718"/>
              <a:gd name="connsiteY4" fmla="*/ 47625 h 762285"/>
              <a:gd name="connsiteX5" fmla="*/ 835404 w 1049718"/>
              <a:gd name="connsiteY5" fmla="*/ 404815 h 762285"/>
              <a:gd name="connsiteX6" fmla="*/ 57152 w 1049718"/>
              <a:gd name="connsiteY6" fmla="*/ 730085 h 762285"/>
              <a:gd name="connsiteX0" fmla="*/ 57152 w 1061624"/>
              <a:gd name="connsiteY0" fmla="*/ 637501 h 750383"/>
              <a:gd name="connsiteX1" fmla="*/ 121024 w 1061624"/>
              <a:gd name="connsiteY1" fmla="*/ 678665 h 750383"/>
              <a:gd name="connsiteX2" fmla="*/ 621090 w 1061624"/>
              <a:gd name="connsiteY2" fmla="*/ 392889 h 750383"/>
              <a:gd name="connsiteX3" fmla="*/ 906842 w 1061624"/>
              <a:gd name="connsiteY3" fmla="*/ 178575 h 750383"/>
              <a:gd name="connsiteX4" fmla="*/ 1049718 w 1061624"/>
              <a:gd name="connsiteY4" fmla="*/ 35723 h 750383"/>
              <a:gd name="connsiteX5" fmla="*/ 835404 w 1061624"/>
              <a:gd name="connsiteY5" fmla="*/ 392913 h 750383"/>
              <a:gd name="connsiteX6" fmla="*/ 57152 w 1061624"/>
              <a:gd name="connsiteY6" fmla="*/ 718183 h 750383"/>
              <a:gd name="connsiteX0" fmla="*/ 57152 w 1072270"/>
              <a:gd name="connsiteY0" fmla="*/ 649403 h 762285"/>
              <a:gd name="connsiteX1" fmla="*/ 121024 w 1072270"/>
              <a:gd name="connsiteY1" fmla="*/ 690567 h 762285"/>
              <a:gd name="connsiteX2" fmla="*/ 621090 w 1072270"/>
              <a:gd name="connsiteY2" fmla="*/ 404791 h 762285"/>
              <a:gd name="connsiteX3" fmla="*/ 906842 w 1072270"/>
              <a:gd name="connsiteY3" fmla="*/ 190477 h 762285"/>
              <a:gd name="connsiteX4" fmla="*/ 1049718 w 1072270"/>
              <a:gd name="connsiteY4" fmla="*/ 47625 h 762285"/>
              <a:gd name="connsiteX5" fmla="*/ 906842 w 1072270"/>
              <a:gd name="connsiteY5" fmla="*/ 476229 h 762285"/>
              <a:gd name="connsiteX6" fmla="*/ 57152 w 1072270"/>
              <a:gd name="connsiteY6" fmla="*/ 730085 h 762285"/>
              <a:gd name="connsiteX0" fmla="*/ 57152 w 1121156"/>
              <a:gd name="connsiteY0" fmla="*/ 506551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21090 w 1121156"/>
              <a:gd name="connsiteY2" fmla="*/ 261939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642942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21156"/>
              <a:gd name="connsiteY0" fmla="*/ 554045 h 619433"/>
              <a:gd name="connsiteX1" fmla="*/ 121024 w 1121156"/>
              <a:gd name="connsiteY1" fmla="*/ 547715 h 619433"/>
              <a:gd name="connsiteX2" fmla="*/ 714380 w 1121156"/>
              <a:gd name="connsiteY2" fmla="*/ 277022 h 619433"/>
              <a:gd name="connsiteX3" fmla="*/ 906842 w 1121156"/>
              <a:gd name="connsiteY3" fmla="*/ 47625 h 619433"/>
              <a:gd name="connsiteX4" fmla="*/ 1121156 w 1121156"/>
              <a:gd name="connsiteY4" fmla="*/ 47625 h 619433"/>
              <a:gd name="connsiteX5" fmla="*/ 906842 w 1121156"/>
              <a:gd name="connsiteY5" fmla="*/ 333377 h 619433"/>
              <a:gd name="connsiteX6" fmla="*/ 57152 w 1121156"/>
              <a:gd name="connsiteY6" fmla="*/ 587233 h 619433"/>
              <a:gd name="connsiteX0" fmla="*/ 142876 w 1177466"/>
              <a:gd name="connsiteY0" fmla="*/ 567738 h 633126"/>
              <a:gd name="connsiteX1" fmla="*/ 121024 w 1177466"/>
              <a:gd name="connsiteY1" fmla="*/ 561408 h 633126"/>
              <a:gd name="connsiteX2" fmla="*/ 714380 w 1177466"/>
              <a:gd name="connsiteY2" fmla="*/ 290715 h 633126"/>
              <a:gd name="connsiteX3" fmla="*/ 906842 w 1177466"/>
              <a:gd name="connsiteY3" fmla="*/ 61318 h 633126"/>
              <a:gd name="connsiteX4" fmla="*/ 1121156 w 1177466"/>
              <a:gd name="connsiteY4" fmla="*/ 61318 h 633126"/>
              <a:gd name="connsiteX5" fmla="*/ 1000132 w 1177466"/>
              <a:gd name="connsiteY5" fmla="*/ 429226 h 633126"/>
              <a:gd name="connsiteX6" fmla="*/ 57152 w 1177466"/>
              <a:gd name="connsiteY6" fmla="*/ 600926 h 633126"/>
              <a:gd name="connsiteX0" fmla="*/ 142876 w 1177466"/>
              <a:gd name="connsiteY0" fmla="*/ 529505 h 594893"/>
              <a:gd name="connsiteX1" fmla="*/ 121024 w 1177466"/>
              <a:gd name="connsiteY1" fmla="*/ 523175 h 594893"/>
              <a:gd name="connsiteX2" fmla="*/ 714380 w 1177466"/>
              <a:gd name="connsiteY2" fmla="*/ 252482 h 594893"/>
              <a:gd name="connsiteX3" fmla="*/ 1121156 w 1177466"/>
              <a:gd name="connsiteY3" fmla="*/ 23085 h 594893"/>
              <a:gd name="connsiteX4" fmla="*/ 1000132 w 1177466"/>
              <a:gd name="connsiteY4" fmla="*/ 390993 h 594893"/>
              <a:gd name="connsiteX5" fmla="*/ 57152 w 1177466"/>
              <a:gd name="connsiteY5" fmla="*/ 562693 h 594893"/>
              <a:gd name="connsiteX0" fmla="*/ 142876 w 1262071"/>
              <a:gd name="connsiteY0" fmla="*/ 438619 h 504007"/>
              <a:gd name="connsiteX1" fmla="*/ 121024 w 1262071"/>
              <a:gd name="connsiteY1" fmla="*/ 432289 h 504007"/>
              <a:gd name="connsiteX2" fmla="*/ 714380 w 1262071"/>
              <a:gd name="connsiteY2" fmla="*/ 161596 h 504007"/>
              <a:gd name="connsiteX3" fmla="*/ 1214446 w 1262071"/>
              <a:gd name="connsiteY3" fmla="*/ 23085 h 504007"/>
              <a:gd name="connsiteX4" fmla="*/ 1000132 w 1262071"/>
              <a:gd name="connsiteY4" fmla="*/ 300107 h 504007"/>
              <a:gd name="connsiteX5" fmla="*/ 57152 w 1262071"/>
              <a:gd name="connsiteY5" fmla="*/ 471807 h 504007"/>
              <a:gd name="connsiteX0" fmla="*/ 144817 w 1353027"/>
              <a:gd name="connsiteY0" fmla="*/ 453319 h 518707"/>
              <a:gd name="connsiteX1" fmla="*/ 122965 w 1353027"/>
              <a:gd name="connsiteY1" fmla="*/ 446989 h 518707"/>
              <a:gd name="connsiteX2" fmla="*/ 182237 w 1353027"/>
              <a:gd name="connsiteY2" fmla="*/ 88098 h 518707"/>
              <a:gd name="connsiteX3" fmla="*/ 1216387 w 1353027"/>
              <a:gd name="connsiteY3" fmla="*/ 37785 h 518707"/>
              <a:gd name="connsiteX4" fmla="*/ 1002073 w 1353027"/>
              <a:gd name="connsiteY4" fmla="*/ 314807 h 518707"/>
              <a:gd name="connsiteX5" fmla="*/ 59093 w 1353027"/>
              <a:gd name="connsiteY5" fmla="*/ 486507 h 518707"/>
              <a:gd name="connsiteX0" fmla="*/ 142876 w 1080756"/>
              <a:gd name="connsiteY0" fmla="*/ 483293 h 548681"/>
              <a:gd name="connsiteX1" fmla="*/ 121024 w 1080756"/>
              <a:gd name="connsiteY1" fmla="*/ 476963 h 548681"/>
              <a:gd name="connsiteX2" fmla="*/ 180296 w 1080756"/>
              <a:gd name="connsiteY2" fmla="*/ 118072 h 548681"/>
              <a:gd name="connsiteX3" fmla="*/ 540890 w 1080756"/>
              <a:gd name="connsiteY3" fmla="*/ 37785 h 548681"/>
              <a:gd name="connsiteX4" fmla="*/ 1000132 w 1080756"/>
              <a:gd name="connsiteY4" fmla="*/ 344781 h 548681"/>
              <a:gd name="connsiteX5" fmla="*/ 57152 w 1080756"/>
              <a:gd name="connsiteY5" fmla="*/ 516481 h 548681"/>
              <a:gd name="connsiteX0" fmla="*/ 142876 w 621511"/>
              <a:gd name="connsiteY0" fmla="*/ 472271 h 537659"/>
              <a:gd name="connsiteX1" fmla="*/ 121024 w 621511"/>
              <a:gd name="connsiteY1" fmla="*/ 465941 h 537659"/>
              <a:gd name="connsiteX2" fmla="*/ 180296 w 621511"/>
              <a:gd name="connsiteY2" fmla="*/ 107050 h 537659"/>
              <a:gd name="connsiteX3" fmla="*/ 540890 w 621511"/>
              <a:gd name="connsiteY3" fmla="*/ 26763 h 537659"/>
              <a:gd name="connsiteX4" fmla="*/ 540888 w 621511"/>
              <a:gd name="connsiteY4" fmla="*/ 267626 h 537659"/>
              <a:gd name="connsiteX5" fmla="*/ 57152 w 621511"/>
              <a:gd name="connsiteY5" fmla="*/ 505459 h 53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511" h="537659">
                <a:moveTo>
                  <a:pt x="142876" y="472271"/>
                </a:moveTo>
                <a:cubicBezTo>
                  <a:pt x="145864" y="470777"/>
                  <a:pt x="0" y="537659"/>
                  <a:pt x="121024" y="465941"/>
                </a:cubicBezTo>
                <a:cubicBezTo>
                  <a:pt x="188259" y="431576"/>
                  <a:pt x="110318" y="180246"/>
                  <a:pt x="180296" y="107050"/>
                </a:cubicBezTo>
                <a:cubicBezTo>
                  <a:pt x="250274" y="33854"/>
                  <a:pt x="480791" y="0"/>
                  <a:pt x="540890" y="26763"/>
                </a:cubicBezTo>
                <a:cubicBezTo>
                  <a:pt x="600989" y="53526"/>
                  <a:pt x="621511" y="187843"/>
                  <a:pt x="540888" y="267626"/>
                </a:cubicBezTo>
                <a:cubicBezTo>
                  <a:pt x="460265" y="347409"/>
                  <a:pt x="409764" y="439718"/>
                  <a:pt x="57152" y="505459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フリーフォーム 229"/>
          <p:cNvSpPr/>
          <p:nvPr/>
        </p:nvSpPr>
        <p:spPr>
          <a:xfrm>
            <a:off x="4714876" y="4000504"/>
            <a:ext cx="249832" cy="260486"/>
          </a:xfrm>
          <a:custGeom>
            <a:avLst/>
            <a:gdLst>
              <a:gd name="connsiteX0" fmla="*/ 140447 w 312270"/>
              <a:gd name="connsiteY0" fmla="*/ 0 h 430306"/>
              <a:gd name="connsiteX1" fmla="*/ 292847 w 312270"/>
              <a:gd name="connsiteY1" fmla="*/ 188259 h 430306"/>
              <a:gd name="connsiteX2" fmla="*/ 23906 w 312270"/>
              <a:gd name="connsiteY2" fmla="*/ 233082 h 430306"/>
              <a:gd name="connsiteX3" fmla="*/ 149412 w 312270"/>
              <a:gd name="connsiteY3" fmla="*/ 430306 h 430306"/>
              <a:gd name="connsiteX0" fmla="*/ 374184 w 460095"/>
              <a:gd name="connsiteY0" fmla="*/ 0 h 430306"/>
              <a:gd name="connsiteX1" fmla="*/ 19423 w 460095"/>
              <a:gd name="connsiteY1" fmla="*/ 142876 h 430306"/>
              <a:gd name="connsiteX2" fmla="*/ 257643 w 460095"/>
              <a:gd name="connsiteY2" fmla="*/ 233082 h 430306"/>
              <a:gd name="connsiteX3" fmla="*/ 383149 w 460095"/>
              <a:gd name="connsiteY3" fmla="*/ 430306 h 430306"/>
              <a:gd name="connsiteX0" fmla="*/ 366262 w 452173"/>
              <a:gd name="connsiteY0" fmla="*/ 0 h 430306"/>
              <a:gd name="connsiteX1" fmla="*/ 11501 w 452173"/>
              <a:gd name="connsiteY1" fmla="*/ 142876 h 430306"/>
              <a:gd name="connsiteX2" fmla="*/ 297254 w 452173"/>
              <a:gd name="connsiteY2" fmla="*/ 142876 h 430306"/>
              <a:gd name="connsiteX3" fmla="*/ 375227 w 452173"/>
              <a:gd name="connsiteY3" fmla="*/ 430306 h 430306"/>
              <a:gd name="connsiteX0" fmla="*/ 294823 w 380734"/>
              <a:gd name="connsiteY0" fmla="*/ 0 h 430306"/>
              <a:gd name="connsiteX1" fmla="*/ 11501 w 380734"/>
              <a:gd name="connsiteY1" fmla="*/ 357190 h 430306"/>
              <a:gd name="connsiteX2" fmla="*/ 225815 w 380734"/>
              <a:gd name="connsiteY2" fmla="*/ 142876 h 430306"/>
              <a:gd name="connsiteX3" fmla="*/ 303788 w 380734"/>
              <a:gd name="connsiteY3" fmla="*/ 430306 h 430306"/>
              <a:gd name="connsiteX0" fmla="*/ 330543 w 339508"/>
              <a:gd name="connsiteY0" fmla="*/ 59532 h 489838"/>
              <a:gd name="connsiteX1" fmla="*/ 47220 w 339508"/>
              <a:gd name="connsiteY1" fmla="*/ 59532 h 489838"/>
              <a:gd name="connsiteX2" fmla="*/ 47221 w 339508"/>
              <a:gd name="connsiteY2" fmla="*/ 416722 h 489838"/>
              <a:gd name="connsiteX3" fmla="*/ 261535 w 339508"/>
              <a:gd name="connsiteY3" fmla="*/ 202408 h 489838"/>
              <a:gd name="connsiteX4" fmla="*/ 339508 w 339508"/>
              <a:gd name="connsiteY4" fmla="*/ 489838 h 489838"/>
              <a:gd name="connsiteX0" fmla="*/ 294823 w 303788"/>
              <a:gd name="connsiteY0" fmla="*/ 0 h 430306"/>
              <a:gd name="connsiteX1" fmla="*/ 11501 w 303788"/>
              <a:gd name="connsiteY1" fmla="*/ 357190 h 430306"/>
              <a:gd name="connsiteX2" fmla="*/ 225815 w 303788"/>
              <a:gd name="connsiteY2" fmla="*/ 142876 h 430306"/>
              <a:gd name="connsiteX3" fmla="*/ 303788 w 303788"/>
              <a:gd name="connsiteY3" fmla="*/ 430306 h 430306"/>
              <a:gd name="connsiteX0" fmla="*/ 59025 w 351313"/>
              <a:gd name="connsiteY0" fmla="*/ 0 h 501744"/>
              <a:gd name="connsiteX1" fmla="*/ 59026 w 351313"/>
              <a:gd name="connsiteY1" fmla="*/ 428628 h 501744"/>
              <a:gd name="connsiteX2" fmla="*/ 273340 w 351313"/>
              <a:gd name="connsiteY2" fmla="*/ 214314 h 501744"/>
              <a:gd name="connsiteX3" fmla="*/ 351313 w 351313"/>
              <a:gd name="connsiteY3" fmla="*/ 501744 h 501744"/>
              <a:gd name="connsiteX0" fmla="*/ 59025 w 624652"/>
              <a:gd name="connsiteY0" fmla="*/ 12186 h 299616"/>
              <a:gd name="connsiteX1" fmla="*/ 332365 w 624652"/>
              <a:gd name="connsiteY1" fmla="*/ 226500 h 299616"/>
              <a:gd name="connsiteX2" fmla="*/ 546679 w 624652"/>
              <a:gd name="connsiteY2" fmla="*/ 12186 h 299616"/>
              <a:gd name="connsiteX3" fmla="*/ 624652 w 624652"/>
              <a:gd name="connsiteY3" fmla="*/ 299616 h 299616"/>
              <a:gd name="connsiteX0" fmla="*/ 59025 w 624652"/>
              <a:gd name="connsiteY0" fmla="*/ 71438 h 358868"/>
              <a:gd name="connsiteX1" fmla="*/ 344777 w 624652"/>
              <a:gd name="connsiteY1" fmla="*/ 0 h 358868"/>
              <a:gd name="connsiteX2" fmla="*/ 546679 w 624652"/>
              <a:gd name="connsiteY2" fmla="*/ 71438 h 358868"/>
              <a:gd name="connsiteX3" fmla="*/ 624652 w 624652"/>
              <a:gd name="connsiteY3" fmla="*/ 358868 h 358868"/>
              <a:gd name="connsiteX0" fmla="*/ 59025 w 624652"/>
              <a:gd name="connsiteY0" fmla="*/ 95251 h 382681"/>
              <a:gd name="connsiteX1" fmla="*/ 344777 w 624652"/>
              <a:gd name="connsiteY1" fmla="*/ 23813 h 382681"/>
              <a:gd name="connsiteX2" fmla="*/ 201901 w 624652"/>
              <a:gd name="connsiteY2" fmla="*/ 238127 h 382681"/>
              <a:gd name="connsiteX3" fmla="*/ 624652 w 624652"/>
              <a:gd name="connsiteY3" fmla="*/ 382681 h 382681"/>
              <a:gd name="connsiteX0" fmla="*/ 59025 w 630529"/>
              <a:gd name="connsiteY0" fmla="*/ 149879 h 292755"/>
              <a:gd name="connsiteX1" fmla="*/ 344777 w 630529"/>
              <a:gd name="connsiteY1" fmla="*/ 78441 h 292755"/>
              <a:gd name="connsiteX2" fmla="*/ 201901 w 630529"/>
              <a:gd name="connsiteY2" fmla="*/ 292755 h 292755"/>
              <a:gd name="connsiteX3" fmla="*/ 630529 w 630529"/>
              <a:gd name="connsiteY3" fmla="*/ 78442 h 2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529" h="292755">
                <a:moveTo>
                  <a:pt x="59025" y="149879"/>
                </a:moveTo>
                <a:cubicBezTo>
                  <a:pt x="0" y="224294"/>
                  <a:pt x="320964" y="54628"/>
                  <a:pt x="344777" y="78441"/>
                </a:cubicBezTo>
                <a:cubicBezTo>
                  <a:pt x="368590" y="102254"/>
                  <a:pt x="154276" y="292755"/>
                  <a:pt x="201901" y="292755"/>
                </a:cubicBezTo>
                <a:cubicBezTo>
                  <a:pt x="249526" y="292755"/>
                  <a:pt x="555823" y="0"/>
                  <a:pt x="630529" y="784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テキスト ボックス 231"/>
          <p:cNvSpPr txBox="1"/>
          <p:nvPr/>
        </p:nvSpPr>
        <p:spPr>
          <a:xfrm>
            <a:off x="4714876" y="385762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入力に不備あり</a:t>
            </a:r>
            <a:endParaRPr kumimoji="1" lang="ja-JP" altLang="en-US" sz="900" dirty="0"/>
          </a:p>
        </p:txBody>
      </p:sp>
      <p:cxnSp>
        <p:nvCxnSpPr>
          <p:cNvPr id="233" name="直線矢印コネクタ 232"/>
          <p:cNvCxnSpPr>
            <a:stCxn id="226" idx="3"/>
            <a:endCxn id="237" idx="1"/>
          </p:cNvCxnSpPr>
          <p:nvPr/>
        </p:nvCxnSpPr>
        <p:spPr>
          <a:xfrm>
            <a:off x="4429124" y="4536289"/>
            <a:ext cx="928694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角丸四角形 236"/>
          <p:cNvSpPr/>
          <p:nvPr/>
        </p:nvSpPr>
        <p:spPr>
          <a:xfrm>
            <a:off x="5357818" y="4429132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U.4.2</a:t>
            </a:r>
            <a:endParaRPr kumimoji="1" lang="ja-JP" altLang="en-US" sz="1200" b="1" dirty="0"/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5143504" y="4643446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ユーザ編集確認</a:t>
            </a:r>
            <a:endParaRPr kumimoji="1" lang="ja-JP" altLang="en-US" sz="900" dirty="0"/>
          </a:p>
        </p:txBody>
      </p:sp>
      <p:sp>
        <p:nvSpPr>
          <p:cNvPr id="240" name="角丸四角形 239"/>
          <p:cNvSpPr/>
          <p:nvPr/>
        </p:nvSpPr>
        <p:spPr>
          <a:xfrm>
            <a:off x="6858016" y="4429132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U.4.3</a:t>
            </a:r>
            <a:endParaRPr kumimoji="1" lang="ja-JP" altLang="en-US" sz="1200" b="1" dirty="0"/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6715140" y="4643446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ユーザ編集完了</a:t>
            </a:r>
            <a:endParaRPr kumimoji="1" lang="ja-JP" altLang="en-US" sz="900" dirty="0"/>
          </a:p>
        </p:txBody>
      </p:sp>
      <p:cxnSp>
        <p:nvCxnSpPr>
          <p:cNvPr id="242" name="直線矢印コネクタ 241"/>
          <p:cNvCxnSpPr>
            <a:stCxn id="237" idx="3"/>
            <a:endCxn id="240" idx="1"/>
          </p:cNvCxnSpPr>
          <p:nvPr/>
        </p:nvCxnSpPr>
        <p:spPr>
          <a:xfrm>
            <a:off x="5929322" y="4536289"/>
            <a:ext cx="928694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角丸四角形 242"/>
          <p:cNvSpPr/>
          <p:nvPr/>
        </p:nvSpPr>
        <p:spPr>
          <a:xfrm>
            <a:off x="8358214" y="4429132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U.1.2</a:t>
            </a:r>
            <a:endParaRPr kumimoji="1" lang="ja-JP" altLang="en-US" sz="1200" b="1" dirty="0"/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8388424" y="4653136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総合メニュー</a:t>
            </a:r>
            <a:endParaRPr kumimoji="1" lang="ja-JP" altLang="en-US" sz="900" dirty="0"/>
          </a:p>
        </p:txBody>
      </p:sp>
      <p:cxnSp>
        <p:nvCxnSpPr>
          <p:cNvPr id="245" name="直線矢印コネクタ 244"/>
          <p:cNvCxnSpPr>
            <a:stCxn id="240" idx="3"/>
            <a:endCxn id="243" idx="1"/>
          </p:cNvCxnSpPr>
          <p:nvPr/>
        </p:nvCxnSpPr>
        <p:spPr>
          <a:xfrm>
            <a:off x="7429520" y="4536289"/>
            <a:ext cx="928694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矢印コネクタ 246"/>
          <p:cNvCxnSpPr>
            <a:stCxn id="151" idx="3"/>
            <a:endCxn id="286" idx="1"/>
          </p:cNvCxnSpPr>
          <p:nvPr/>
        </p:nvCxnSpPr>
        <p:spPr>
          <a:xfrm>
            <a:off x="3518297" y="4412614"/>
            <a:ext cx="339323" cy="55230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角丸四角形 285"/>
          <p:cNvSpPr/>
          <p:nvPr/>
        </p:nvSpPr>
        <p:spPr>
          <a:xfrm>
            <a:off x="3857620" y="485776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U.5.1</a:t>
            </a:r>
            <a:endParaRPr kumimoji="1" lang="ja-JP" altLang="en-US" sz="1200" b="1" dirty="0"/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3714744" y="507207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ユーザ削除申請送信確認</a:t>
            </a:r>
            <a:endParaRPr kumimoji="1" lang="ja-JP" altLang="en-US" sz="900" dirty="0"/>
          </a:p>
        </p:txBody>
      </p:sp>
      <p:sp>
        <p:nvSpPr>
          <p:cNvPr id="289" name="角丸四角形 288"/>
          <p:cNvSpPr/>
          <p:nvPr/>
        </p:nvSpPr>
        <p:spPr>
          <a:xfrm>
            <a:off x="5357818" y="485776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U.5.2</a:t>
            </a:r>
            <a:endParaRPr kumimoji="1" lang="ja-JP" altLang="en-US" sz="1200" b="1" dirty="0"/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5143504" y="507207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ユーザ削除申請送信完了</a:t>
            </a:r>
            <a:endParaRPr kumimoji="1" lang="ja-JP" altLang="en-US" sz="900" dirty="0"/>
          </a:p>
        </p:txBody>
      </p:sp>
      <p:cxnSp>
        <p:nvCxnSpPr>
          <p:cNvPr id="291" name="直線矢印コネクタ 290"/>
          <p:cNvCxnSpPr>
            <a:stCxn id="286" idx="3"/>
            <a:endCxn id="289" idx="1"/>
          </p:cNvCxnSpPr>
          <p:nvPr/>
        </p:nvCxnSpPr>
        <p:spPr>
          <a:xfrm>
            <a:off x="4429124" y="4964917"/>
            <a:ext cx="928694" cy="158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矢印コネクタ 293"/>
          <p:cNvCxnSpPr>
            <a:stCxn id="5" idx="3"/>
            <a:endCxn id="297" idx="1"/>
          </p:cNvCxnSpPr>
          <p:nvPr/>
        </p:nvCxnSpPr>
        <p:spPr>
          <a:xfrm flipV="1">
            <a:off x="857224" y="2162317"/>
            <a:ext cx="1357322" cy="137384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角丸四角形 296"/>
          <p:cNvSpPr/>
          <p:nvPr/>
        </p:nvSpPr>
        <p:spPr>
          <a:xfrm>
            <a:off x="2214546" y="205516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U.6.1</a:t>
            </a:r>
            <a:endParaRPr kumimoji="1" lang="ja-JP" altLang="en-US" sz="1200" b="1" dirty="0"/>
          </a:p>
        </p:txBody>
      </p:sp>
      <p:sp>
        <p:nvSpPr>
          <p:cNvPr id="298" name="テキスト ボックス 297"/>
          <p:cNvSpPr txBox="1"/>
          <p:nvPr/>
        </p:nvSpPr>
        <p:spPr>
          <a:xfrm>
            <a:off x="2143108" y="2269474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商品詳細</a:t>
            </a:r>
            <a:endParaRPr kumimoji="1" lang="ja-JP" altLang="en-US" sz="900" dirty="0"/>
          </a:p>
        </p:txBody>
      </p:sp>
      <p:sp>
        <p:nvSpPr>
          <p:cNvPr id="306" name="角丸四角形 305"/>
          <p:cNvSpPr/>
          <p:nvPr/>
        </p:nvSpPr>
        <p:spPr>
          <a:xfrm>
            <a:off x="4143372" y="2143116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U.7.1</a:t>
            </a:r>
            <a:endParaRPr kumimoji="1" lang="ja-JP" altLang="en-US" sz="1200" b="1" dirty="0"/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4071934" y="2357430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ショッピングカート</a:t>
            </a:r>
            <a:endParaRPr kumimoji="1" lang="ja-JP" altLang="en-US" sz="900" dirty="0"/>
          </a:p>
        </p:txBody>
      </p:sp>
      <p:cxnSp>
        <p:nvCxnSpPr>
          <p:cNvPr id="336" name="直線矢印コネクタ 335"/>
          <p:cNvCxnSpPr>
            <a:stCxn id="306" idx="3"/>
            <a:endCxn id="357" idx="1"/>
          </p:cNvCxnSpPr>
          <p:nvPr/>
        </p:nvCxnSpPr>
        <p:spPr>
          <a:xfrm>
            <a:off x="4714876" y="2250273"/>
            <a:ext cx="785818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角丸四角形 356"/>
          <p:cNvSpPr/>
          <p:nvPr/>
        </p:nvSpPr>
        <p:spPr>
          <a:xfrm>
            <a:off x="5500694" y="2143116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U.7.2</a:t>
            </a:r>
            <a:endParaRPr kumimoji="1" lang="ja-JP" altLang="en-US" sz="1200" b="1" dirty="0"/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5429256" y="2357430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商品購入確認</a:t>
            </a:r>
            <a:endParaRPr kumimoji="1" lang="ja-JP" altLang="en-US" sz="900" dirty="0"/>
          </a:p>
        </p:txBody>
      </p:sp>
      <p:sp>
        <p:nvSpPr>
          <p:cNvPr id="367" name="角丸四角形 366"/>
          <p:cNvSpPr/>
          <p:nvPr/>
        </p:nvSpPr>
        <p:spPr>
          <a:xfrm>
            <a:off x="7072330" y="2143116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U.7.3</a:t>
            </a:r>
            <a:endParaRPr kumimoji="1" lang="ja-JP" altLang="en-US" sz="1200" b="1" dirty="0"/>
          </a:p>
        </p:txBody>
      </p:sp>
      <p:sp>
        <p:nvSpPr>
          <p:cNvPr id="368" name="テキスト ボックス 367"/>
          <p:cNvSpPr txBox="1"/>
          <p:nvPr/>
        </p:nvSpPr>
        <p:spPr>
          <a:xfrm>
            <a:off x="7000892" y="2357430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商品購入完了</a:t>
            </a:r>
            <a:endParaRPr kumimoji="1" lang="ja-JP" altLang="en-US" sz="900" dirty="0"/>
          </a:p>
        </p:txBody>
      </p:sp>
      <p:cxnSp>
        <p:nvCxnSpPr>
          <p:cNvPr id="369" name="直線矢印コネクタ 368"/>
          <p:cNvCxnSpPr>
            <a:stCxn id="357" idx="3"/>
            <a:endCxn id="367" idx="1"/>
          </p:cNvCxnSpPr>
          <p:nvPr/>
        </p:nvCxnSpPr>
        <p:spPr>
          <a:xfrm>
            <a:off x="6072198" y="2250273"/>
            <a:ext cx="1000132" cy="158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角丸四角形 373"/>
          <p:cNvSpPr/>
          <p:nvPr/>
        </p:nvSpPr>
        <p:spPr>
          <a:xfrm>
            <a:off x="8429652" y="2857496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U.1.2</a:t>
            </a:r>
            <a:endParaRPr kumimoji="1" lang="ja-JP" altLang="en-US" sz="1200" b="1" dirty="0"/>
          </a:p>
        </p:txBody>
      </p:sp>
      <p:sp>
        <p:nvSpPr>
          <p:cNvPr id="375" name="テキスト ボックス 374"/>
          <p:cNvSpPr txBox="1"/>
          <p:nvPr/>
        </p:nvSpPr>
        <p:spPr>
          <a:xfrm>
            <a:off x="8358214" y="3071810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総合メニュー</a:t>
            </a:r>
            <a:endParaRPr kumimoji="1" lang="ja-JP" altLang="en-US" sz="900" dirty="0"/>
          </a:p>
        </p:txBody>
      </p:sp>
      <p:cxnSp>
        <p:nvCxnSpPr>
          <p:cNvPr id="376" name="直線矢印コネクタ 375"/>
          <p:cNvCxnSpPr>
            <a:stCxn id="367" idx="3"/>
            <a:endCxn id="374" idx="1"/>
          </p:cNvCxnSpPr>
          <p:nvPr/>
        </p:nvCxnSpPr>
        <p:spPr>
          <a:xfrm>
            <a:off x="7643834" y="2250273"/>
            <a:ext cx="785818" cy="71438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角丸四角形 398"/>
          <p:cNvSpPr/>
          <p:nvPr/>
        </p:nvSpPr>
        <p:spPr>
          <a:xfrm>
            <a:off x="3714744" y="3286124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U.8.1</a:t>
            </a:r>
            <a:endParaRPr kumimoji="1" lang="ja-JP" altLang="en-US" sz="1200" b="1" dirty="0"/>
          </a:p>
        </p:txBody>
      </p:sp>
      <p:sp>
        <p:nvSpPr>
          <p:cNvPr id="400" name="テキスト ボックス 399"/>
          <p:cNvSpPr txBox="1"/>
          <p:nvPr/>
        </p:nvSpPr>
        <p:spPr>
          <a:xfrm>
            <a:off x="3643306" y="3500438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商品購入履歴</a:t>
            </a:r>
            <a:endParaRPr kumimoji="1" lang="ja-JP" altLang="en-US" sz="900" dirty="0"/>
          </a:p>
        </p:txBody>
      </p:sp>
      <p:cxnSp>
        <p:nvCxnSpPr>
          <p:cNvPr id="402" name="直線矢印コネクタ 401"/>
          <p:cNvCxnSpPr>
            <a:stCxn id="399" idx="3"/>
            <a:endCxn id="404" idx="1"/>
          </p:cNvCxnSpPr>
          <p:nvPr/>
        </p:nvCxnSpPr>
        <p:spPr>
          <a:xfrm flipV="1">
            <a:off x="4286248" y="2821777"/>
            <a:ext cx="71438" cy="571504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角丸四角形 403"/>
          <p:cNvSpPr/>
          <p:nvPr/>
        </p:nvSpPr>
        <p:spPr>
          <a:xfrm>
            <a:off x="4357686" y="271462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U.6.1</a:t>
            </a:r>
            <a:endParaRPr kumimoji="1" lang="ja-JP" altLang="en-US" sz="1200" b="1" dirty="0"/>
          </a:p>
        </p:txBody>
      </p:sp>
      <p:sp>
        <p:nvSpPr>
          <p:cNvPr id="405" name="テキスト ボックス 404"/>
          <p:cNvSpPr txBox="1"/>
          <p:nvPr/>
        </p:nvSpPr>
        <p:spPr>
          <a:xfrm>
            <a:off x="4286248" y="2928934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商品詳細</a:t>
            </a:r>
            <a:endParaRPr kumimoji="1" lang="ja-JP" altLang="en-US" sz="900" dirty="0"/>
          </a:p>
        </p:txBody>
      </p:sp>
      <p:sp>
        <p:nvSpPr>
          <p:cNvPr id="408" name="スライド番号プレースホルダ 407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C5203F34-288B-4C37-848C-E7668ED3017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02" name="角丸四角形 101"/>
          <p:cNvSpPr/>
          <p:nvPr/>
        </p:nvSpPr>
        <p:spPr>
          <a:xfrm>
            <a:off x="1285852" y="342900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U.3.1</a:t>
            </a:r>
            <a:endParaRPr kumimoji="1" lang="ja-JP" altLang="en-US" sz="1200" b="1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357290" y="3659832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認証</a:t>
            </a:r>
            <a:endParaRPr kumimoji="1" lang="ja-JP" altLang="en-US" sz="900" dirty="0"/>
          </a:p>
        </p:txBody>
      </p:sp>
      <p:cxnSp>
        <p:nvCxnSpPr>
          <p:cNvPr id="108" name="直線矢印コネクタ 107"/>
          <p:cNvCxnSpPr>
            <a:stCxn id="102" idx="3"/>
            <a:endCxn id="161" idx="1"/>
          </p:cNvCxnSpPr>
          <p:nvPr/>
        </p:nvCxnSpPr>
        <p:spPr>
          <a:xfrm flipV="1">
            <a:off x="1857356" y="3519639"/>
            <a:ext cx="285752" cy="1651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>
            <a:stCxn id="399" idx="3"/>
            <a:endCxn id="113" idx="1"/>
          </p:cNvCxnSpPr>
          <p:nvPr/>
        </p:nvCxnSpPr>
        <p:spPr>
          <a:xfrm flipV="1">
            <a:off x="4286248" y="3250406"/>
            <a:ext cx="785786" cy="14287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角丸四角形 112"/>
          <p:cNvSpPr/>
          <p:nvPr/>
        </p:nvSpPr>
        <p:spPr>
          <a:xfrm>
            <a:off x="5072034" y="3143249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U.8.2</a:t>
            </a:r>
            <a:endParaRPr kumimoji="1" lang="ja-JP" altLang="en-US" sz="1200" b="1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643406" y="3357562"/>
            <a:ext cx="1643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商品購入履歴削除確認</a:t>
            </a:r>
            <a:endParaRPr kumimoji="1" lang="ja-JP" altLang="en-US" sz="1050" dirty="0"/>
          </a:p>
        </p:txBody>
      </p:sp>
      <p:cxnSp>
        <p:nvCxnSpPr>
          <p:cNvPr id="115" name="直線矢印コネクタ 114"/>
          <p:cNvCxnSpPr>
            <a:stCxn id="113" idx="3"/>
            <a:endCxn id="117" idx="1"/>
          </p:cNvCxnSpPr>
          <p:nvPr/>
        </p:nvCxnSpPr>
        <p:spPr>
          <a:xfrm flipV="1">
            <a:off x="5643538" y="3250405"/>
            <a:ext cx="71438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角丸四角形 116"/>
          <p:cNvSpPr/>
          <p:nvPr/>
        </p:nvSpPr>
        <p:spPr>
          <a:xfrm>
            <a:off x="6357918" y="3143248"/>
            <a:ext cx="571536" cy="2143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U.8.3</a:t>
            </a:r>
            <a:endParaRPr kumimoji="1" lang="ja-JP" altLang="en-US" sz="1200" b="1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143636" y="3429000"/>
            <a:ext cx="1643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商品購入履歴削除完了</a:t>
            </a:r>
            <a:endParaRPr kumimoji="1" lang="ja-JP" altLang="en-US" sz="900" dirty="0"/>
          </a:p>
        </p:txBody>
      </p:sp>
      <p:cxnSp>
        <p:nvCxnSpPr>
          <p:cNvPr id="135" name="直線矢印コネクタ 134"/>
          <p:cNvCxnSpPr>
            <a:stCxn id="117" idx="3"/>
            <a:endCxn id="374" idx="1"/>
          </p:cNvCxnSpPr>
          <p:nvPr/>
        </p:nvCxnSpPr>
        <p:spPr>
          <a:xfrm flipV="1">
            <a:off x="6929454" y="2964653"/>
            <a:ext cx="1500198" cy="2857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フリーフォーム 122"/>
          <p:cNvSpPr/>
          <p:nvPr/>
        </p:nvSpPr>
        <p:spPr>
          <a:xfrm>
            <a:off x="2040965" y="3021106"/>
            <a:ext cx="543859" cy="385482"/>
          </a:xfrm>
          <a:custGeom>
            <a:avLst/>
            <a:gdLst>
              <a:gd name="connsiteX0" fmla="*/ 289859 w 543859"/>
              <a:gd name="connsiteY0" fmla="*/ 367553 h 385482"/>
              <a:gd name="connsiteX1" fmla="*/ 29882 w 543859"/>
              <a:gd name="connsiteY1" fmla="*/ 170329 h 385482"/>
              <a:gd name="connsiteX2" fmla="*/ 469153 w 543859"/>
              <a:gd name="connsiteY2" fmla="*/ 35859 h 385482"/>
              <a:gd name="connsiteX3" fmla="*/ 478117 w 543859"/>
              <a:gd name="connsiteY3" fmla="*/ 385482 h 38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859" h="385482">
                <a:moveTo>
                  <a:pt x="289859" y="367553"/>
                </a:moveTo>
                <a:cubicBezTo>
                  <a:pt x="144929" y="296582"/>
                  <a:pt x="0" y="225611"/>
                  <a:pt x="29882" y="170329"/>
                </a:cubicBezTo>
                <a:cubicBezTo>
                  <a:pt x="59764" y="115047"/>
                  <a:pt x="394447" y="0"/>
                  <a:pt x="469153" y="35859"/>
                </a:cubicBezTo>
                <a:cubicBezTo>
                  <a:pt x="543859" y="71718"/>
                  <a:pt x="510988" y="228600"/>
                  <a:pt x="478117" y="385482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フリーフォーム 128"/>
          <p:cNvSpPr/>
          <p:nvPr/>
        </p:nvSpPr>
        <p:spPr>
          <a:xfrm>
            <a:off x="2115671" y="2859741"/>
            <a:ext cx="261471" cy="233083"/>
          </a:xfrm>
          <a:custGeom>
            <a:avLst/>
            <a:gdLst>
              <a:gd name="connsiteX0" fmla="*/ 134470 w 261471"/>
              <a:gd name="connsiteY0" fmla="*/ 233083 h 233083"/>
              <a:gd name="connsiteX1" fmla="*/ 242047 w 261471"/>
              <a:gd name="connsiteY1" fmla="*/ 71718 h 233083"/>
              <a:gd name="connsiteX2" fmla="*/ 17929 w 261471"/>
              <a:gd name="connsiteY2" fmla="*/ 134471 h 233083"/>
              <a:gd name="connsiteX3" fmla="*/ 134470 w 261471"/>
              <a:gd name="connsiteY3" fmla="*/ 0 h 23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71" h="233083">
                <a:moveTo>
                  <a:pt x="134470" y="233083"/>
                </a:moveTo>
                <a:cubicBezTo>
                  <a:pt x="197970" y="160618"/>
                  <a:pt x="261471" y="88153"/>
                  <a:pt x="242047" y="71718"/>
                </a:cubicBezTo>
                <a:cubicBezTo>
                  <a:pt x="222624" y="55283"/>
                  <a:pt x="35858" y="146424"/>
                  <a:pt x="17929" y="134471"/>
                </a:cubicBezTo>
                <a:cubicBezTo>
                  <a:pt x="0" y="122518"/>
                  <a:pt x="67235" y="61259"/>
                  <a:pt x="13447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/>
          <p:cNvCxnSpPr>
            <a:stCxn id="399" idx="1"/>
            <a:endCxn id="151" idx="3"/>
          </p:cNvCxnSpPr>
          <p:nvPr/>
        </p:nvCxnSpPr>
        <p:spPr>
          <a:xfrm rot="10800000" flipV="1">
            <a:off x="3518298" y="3393280"/>
            <a:ext cx="196447" cy="101933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角丸四角形 149"/>
          <p:cNvSpPr/>
          <p:nvPr/>
        </p:nvSpPr>
        <p:spPr>
          <a:xfrm>
            <a:off x="3071802" y="2143116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U.6.2</a:t>
            </a:r>
            <a:endParaRPr kumimoji="1" lang="ja-JP" altLang="en-US" sz="1200" b="1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000364" y="2357430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商品詳細</a:t>
            </a:r>
            <a:endParaRPr kumimoji="1" lang="ja-JP" altLang="en-US" sz="900" dirty="0"/>
          </a:p>
        </p:txBody>
      </p:sp>
      <p:cxnSp>
        <p:nvCxnSpPr>
          <p:cNvPr id="154" name="直線矢印コネクタ 153"/>
          <p:cNvCxnSpPr>
            <a:stCxn id="306" idx="1"/>
            <a:endCxn id="150" idx="3"/>
          </p:cNvCxnSpPr>
          <p:nvPr/>
        </p:nvCxnSpPr>
        <p:spPr>
          <a:xfrm rot="10800000">
            <a:off x="3643306" y="2250273"/>
            <a:ext cx="500066" cy="158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150" idx="1"/>
            <a:endCxn id="161" idx="3"/>
          </p:cNvCxnSpPr>
          <p:nvPr/>
        </p:nvCxnSpPr>
        <p:spPr>
          <a:xfrm rot="10800000" flipV="1">
            <a:off x="2714612" y="2250273"/>
            <a:ext cx="357190" cy="126936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289" idx="3"/>
            <a:endCxn id="243" idx="1"/>
          </p:cNvCxnSpPr>
          <p:nvPr/>
        </p:nvCxnSpPr>
        <p:spPr>
          <a:xfrm flipV="1">
            <a:off x="5929322" y="4536289"/>
            <a:ext cx="2428892" cy="428628"/>
          </a:xfrm>
          <a:prstGeom prst="bentConnector3">
            <a:avLst>
              <a:gd name="adj1" fmla="val 10001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角丸四角形 85"/>
          <p:cNvSpPr/>
          <p:nvPr/>
        </p:nvSpPr>
        <p:spPr>
          <a:xfrm>
            <a:off x="6715140" y="1340780"/>
            <a:ext cx="571504" cy="2143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U.3.1</a:t>
            </a:r>
            <a:endParaRPr kumimoji="1" lang="ja-JP" altLang="en-US" sz="1200" b="1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786578" y="1571612"/>
            <a:ext cx="91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認証</a:t>
            </a:r>
            <a:endParaRPr kumimoji="1" lang="ja-JP" altLang="en-US" sz="900" dirty="0"/>
          </a:p>
        </p:txBody>
      </p:sp>
      <p:cxnSp>
        <p:nvCxnSpPr>
          <p:cNvPr id="88" name="直線矢印コネクタ 87"/>
          <p:cNvCxnSpPr>
            <a:stCxn id="126" idx="3"/>
            <a:endCxn id="86" idx="1"/>
          </p:cNvCxnSpPr>
          <p:nvPr/>
        </p:nvCxnSpPr>
        <p:spPr>
          <a:xfrm>
            <a:off x="5715008" y="1393017"/>
            <a:ext cx="1000132" cy="549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306" idx="1"/>
            <a:endCxn id="161" idx="3"/>
          </p:cNvCxnSpPr>
          <p:nvPr/>
        </p:nvCxnSpPr>
        <p:spPr>
          <a:xfrm rot="10800000" flipV="1">
            <a:off x="2714612" y="2250273"/>
            <a:ext cx="1428760" cy="126936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図形 90"/>
          <p:cNvCxnSpPr>
            <a:stCxn id="124" idx="0"/>
            <a:endCxn id="143" idx="1"/>
          </p:cNvCxnSpPr>
          <p:nvPr/>
        </p:nvCxnSpPr>
        <p:spPr>
          <a:xfrm rot="5400000" flipH="1" flipV="1">
            <a:off x="5125645" y="-232197"/>
            <a:ext cx="321471" cy="2714644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226" idx="0"/>
            <a:endCxn id="243" idx="0"/>
          </p:cNvCxnSpPr>
          <p:nvPr/>
        </p:nvCxnSpPr>
        <p:spPr>
          <a:xfrm rot="5400000" flipH="1" flipV="1">
            <a:off x="6393669" y="2178835"/>
            <a:ext cx="1588" cy="4500594"/>
          </a:xfrm>
          <a:prstGeom prst="bentConnector3">
            <a:avLst>
              <a:gd name="adj1" fmla="val 37541133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図形 96"/>
          <p:cNvCxnSpPr>
            <a:stCxn id="237" idx="0"/>
            <a:endCxn id="243" idx="1"/>
          </p:cNvCxnSpPr>
          <p:nvPr/>
        </p:nvCxnSpPr>
        <p:spPr>
          <a:xfrm rot="16200000" flipH="1">
            <a:off x="6947313" y="3125388"/>
            <a:ext cx="107157" cy="2714644"/>
          </a:xfrm>
          <a:prstGeom prst="bentConnector4">
            <a:avLst>
              <a:gd name="adj1" fmla="val -213332"/>
              <a:gd name="adj2" fmla="val 9951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図形 99"/>
          <p:cNvCxnSpPr>
            <a:stCxn id="151" idx="0"/>
          </p:cNvCxnSpPr>
          <p:nvPr/>
        </p:nvCxnSpPr>
        <p:spPr>
          <a:xfrm rot="5400000" flipH="1" flipV="1">
            <a:off x="2856821" y="3018907"/>
            <a:ext cx="1662275" cy="910827"/>
          </a:xfrm>
          <a:prstGeom prst="bentConnector3">
            <a:avLst>
              <a:gd name="adj1" fmla="val 67797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endCxn id="306" idx="1"/>
          </p:cNvCxnSpPr>
          <p:nvPr/>
        </p:nvCxnSpPr>
        <p:spPr>
          <a:xfrm rot="5400000" flipH="1" flipV="1">
            <a:off x="3946918" y="2446728"/>
            <a:ext cx="392909" cy="1588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357" idx="0"/>
            <a:endCxn id="374" idx="0"/>
          </p:cNvCxnSpPr>
          <p:nvPr/>
        </p:nvCxnSpPr>
        <p:spPr>
          <a:xfrm rot="16200000" flipH="1">
            <a:off x="6893735" y="1035827"/>
            <a:ext cx="714380" cy="2928958"/>
          </a:xfrm>
          <a:prstGeom prst="bentConnector3">
            <a:avLst>
              <a:gd name="adj1" fmla="val -32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307</Words>
  <Application>Microsoft Office PowerPoint</Application>
  <PresentationFormat>画面に合わせる (4:3)</PresentationFormat>
  <Paragraphs>154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画面遷移書 Webレコードショップ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画面遷移書 Webレコードショップ</dc:title>
  <dc:creator>ipu</dc:creator>
  <cp:lastModifiedBy>ipu</cp:lastModifiedBy>
  <cp:revision>90</cp:revision>
  <dcterms:created xsi:type="dcterms:W3CDTF">2010-11-24T08:09:39Z</dcterms:created>
  <dcterms:modified xsi:type="dcterms:W3CDTF">2010-12-20T09:16:01Z</dcterms:modified>
</cp:coreProperties>
</file>