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0" r:id="rId4"/>
    <p:sldId id="271" r:id="rId5"/>
    <p:sldId id="272" r:id="rId6"/>
    <p:sldId id="273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99"/>
  </p:normalViewPr>
  <p:slideViewPr>
    <p:cSldViewPr snapToGrid="0">
      <p:cViewPr varScale="1">
        <p:scale>
          <a:sx n="103" d="100"/>
          <a:sy n="103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0A0E-D632-ED52-D335-8BC1A920F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B78CF-E34F-D31A-C599-A6E7578BB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F4394-3B90-07A1-AAC1-0175DF2C8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9E3-2D4F-40E0-9527-DE048F5DFBFC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62253-297A-CC8C-36C4-53C3ADD4B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9773D-6E71-0426-24EF-A38841C1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540A-09FD-4198-B46C-8B823BF929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33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A1F5-1A3B-1125-B8B9-EB60A396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88B6D-E7F9-C0C6-DE69-F88D452A1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DA19E-B459-F752-DFD0-47CF52EA4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9E3-2D4F-40E0-9527-DE048F5DFBFC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EBEEF-6506-4A8B-0624-3AE21C84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45B27-301E-C1AE-5641-87A625088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540A-09FD-4198-B46C-8B823BF929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68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0B5C31-FD60-3EE8-5155-A10815D17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507AD-2C4B-B3A9-2D07-B30A822B6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3A5EE-0F92-296D-5F6C-12F6B85E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9E3-2D4F-40E0-9527-DE048F5DFBFC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087B-5070-1CDD-9672-116621BDC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E869-BD78-B471-30D6-9ADFF44D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540A-09FD-4198-B46C-8B823BF929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F985-3839-AEF0-101B-4BAE517F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D9C56-9BBC-1A10-9E13-1729D49F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3FA8-1FAC-2F1B-5704-370D1317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9E3-2D4F-40E0-9527-DE048F5DFBFC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77617-A6D7-DBCE-F2C8-80D5FFFE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0DB33-DBD1-DBF1-DDB5-BC4386F6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540A-09FD-4198-B46C-8B823BF929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87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B83A9-2B46-3850-22AD-AFF2E304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6DE79-0F24-3DCE-33F2-77E32CB54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F3C1-1331-A305-27D3-79B141B0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9E3-2D4F-40E0-9527-DE048F5DFBFC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B3278-48FB-5CDF-CE51-CF7B756B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3EF9C-0C93-BEC6-9E97-2EBABC23D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540A-09FD-4198-B46C-8B823BF929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4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99BB9-041B-941B-8274-B4920588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15FCA-F948-81B5-64AC-E9A2456B8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36E1F-A87A-356C-A691-E87BE0632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A32847-B5F9-7C6F-B8A1-4C0AA4FB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9E3-2D4F-40E0-9527-DE048F5DFBFC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830A4-0278-61E7-A9C0-9187E203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37FB4-ABE3-8369-C416-AA8B86C5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540A-09FD-4198-B46C-8B823BF929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4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4B83-520B-9C8B-23F9-C0BEECC9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5D9CF-F0ED-1E9C-CDC4-272221677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03034-6632-281A-2DF7-28C823CDA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C0835-63B4-ADF9-5B74-358CD51933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D6B80C-9889-DDA0-1149-42B443DB0C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57863-AEDA-FE62-E46D-8D68FB993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9E3-2D4F-40E0-9527-DE048F5DFBFC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18267-3357-0BBD-7C3A-71E2F440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6E152-D4A2-EC65-3442-AB1EAE74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540A-09FD-4198-B46C-8B823BF929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72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DD37-4F94-E6C2-310D-473F4CAE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B0446-92FB-448C-80C9-D7303224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9E3-2D4F-40E0-9527-DE048F5DFBFC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248B24-2E8B-19BB-772D-9D46E5D30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9F545-CC93-207E-CDEA-B913EE6D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540A-09FD-4198-B46C-8B823BF929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7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A5D23B-78B9-32D6-A903-BAEF50117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9E3-2D4F-40E0-9527-DE048F5DFBFC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7635A-0A8E-2DE6-D34F-A7FB2C7B5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D94A3-6901-18CF-209D-E4FCBED3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540A-09FD-4198-B46C-8B823BF929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635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59DD-08E6-8F92-00C4-1EC901F6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9D398-57CD-EA88-AE1E-3D0A2C14D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DCFD1-0FFA-9615-DF0F-7BB34FC8B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0744D-CAB1-C479-FE7A-ECFC63E0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9E3-2D4F-40E0-9527-DE048F5DFBFC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11EB0-B520-716E-0287-D5183EC0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05254-47EE-E9B0-2F88-50C74B0BC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540A-09FD-4198-B46C-8B823BF929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75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7B64-489D-C276-A009-2D269C7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EB494-D658-E4A7-E3C2-99EF81E3E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71DE6-FCA5-1984-929B-B06522355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E0EA9-1192-6E9D-6213-33921D20B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459E3-2D4F-40E0-9527-DE048F5DFBFC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CC96A-F9B9-E0DA-AC9B-CB21D8B97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A12C0-5E44-3610-5494-2E2E5A0E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E540A-09FD-4198-B46C-8B823BF929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63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01914-AE50-04BA-8110-E9274805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991C54-A4DF-3B67-2BB4-B3CE3CB02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FC89B-4E1E-804C-D572-69CDB749DE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459E3-2D4F-40E0-9527-DE048F5DFBFC}" type="datetimeFigureOut">
              <a:rPr lang="en-US" smtClean="0"/>
              <a:t>9/5/25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CD12F-57A7-C5D8-88DC-75293E60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90B5E-FCC6-A97B-A2EE-D70EB6629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E540A-09FD-4198-B46C-8B823BF929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1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C6110-7308-455A-967C-9B5E64C53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4C16E-3A42-74C2-A8A8-A99DBA655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0E192-D0E4-C5EF-D75F-5117CBB6C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79"/>
            <a:ext cx="12192000" cy="68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76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6CE12-7D37-33D0-DF3A-46A0861BE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57DE-4FDA-0B9A-DEAB-495E2393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3F6E9-D32D-4B4E-312B-07A0CA2C9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" y="0"/>
            <a:ext cx="12172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388CE-A900-A45E-E4D4-368E42ED8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9505-ADAD-0775-F9FA-842043DB1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55CCB-F42D-50B6-FD16-D2B85BDAE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8"/>
            <a:ext cx="12192000" cy="68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48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D4DA79-74F4-BF5A-6371-56954854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80"/>
            <a:ext cx="12192000" cy="679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482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286D1-DD85-40B4-7568-B9E2167F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552E1-B24C-9940-2DE8-57E1B8BEF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722452-9E75-0ED0-7F89-8A6437EB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77"/>
            <a:ext cx="12192000" cy="680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1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E367-DB3D-DD40-F546-654A565D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B0A8-7413-9BC4-D7BE-55DF877B5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6E3BD-E89A-55BB-08DC-742535F9B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90"/>
            <a:ext cx="12192000" cy="68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2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20BCF-FA0F-C3C9-36B1-AA247DBE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5338B-2F0B-4761-E12B-6CBF5951A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19228-AA14-88D0-94F4-BEC52667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" y="0"/>
            <a:ext cx="12187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43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4D225-7114-4330-E086-82CB502C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EFF5-2A48-405E-549C-0E4D717F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081E49-6E22-8DA1-D272-E7817483D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00"/>
            <a:ext cx="12192000" cy="68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57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3275-6137-E1B6-8ED6-2628E335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9653B-D037-9F0C-0D6A-959A56262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9AE7A7-AD43-630B-5BFB-AB08F5D5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898"/>
            <a:ext cx="12192000" cy="677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49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CA88-A6EF-D20D-9564-41092939F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1BB4C-1E5F-9BEE-D427-1E958CC9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F1596-39A5-4EDE-5852-C716CC1A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8"/>
            <a:ext cx="12192000" cy="684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4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7CF0-B702-6D3F-BC08-D5E08AC4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9B065-C921-2F52-C9E7-BEA988700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BFA33-BDD2-6B4B-16E8-36A7AA3F2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9"/>
            <a:ext cx="12192000" cy="681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5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D1A9-D0D6-4DF4-EB2F-4DC8C57FC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30E7-D6F4-635C-864B-55A3E32A5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E3123-3FB6-B4E1-DD76-089C6FCA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11"/>
            <a:ext cx="12192000" cy="682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22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Macintosh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Paramee Sukrit</dc:creator>
  <cp:lastModifiedBy>Wangsriviroj, Munchootsorn</cp:lastModifiedBy>
  <cp:revision>1</cp:revision>
  <dcterms:created xsi:type="dcterms:W3CDTF">2025-09-06T02:31:35Z</dcterms:created>
  <dcterms:modified xsi:type="dcterms:W3CDTF">2025-09-06T04:05:13Z</dcterms:modified>
</cp:coreProperties>
</file>