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99"/>
  </p:normalViewPr>
  <p:slideViewPr>
    <p:cSldViewPr snapToGrid="0">
      <p:cViewPr varScale="1">
        <p:scale>
          <a:sx n="103" d="100"/>
          <a:sy n="103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B42D-5A2E-9570-4427-763B8FB9C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7A501-FBA2-C286-BE3F-6344E64BC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E26DA-E2F7-DF19-54D7-BFE3AEA5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385C2-E388-5211-4A55-8957E6FF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43B1C-21F0-F0D9-5841-E3A194BA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06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C5FF-6508-5FE5-F7E5-1DA55E2F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EADCB-2569-34D2-F0C5-10BF08360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E9B6-B760-2E98-8299-1A98EF30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A821-6D1B-77E0-3D49-29BD8560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A60B-FEC2-10E2-926E-EBCF79CF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3FF7F-B567-EB8E-6DAB-0AE1F5FBA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AA188-011F-495F-FAA3-B3DEC6860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2288-9CE8-76FA-6FC1-536F4EFB9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8DA2D-9364-76FE-615E-13B295F3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4EEC-31C2-AEEA-6978-18CF6C42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7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B8A0-61B5-85A1-3CCC-74BC802E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AE0A-1E9D-CD28-0E2F-1BADA556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8BD3-CE33-B4AA-0101-3878A0C8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C2EF-2D15-8FEF-6D2D-FE52EDB1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5C2B-0DE7-4CAF-BD61-2714FB599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3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0BFB-F2CA-D200-2CFA-9EC05A92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9F5FE-DFCA-950C-933D-BF16483D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65496-E6CC-1CD2-BFF0-26995B869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4FEDC-AD25-CC77-E733-9DAC3C45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51F80-BC50-C42A-67B6-9454B8A7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5AD-FB06-04E3-B999-E73F2260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95179-BF55-B0B8-1B2C-10A90E540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3CABD-9F2B-775A-8D14-0E9843C88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A9AF-5C5D-54E6-9EA3-106F6316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92C8F-7AB5-A47C-4183-F4632DFD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84F4D-E4CC-069B-A49F-B0F10BD4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3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EB801-38A7-D127-F1DB-9C83110D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A7C80-4109-EBDC-8E5E-79767CB76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9C20-D3D9-B227-3B19-CE97A04B7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6EDD5-B64A-5306-5C04-CFECCB8E0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FF822-4573-FB0C-147F-9619254F7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77049-3E21-D737-420A-598621E7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8953B-DD28-92C8-2B38-86D572A6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A9348-6957-8723-4488-92989471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9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8774-388B-072E-4CF1-CCE32C5C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11C6A-CCF8-46EC-4408-C98E1324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53273-8023-1796-056C-C3362B70B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331E2-5C4E-A19F-3F42-15B61ED2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34FCF-51C1-CB73-A38F-4B4E0186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A3DF4-715E-7F43-88C8-F19A4EA4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A29B4-A2A9-C51F-6E34-131494C3F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7095-9210-6A09-AE5E-5F81D01C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CD5C-C828-86AE-E8FA-9BB43A446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E8343-5BBF-3EE1-C26E-E64B03928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133F9-4792-CE77-B464-88348C82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DEC0C-5BE1-31F6-A744-F34B3D30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44218-42E2-BDA8-1977-033E656D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8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D9BC-9167-FB3C-CC29-CFE6E312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5180F-53DA-EF61-90D0-1B57E233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14B9F-EF43-2E4A-ED6D-D942AC7A6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0E1CB-E1CE-D973-4272-06157C37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547A4-558A-0DB7-AEFD-7F5A70D2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D327B-E5CB-C29F-5480-0A5FE0E6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4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6C5B5-36E1-40AF-775C-22F1D965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C4699-40B1-F8E8-8233-AD754E3E1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6D6E-B64D-A596-4DAA-635DBDF8D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21858-DBB1-4C30-8529-DD1244E71E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E5748-C3A8-299C-1D9C-D3745C641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249D-61C2-AA63-AC95-B7E345542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F284A-46EB-4602-97FE-19296AFD8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09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55C085-5930-0F0B-1E33-6A81BCFF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95" y="55260"/>
            <a:ext cx="9936010" cy="674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4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2E78F-EF4E-46BC-1841-00CDC9DA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106680"/>
            <a:ext cx="10401300" cy="66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0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32735E-3D95-8DD6-5314-A8810DCA5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537210"/>
            <a:ext cx="10203180" cy="57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094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Paramee Sukrit</dc:creator>
  <cp:lastModifiedBy>Wangsriviroj, Munchootsorn</cp:lastModifiedBy>
  <cp:revision>1</cp:revision>
  <dcterms:created xsi:type="dcterms:W3CDTF">2025-09-09T12:48:48Z</dcterms:created>
  <dcterms:modified xsi:type="dcterms:W3CDTF">2025-09-09T15:27:34Z</dcterms:modified>
</cp:coreProperties>
</file>