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71" d="100"/>
          <a:sy n="71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user persona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4527" y="4352544"/>
            <a:ext cx="8706611" cy="123989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 dirty="0"/>
              <a:t>SDLC – Requirements Gathering</a:t>
            </a: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14F9-4098-3E8B-1027-4F5A131D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605118"/>
          </a:xfrm>
        </p:spPr>
        <p:txBody>
          <a:bodyPr>
            <a:normAutofit fontScale="90000"/>
          </a:bodyPr>
          <a:lstStyle/>
          <a:p>
            <a:r>
              <a:rPr lang="en-US" dirty="0"/>
              <a:t>Why Use  a persona?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26B1A-EE97-384D-CF99-38C9EB92E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835" y="995082"/>
            <a:ext cx="11739283" cy="54864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Definition:  A persona is an example of fictitious users that represent groups of potential users of your system</a:t>
            </a:r>
          </a:p>
          <a:p>
            <a:endParaRPr lang="en-US" sz="4200" dirty="0"/>
          </a:p>
          <a:p>
            <a:r>
              <a:rPr lang="en-US" sz="3800" b="1" dirty="0">
                <a:solidFill>
                  <a:schemeClr val="accent5">
                    <a:lumMod val="50000"/>
                  </a:schemeClr>
                </a:solidFill>
              </a:rPr>
              <a:t>Helps in understand point of view of users and those interacting with your system including:</a:t>
            </a:r>
          </a:p>
          <a:p>
            <a:pPr lvl="1"/>
            <a:r>
              <a:rPr lang="en-US" sz="2600" dirty="0"/>
              <a:t>Needs and Expectations</a:t>
            </a:r>
          </a:p>
          <a:p>
            <a:pPr lvl="1"/>
            <a:r>
              <a:rPr lang="en-US" sz="2600" dirty="0"/>
              <a:t>Experiences</a:t>
            </a:r>
          </a:p>
          <a:p>
            <a:pPr lvl="1"/>
            <a:r>
              <a:rPr lang="en-US" sz="2600" dirty="0" err="1"/>
              <a:t>Behaviours</a:t>
            </a:r>
            <a:endParaRPr lang="en-US" sz="2600" dirty="0"/>
          </a:p>
          <a:p>
            <a:pPr lvl="1"/>
            <a:r>
              <a:rPr lang="en-US" sz="2600" dirty="0"/>
              <a:t>Goals</a:t>
            </a:r>
          </a:p>
          <a:p>
            <a:pPr lvl="1"/>
            <a:r>
              <a:rPr lang="en-US" sz="2600" dirty="0" err="1"/>
              <a:t>Summarised</a:t>
            </a:r>
            <a:r>
              <a:rPr lang="en-US" sz="2600" dirty="0"/>
              <a:t> on one page</a:t>
            </a:r>
          </a:p>
          <a:p>
            <a:pPr lvl="1"/>
            <a:endParaRPr lang="en-US" sz="4200" dirty="0"/>
          </a:p>
          <a:p>
            <a:endParaRPr lang="en-US" sz="4200" dirty="0"/>
          </a:p>
          <a:p>
            <a:endParaRPr lang="en-US" sz="2000" dirty="0"/>
          </a:p>
          <a:p>
            <a:endParaRPr lang="en-US" sz="2000" dirty="0">
              <a:solidFill>
                <a:srgbClr val="262626"/>
              </a:solidFill>
              <a:ea typeface="+mn-lt"/>
              <a:cs typeface="+mn-lt"/>
            </a:endParaRPr>
          </a:p>
          <a:p>
            <a:endParaRPr lang="en-US" sz="2000" dirty="0">
              <a:solidFill>
                <a:srgbClr val="262626"/>
              </a:solidFill>
              <a:ea typeface="+mn-lt"/>
              <a:cs typeface="+mn-lt"/>
            </a:endParaRPr>
          </a:p>
          <a:p>
            <a:endParaRPr lang="en-US" sz="2000" dirty="0">
              <a:solidFill>
                <a:srgbClr val="262626"/>
              </a:solidFill>
              <a:ea typeface="+mn-lt"/>
              <a:cs typeface="+mn-lt"/>
            </a:endParaRPr>
          </a:p>
          <a:p>
            <a:endParaRPr lang="en-US" sz="2000" dirty="0">
              <a:solidFill>
                <a:srgbClr val="262626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5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EB0C-A54E-42F4-9751-1C0B8E8F4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854" y="211657"/>
            <a:ext cx="7729728" cy="702743"/>
          </a:xfrm>
        </p:spPr>
        <p:txBody>
          <a:bodyPr>
            <a:normAutofit fontScale="90000"/>
          </a:bodyPr>
          <a:lstStyle/>
          <a:p>
            <a:r>
              <a:rPr lang="en-GB" dirty="0"/>
              <a:t>Defining a persona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88757D-4242-401F-863D-90D82E412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143" y="914400"/>
            <a:ext cx="9260866" cy="548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97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8FB65-03F3-410F-A253-D68F2E4D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559" y="90633"/>
            <a:ext cx="7729728" cy="1188720"/>
          </a:xfrm>
        </p:spPr>
        <p:txBody>
          <a:bodyPr/>
          <a:lstStyle/>
          <a:p>
            <a:r>
              <a:rPr lang="en-GB" dirty="0"/>
              <a:t>7 parts of a persona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A19FA-1F9A-44A9-A833-430E48851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18" y="1520150"/>
            <a:ext cx="6195408" cy="533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94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27D2C-BCC9-4F2D-AEF4-298CEFA3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983" y="9951"/>
            <a:ext cx="7729728" cy="1188720"/>
          </a:xfrm>
        </p:spPr>
        <p:txBody>
          <a:bodyPr/>
          <a:lstStyle/>
          <a:p>
            <a:r>
              <a:rPr lang="en-GB" dirty="0"/>
              <a:t>Identifying your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DC849-B04A-445D-90AD-D16202FB2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94" y="1519518"/>
            <a:ext cx="11456894" cy="524435"/>
          </a:xfrm>
        </p:spPr>
        <p:txBody>
          <a:bodyPr>
            <a:normAutofit/>
          </a:bodyPr>
          <a:lstStyle/>
          <a:p>
            <a:r>
              <a:rPr lang="en-GB" sz="2400"/>
              <a:t>Segmentation</a:t>
            </a: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9C2A20-69E2-4BFB-9527-66B7E9EE0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32" y="2176541"/>
            <a:ext cx="9977615" cy="448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647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20</TotalTime>
  <Words>69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Creating user persona</vt:lpstr>
      <vt:lpstr>Why Use  a persona?</vt:lpstr>
      <vt:lpstr>Defining a persona</vt:lpstr>
      <vt:lpstr>7 parts of a persona</vt:lpstr>
      <vt:lpstr>Identifying your users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user persona</dc:title>
  <dc:creator>Adaeze Badipe</dc:creator>
  <cp:lastModifiedBy>Adaeze Badipe</cp:lastModifiedBy>
  <cp:revision>49</cp:revision>
  <dcterms:created xsi:type="dcterms:W3CDTF">2024-12-05T15:23:21Z</dcterms:created>
  <dcterms:modified xsi:type="dcterms:W3CDTF">2024-12-05T15:52:43Z</dcterms:modified>
</cp:coreProperties>
</file>