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8" r:id="rId4"/>
    <p:sldId id="267" r:id="rId5"/>
    <p:sldId id="269" r:id="rId6"/>
    <p:sldId id="258" r:id="rId7"/>
    <p:sldId id="257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966069-7793-42D1-8E39-02FF94DD87F1}" v="11" dt="2023-09-28T09:18:52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eze Badipe" userId="3cfcb4e6-8fe9-4709-a78e-ab97e07e0b41" providerId="ADAL" clId="{1E966069-7793-42D1-8E39-02FF94DD87F1}"/>
    <pc:docChg chg="undo custSel addSld delSld modSld">
      <pc:chgData name="Adaeze Badipe" userId="3cfcb4e6-8fe9-4709-a78e-ab97e07e0b41" providerId="ADAL" clId="{1E966069-7793-42D1-8E39-02FF94DD87F1}" dt="2023-09-28T09:35:43.664" v="193" actId="14100"/>
      <pc:docMkLst>
        <pc:docMk/>
      </pc:docMkLst>
      <pc:sldChg chg="add del">
        <pc:chgData name="Adaeze Badipe" userId="3cfcb4e6-8fe9-4709-a78e-ab97e07e0b41" providerId="ADAL" clId="{1E966069-7793-42D1-8E39-02FF94DD87F1}" dt="2023-09-28T09:11:36.741" v="3" actId="47"/>
        <pc:sldMkLst>
          <pc:docMk/>
          <pc:sldMk cId="0" sldId="260"/>
        </pc:sldMkLst>
      </pc:sldChg>
      <pc:sldChg chg="modSp add mod">
        <pc:chgData name="Adaeze Badipe" userId="3cfcb4e6-8fe9-4709-a78e-ab97e07e0b41" providerId="ADAL" clId="{1E966069-7793-42D1-8E39-02FF94DD87F1}" dt="2023-09-28T09:12:20.616" v="10" actId="14100"/>
        <pc:sldMkLst>
          <pc:docMk/>
          <pc:sldMk cId="0" sldId="261"/>
        </pc:sldMkLst>
        <pc:spChg chg="mod">
          <ac:chgData name="Adaeze Badipe" userId="3cfcb4e6-8fe9-4709-a78e-ab97e07e0b41" providerId="ADAL" clId="{1E966069-7793-42D1-8E39-02FF94DD87F1}" dt="2023-09-28T09:12:11.538" v="8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Adaeze Badipe" userId="3cfcb4e6-8fe9-4709-a78e-ab97e07e0b41" providerId="ADAL" clId="{1E966069-7793-42D1-8E39-02FF94DD87F1}" dt="2023-09-28T09:12:20.616" v="10" actId="14100"/>
          <ac:spMkLst>
            <pc:docMk/>
            <pc:sldMk cId="0" sldId="261"/>
            <ac:spMk id="3" creationId="{00000000-0000-0000-0000-000000000000}"/>
          </ac:spMkLst>
        </pc:spChg>
      </pc:sldChg>
      <pc:sldChg chg="new del">
        <pc:chgData name="Adaeze Badipe" userId="3cfcb4e6-8fe9-4709-a78e-ab97e07e0b41" providerId="ADAL" clId="{1E966069-7793-42D1-8E39-02FF94DD87F1}" dt="2023-09-28T09:14:03.652" v="18" actId="47"/>
        <pc:sldMkLst>
          <pc:docMk/>
          <pc:sldMk cId="1675412869" sldId="262"/>
        </pc:sldMkLst>
      </pc:sldChg>
      <pc:sldChg chg="addSp delSp modSp add del mod">
        <pc:chgData name="Adaeze Badipe" userId="3cfcb4e6-8fe9-4709-a78e-ab97e07e0b41" providerId="ADAL" clId="{1E966069-7793-42D1-8E39-02FF94DD87F1}" dt="2023-09-28T09:14:21.004" v="22" actId="1076"/>
        <pc:sldMkLst>
          <pc:docMk/>
          <pc:sldMk cId="2330823626" sldId="262"/>
        </pc:sldMkLst>
        <pc:spChg chg="del">
          <ac:chgData name="Adaeze Badipe" userId="3cfcb4e6-8fe9-4709-a78e-ab97e07e0b41" providerId="ADAL" clId="{1E966069-7793-42D1-8E39-02FF94DD87F1}" dt="2023-09-28T09:14:12.462" v="20" actId="478"/>
          <ac:spMkLst>
            <pc:docMk/>
            <pc:sldMk cId="2330823626" sldId="262"/>
            <ac:spMk id="3" creationId="{00000000-0000-0000-0000-000000000000}"/>
          </ac:spMkLst>
        </pc:spChg>
        <pc:spChg chg="add del">
          <ac:chgData name="Adaeze Badipe" userId="3cfcb4e6-8fe9-4709-a78e-ab97e07e0b41" providerId="ADAL" clId="{1E966069-7793-42D1-8E39-02FF94DD87F1}" dt="2023-09-28T09:13:08.787" v="15" actId="478"/>
          <ac:spMkLst>
            <pc:docMk/>
            <pc:sldMk cId="2330823626" sldId="262"/>
            <ac:spMk id="4" creationId="{00000000-0000-0000-0000-000000000000}"/>
          </ac:spMkLst>
        </pc:spChg>
        <pc:spChg chg="mod">
          <ac:chgData name="Adaeze Badipe" userId="3cfcb4e6-8fe9-4709-a78e-ab97e07e0b41" providerId="ADAL" clId="{1E966069-7793-42D1-8E39-02FF94DD87F1}" dt="2023-09-28T09:13:08.105" v="14" actId="14100"/>
          <ac:spMkLst>
            <pc:docMk/>
            <pc:sldMk cId="2330823626" sldId="262"/>
            <ac:spMk id="6" creationId="{00000000-0000-0000-0000-000000000000}"/>
          </ac:spMkLst>
        </pc:spChg>
        <pc:picChg chg="add mod">
          <ac:chgData name="Adaeze Badipe" userId="3cfcb4e6-8fe9-4709-a78e-ab97e07e0b41" providerId="ADAL" clId="{1E966069-7793-42D1-8E39-02FF94DD87F1}" dt="2023-09-28T09:14:21.004" v="22" actId="1076"/>
          <ac:picMkLst>
            <pc:docMk/>
            <pc:sldMk cId="2330823626" sldId="262"/>
            <ac:picMk id="5" creationId="{06FD40C2-4868-D817-0B64-0E1F83F7AE71}"/>
          </ac:picMkLst>
        </pc:picChg>
      </pc:sldChg>
      <pc:sldChg chg="delSp modSp add mod">
        <pc:chgData name="Adaeze Badipe" userId="3cfcb4e6-8fe9-4709-a78e-ab97e07e0b41" providerId="ADAL" clId="{1E966069-7793-42D1-8E39-02FF94DD87F1}" dt="2023-09-28T09:16:09.667" v="65" actId="14100"/>
        <pc:sldMkLst>
          <pc:docMk/>
          <pc:sldMk cId="0" sldId="263"/>
        </pc:sldMkLst>
        <pc:spChg chg="mod">
          <ac:chgData name="Adaeze Badipe" userId="3cfcb4e6-8fe9-4709-a78e-ab97e07e0b41" providerId="ADAL" clId="{1E966069-7793-42D1-8E39-02FF94DD87F1}" dt="2023-09-28T09:15:58.088" v="63" actId="20577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Adaeze Badipe" userId="3cfcb4e6-8fe9-4709-a78e-ab97e07e0b41" providerId="ADAL" clId="{1E966069-7793-42D1-8E39-02FF94DD87F1}" dt="2023-09-28T09:16:03.184" v="64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Adaeze Badipe" userId="3cfcb4e6-8fe9-4709-a78e-ab97e07e0b41" providerId="ADAL" clId="{1E966069-7793-42D1-8E39-02FF94DD87F1}" dt="2023-09-28T09:14:58.039" v="24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Adaeze Badipe" userId="3cfcb4e6-8fe9-4709-a78e-ab97e07e0b41" providerId="ADAL" clId="{1E966069-7793-42D1-8E39-02FF94DD87F1}" dt="2023-09-28T09:15:01.720" v="25" actId="478"/>
          <ac:spMkLst>
            <pc:docMk/>
            <pc:sldMk cId="0" sldId="263"/>
            <ac:spMk id="5" creationId="{00000000-0000-0000-0000-000000000000}"/>
          </ac:spMkLst>
        </pc:spChg>
        <pc:spChg chg="mod">
          <ac:chgData name="Adaeze Badipe" userId="3cfcb4e6-8fe9-4709-a78e-ab97e07e0b41" providerId="ADAL" clId="{1E966069-7793-42D1-8E39-02FF94DD87F1}" dt="2023-09-28T09:15:11.827" v="27" actId="1076"/>
          <ac:spMkLst>
            <pc:docMk/>
            <pc:sldMk cId="0" sldId="263"/>
            <ac:spMk id="6" creationId="{00000000-0000-0000-0000-000000000000}"/>
          </ac:spMkLst>
        </pc:spChg>
        <pc:spChg chg="mod">
          <ac:chgData name="Adaeze Badipe" userId="3cfcb4e6-8fe9-4709-a78e-ab97e07e0b41" providerId="ADAL" clId="{1E966069-7793-42D1-8E39-02FF94DD87F1}" dt="2023-09-28T09:16:09.667" v="65" actId="14100"/>
          <ac:spMkLst>
            <pc:docMk/>
            <pc:sldMk cId="0" sldId="263"/>
            <ac:spMk id="7" creationId="{00000000-0000-0000-0000-000000000000}"/>
          </ac:spMkLst>
        </pc:spChg>
      </pc:sldChg>
      <pc:sldChg chg="addSp delSp modSp add mod">
        <pc:chgData name="Adaeze Badipe" userId="3cfcb4e6-8fe9-4709-a78e-ab97e07e0b41" providerId="ADAL" clId="{1E966069-7793-42D1-8E39-02FF94DD87F1}" dt="2023-09-28T09:19:09.997" v="75" actId="14100"/>
        <pc:sldMkLst>
          <pc:docMk/>
          <pc:sldMk cId="0" sldId="264"/>
        </pc:sldMkLst>
        <pc:spChg chg="mod">
          <ac:chgData name="Adaeze Badipe" userId="3cfcb4e6-8fe9-4709-a78e-ab97e07e0b41" providerId="ADAL" clId="{1E966069-7793-42D1-8E39-02FF94DD87F1}" dt="2023-09-28T09:19:09.997" v="75" actId="14100"/>
          <ac:spMkLst>
            <pc:docMk/>
            <pc:sldMk cId="0" sldId="264"/>
            <ac:spMk id="3" creationId="{00000000-0000-0000-0000-000000000000}"/>
          </ac:spMkLst>
        </pc:spChg>
        <pc:spChg chg="add del mod">
          <ac:chgData name="Adaeze Badipe" userId="3cfcb4e6-8fe9-4709-a78e-ab97e07e0b41" providerId="ADAL" clId="{1E966069-7793-42D1-8E39-02FF94DD87F1}" dt="2023-09-28T09:18:38.341" v="72"/>
          <ac:spMkLst>
            <pc:docMk/>
            <pc:sldMk cId="0" sldId="264"/>
            <ac:spMk id="6" creationId="{9249C959-0F4E-954B-52CD-BA8499F061C4}"/>
          </ac:spMkLst>
        </pc:spChg>
        <pc:spChg chg="add mod">
          <ac:chgData name="Adaeze Badipe" userId="3cfcb4e6-8fe9-4709-a78e-ab97e07e0b41" providerId="ADAL" clId="{1E966069-7793-42D1-8E39-02FF94DD87F1}" dt="2023-09-28T09:19:01.196" v="74" actId="1076"/>
          <ac:spMkLst>
            <pc:docMk/>
            <pc:sldMk cId="0" sldId="264"/>
            <ac:spMk id="7" creationId="{E84DD05A-749D-82CF-401F-9B04252A7228}"/>
          </ac:spMkLst>
        </pc:spChg>
      </pc:sldChg>
      <pc:sldChg chg="delSp modSp add mod">
        <pc:chgData name="Adaeze Badipe" userId="3cfcb4e6-8fe9-4709-a78e-ab97e07e0b41" providerId="ADAL" clId="{1E966069-7793-42D1-8E39-02FF94DD87F1}" dt="2023-09-28T09:17:57.475" v="70" actId="1076"/>
        <pc:sldMkLst>
          <pc:docMk/>
          <pc:sldMk cId="0" sldId="265"/>
        </pc:sldMkLst>
        <pc:spChg chg="del">
          <ac:chgData name="Adaeze Badipe" userId="3cfcb4e6-8fe9-4709-a78e-ab97e07e0b41" providerId="ADAL" clId="{1E966069-7793-42D1-8E39-02FF94DD87F1}" dt="2023-09-28T09:17:45.202" v="67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Adaeze Badipe" userId="3cfcb4e6-8fe9-4709-a78e-ab97e07e0b41" providerId="ADAL" clId="{1E966069-7793-42D1-8E39-02FF94DD87F1}" dt="2023-09-28T09:17:47.495" v="68" actId="478"/>
          <ac:spMkLst>
            <pc:docMk/>
            <pc:sldMk cId="0" sldId="265"/>
            <ac:spMk id="4" creationId="{00000000-0000-0000-0000-000000000000}"/>
          </ac:spMkLst>
        </pc:spChg>
        <pc:spChg chg="mod">
          <ac:chgData name="Adaeze Badipe" userId="3cfcb4e6-8fe9-4709-a78e-ab97e07e0b41" providerId="ADAL" clId="{1E966069-7793-42D1-8E39-02FF94DD87F1}" dt="2023-09-28T09:17:57.475" v="70" actId="1076"/>
          <ac:spMkLst>
            <pc:docMk/>
            <pc:sldMk cId="0" sldId="265"/>
            <ac:spMk id="5" creationId="{00000000-0000-0000-0000-000000000000}"/>
          </ac:spMkLst>
        </pc:spChg>
      </pc:sldChg>
      <pc:sldChg chg="modSp new mod">
        <pc:chgData name="Adaeze Badipe" userId="3cfcb4e6-8fe9-4709-a78e-ab97e07e0b41" providerId="ADAL" clId="{1E966069-7793-42D1-8E39-02FF94DD87F1}" dt="2023-09-28T09:29:36.680" v="101" actId="20577"/>
        <pc:sldMkLst>
          <pc:docMk/>
          <pc:sldMk cId="204192224" sldId="266"/>
        </pc:sldMkLst>
        <pc:spChg chg="mod">
          <ac:chgData name="Adaeze Badipe" userId="3cfcb4e6-8fe9-4709-a78e-ab97e07e0b41" providerId="ADAL" clId="{1E966069-7793-42D1-8E39-02FF94DD87F1}" dt="2023-09-28T09:29:36.680" v="101" actId="20577"/>
          <ac:spMkLst>
            <pc:docMk/>
            <pc:sldMk cId="204192224" sldId="266"/>
            <ac:spMk id="2" creationId="{AFD1CFB9-BF91-DB37-043B-9E0C9E903A1C}"/>
          </ac:spMkLst>
        </pc:spChg>
      </pc:sldChg>
      <pc:sldChg chg="addSp delSp modSp new mod">
        <pc:chgData name="Adaeze Badipe" userId="3cfcb4e6-8fe9-4709-a78e-ab97e07e0b41" providerId="ADAL" clId="{1E966069-7793-42D1-8E39-02FF94DD87F1}" dt="2023-09-28T09:30:11.197" v="112" actId="14100"/>
        <pc:sldMkLst>
          <pc:docMk/>
          <pc:sldMk cId="2648420496" sldId="267"/>
        </pc:sldMkLst>
        <pc:spChg chg="del mod">
          <ac:chgData name="Adaeze Badipe" userId="3cfcb4e6-8fe9-4709-a78e-ab97e07e0b41" providerId="ADAL" clId="{1E966069-7793-42D1-8E39-02FF94DD87F1}" dt="2023-09-28T09:29:57.551" v="109" actId="478"/>
          <ac:spMkLst>
            <pc:docMk/>
            <pc:sldMk cId="2648420496" sldId="267"/>
            <ac:spMk id="2" creationId="{6D73C73D-DBC0-27C1-658B-91C5401AD3EC}"/>
          </ac:spMkLst>
        </pc:spChg>
        <pc:spChg chg="del">
          <ac:chgData name="Adaeze Badipe" userId="3cfcb4e6-8fe9-4709-a78e-ab97e07e0b41" providerId="ADAL" clId="{1E966069-7793-42D1-8E39-02FF94DD87F1}" dt="2023-09-28T09:30:01.672" v="110" actId="478"/>
          <ac:spMkLst>
            <pc:docMk/>
            <pc:sldMk cId="2648420496" sldId="267"/>
            <ac:spMk id="3" creationId="{8A0D0608-9EAC-455F-F095-2F1F7FDD36C1}"/>
          </ac:spMkLst>
        </pc:spChg>
        <pc:picChg chg="add mod">
          <ac:chgData name="Adaeze Badipe" userId="3cfcb4e6-8fe9-4709-a78e-ab97e07e0b41" providerId="ADAL" clId="{1E966069-7793-42D1-8E39-02FF94DD87F1}" dt="2023-09-28T09:30:11.197" v="112" actId="14100"/>
          <ac:picMkLst>
            <pc:docMk/>
            <pc:sldMk cId="2648420496" sldId="267"/>
            <ac:picMk id="5" creationId="{E1274E1D-80C6-0FC0-6065-5421DD4CAA8C}"/>
          </ac:picMkLst>
        </pc:picChg>
      </pc:sldChg>
      <pc:sldChg chg="addSp delSp modSp new mod">
        <pc:chgData name="Adaeze Badipe" userId="3cfcb4e6-8fe9-4709-a78e-ab97e07e0b41" providerId="ADAL" clId="{1E966069-7793-42D1-8E39-02FF94DD87F1}" dt="2023-09-28T09:34:16.944" v="143" actId="20577"/>
        <pc:sldMkLst>
          <pc:docMk/>
          <pc:sldMk cId="2956176596" sldId="268"/>
        </pc:sldMkLst>
        <pc:spChg chg="mod">
          <ac:chgData name="Adaeze Badipe" userId="3cfcb4e6-8fe9-4709-a78e-ab97e07e0b41" providerId="ADAL" clId="{1E966069-7793-42D1-8E39-02FF94DD87F1}" dt="2023-09-28T09:34:16.944" v="143" actId="20577"/>
          <ac:spMkLst>
            <pc:docMk/>
            <pc:sldMk cId="2956176596" sldId="268"/>
            <ac:spMk id="2" creationId="{03DD92E1-4D50-DA88-778B-AE98A9BE9200}"/>
          </ac:spMkLst>
        </pc:spChg>
        <pc:spChg chg="del">
          <ac:chgData name="Adaeze Badipe" userId="3cfcb4e6-8fe9-4709-a78e-ab97e07e0b41" providerId="ADAL" clId="{1E966069-7793-42D1-8E39-02FF94DD87F1}" dt="2023-09-28T09:33:58.198" v="139" actId="478"/>
          <ac:spMkLst>
            <pc:docMk/>
            <pc:sldMk cId="2956176596" sldId="268"/>
            <ac:spMk id="3" creationId="{624E14B7-87C6-C418-B05E-5926E2CEF5D1}"/>
          </ac:spMkLst>
        </pc:spChg>
        <pc:picChg chg="add mod">
          <ac:chgData name="Adaeze Badipe" userId="3cfcb4e6-8fe9-4709-a78e-ab97e07e0b41" providerId="ADAL" clId="{1E966069-7793-42D1-8E39-02FF94DD87F1}" dt="2023-09-28T09:34:11.826" v="142" actId="1076"/>
          <ac:picMkLst>
            <pc:docMk/>
            <pc:sldMk cId="2956176596" sldId="268"/>
            <ac:picMk id="5" creationId="{97C6C6B5-FA3A-6599-AEA6-EEEF6ECD8D03}"/>
          </ac:picMkLst>
        </pc:picChg>
      </pc:sldChg>
      <pc:sldChg chg="addSp delSp modSp new mod">
        <pc:chgData name="Adaeze Badipe" userId="3cfcb4e6-8fe9-4709-a78e-ab97e07e0b41" providerId="ADAL" clId="{1E966069-7793-42D1-8E39-02FF94DD87F1}" dt="2023-09-28T09:35:43.664" v="193" actId="14100"/>
        <pc:sldMkLst>
          <pc:docMk/>
          <pc:sldMk cId="854767653" sldId="269"/>
        </pc:sldMkLst>
        <pc:spChg chg="mod">
          <ac:chgData name="Adaeze Badipe" userId="3cfcb4e6-8fe9-4709-a78e-ab97e07e0b41" providerId="ADAL" clId="{1E966069-7793-42D1-8E39-02FF94DD87F1}" dt="2023-09-28T09:35:22.901" v="189" actId="1076"/>
          <ac:spMkLst>
            <pc:docMk/>
            <pc:sldMk cId="854767653" sldId="269"/>
            <ac:spMk id="2" creationId="{283E6826-9CD8-811D-6B63-00C19C6BE945}"/>
          </ac:spMkLst>
        </pc:spChg>
        <pc:spChg chg="del">
          <ac:chgData name="Adaeze Badipe" userId="3cfcb4e6-8fe9-4709-a78e-ab97e07e0b41" providerId="ADAL" clId="{1E966069-7793-42D1-8E39-02FF94DD87F1}" dt="2023-09-28T09:35:26.845" v="190" actId="478"/>
          <ac:spMkLst>
            <pc:docMk/>
            <pc:sldMk cId="854767653" sldId="269"/>
            <ac:spMk id="3" creationId="{ACE177EC-7019-EDA6-865E-FB63354AADED}"/>
          </ac:spMkLst>
        </pc:spChg>
        <pc:picChg chg="add mod">
          <ac:chgData name="Adaeze Badipe" userId="3cfcb4e6-8fe9-4709-a78e-ab97e07e0b41" providerId="ADAL" clId="{1E966069-7793-42D1-8E39-02FF94DD87F1}" dt="2023-09-28T09:35:43.664" v="193" actId="14100"/>
          <ac:picMkLst>
            <pc:docMk/>
            <pc:sldMk cId="854767653" sldId="269"/>
            <ac:picMk id="5" creationId="{BB4AAAA3-2F27-2181-1AD3-1C7133D5AF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CCAA-8BC4-43FE-B480-EFC668AE20F8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38B-14E6-42F6-925A-4CBBB9F7E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6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CCAA-8BC4-43FE-B480-EFC668AE20F8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38B-14E6-42F6-925A-4CBBB9F7E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0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CCAA-8BC4-43FE-B480-EFC668AE20F8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38B-14E6-42F6-925A-4CBBB9F7E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74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5343" y="70103"/>
            <a:ext cx="12017587" cy="6693534"/>
          </a:xfrm>
          <a:custGeom>
            <a:avLst/>
            <a:gdLst/>
            <a:ahLst/>
            <a:cxnLst/>
            <a:rect l="l" t="t" r="r" b="b"/>
            <a:pathLst>
              <a:path w="9013190" h="6693534">
                <a:moveTo>
                  <a:pt x="0" y="329946"/>
                </a:moveTo>
                <a:lnTo>
                  <a:pt x="3577" y="281184"/>
                </a:lnTo>
                <a:lnTo>
                  <a:pt x="13968" y="234645"/>
                </a:lnTo>
                <a:lnTo>
                  <a:pt x="30664" y="190840"/>
                </a:lnTo>
                <a:lnTo>
                  <a:pt x="53153" y="150277"/>
                </a:lnTo>
                <a:lnTo>
                  <a:pt x="80925" y="113468"/>
                </a:lnTo>
                <a:lnTo>
                  <a:pt x="113469" y="80923"/>
                </a:lnTo>
                <a:lnTo>
                  <a:pt x="150276" y="53151"/>
                </a:lnTo>
                <a:lnTo>
                  <a:pt x="190835" y="30662"/>
                </a:lnTo>
                <a:lnTo>
                  <a:pt x="234636" y="13967"/>
                </a:lnTo>
                <a:lnTo>
                  <a:pt x="281168" y="3576"/>
                </a:lnTo>
                <a:lnTo>
                  <a:pt x="329920" y="0"/>
                </a:lnTo>
                <a:lnTo>
                  <a:pt x="8682990" y="0"/>
                </a:lnTo>
                <a:lnTo>
                  <a:pt x="8731751" y="3576"/>
                </a:lnTo>
                <a:lnTo>
                  <a:pt x="8778290" y="13967"/>
                </a:lnTo>
                <a:lnTo>
                  <a:pt x="8822095" y="30662"/>
                </a:lnTo>
                <a:lnTo>
                  <a:pt x="8862658" y="53151"/>
                </a:lnTo>
                <a:lnTo>
                  <a:pt x="8899467" y="80923"/>
                </a:lnTo>
                <a:lnTo>
                  <a:pt x="8932012" y="113468"/>
                </a:lnTo>
                <a:lnTo>
                  <a:pt x="8959784" y="150277"/>
                </a:lnTo>
                <a:lnTo>
                  <a:pt x="8982273" y="190840"/>
                </a:lnTo>
                <a:lnTo>
                  <a:pt x="8998968" y="234645"/>
                </a:lnTo>
                <a:lnTo>
                  <a:pt x="9009359" y="281184"/>
                </a:lnTo>
                <a:lnTo>
                  <a:pt x="9012936" y="329946"/>
                </a:lnTo>
                <a:lnTo>
                  <a:pt x="9012936" y="6363487"/>
                </a:lnTo>
                <a:lnTo>
                  <a:pt x="9009359" y="6412239"/>
                </a:lnTo>
                <a:lnTo>
                  <a:pt x="8998968" y="6458771"/>
                </a:lnTo>
                <a:lnTo>
                  <a:pt x="8982273" y="6502572"/>
                </a:lnTo>
                <a:lnTo>
                  <a:pt x="8959784" y="6543131"/>
                </a:lnTo>
                <a:lnTo>
                  <a:pt x="8932012" y="6579938"/>
                </a:lnTo>
                <a:lnTo>
                  <a:pt x="8899467" y="6612482"/>
                </a:lnTo>
                <a:lnTo>
                  <a:pt x="8862658" y="6640254"/>
                </a:lnTo>
                <a:lnTo>
                  <a:pt x="8822095" y="6662743"/>
                </a:lnTo>
                <a:lnTo>
                  <a:pt x="8778290" y="6679439"/>
                </a:lnTo>
                <a:lnTo>
                  <a:pt x="8731751" y="6689830"/>
                </a:lnTo>
                <a:lnTo>
                  <a:pt x="8682990" y="6693408"/>
                </a:lnTo>
                <a:lnTo>
                  <a:pt x="329920" y="6693408"/>
                </a:lnTo>
                <a:lnTo>
                  <a:pt x="281168" y="6689830"/>
                </a:lnTo>
                <a:lnTo>
                  <a:pt x="234636" y="6679439"/>
                </a:lnTo>
                <a:lnTo>
                  <a:pt x="190835" y="6662743"/>
                </a:lnTo>
                <a:lnTo>
                  <a:pt x="150276" y="6640254"/>
                </a:lnTo>
                <a:lnTo>
                  <a:pt x="113469" y="6612482"/>
                </a:lnTo>
                <a:lnTo>
                  <a:pt x="80925" y="6579938"/>
                </a:lnTo>
                <a:lnTo>
                  <a:pt x="53153" y="6543131"/>
                </a:lnTo>
                <a:lnTo>
                  <a:pt x="30664" y="6502572"/>
                </a:lnTo>
                <a:lnTo>
                  <a:pt x="13968" y="6458771"/>
                </a:lnTo>
                <a:lnTo>
                  <a:pt x="3577" y="6412239"/>
                </a:lnTo>
                <a:lnTo>
                  <a:pt x="0" y="6363487"/>
                </a:lnTo>
                <a:lnTo>
                  <a:pt x="0" y="329946"/>
                </a:lnTo>
                <a:close/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406400" y="76200"/>
            <a:ext cx="11379200" cy="762000"/>
          </a:xfrm>
          <a:custGeom>
            <a:avLst/>
            <a:gdLst/>
            <a:ahLst/>
            <a:cxnLst/>
            <a:rect l="l" t="t" r="r" b="b"/>
            <a:pathLst>
              <a:path w="8534400" h="762000">
                <a:moveTo>
                  <a:pt x="8407400" y="0"/>
                </a:moveTo>
                <a:lnTo>
                  <a:pt x="127000" y="0"/>
                </a:lnTo>
                <a:lnTo>
                  <a:pt x="77565" y="9985"/>
                </a:lnTo>
                <a:lnTo>
                  <a:pt x="37196" y="37210"/>
                </a:lnTo>
                <a:lnTo>
                  <a:pt x="9980" y="77581"/>
                </a:lnTo>
                <a:lnTo>
                  <a:pt x="0" y="127000"/>
                </a:lnTo>
                <a:lnTo>
                  <a:pt x="0" y="635000"/>
                </a:lnTo>
                <a:lnTo>
                  <a:pt x="9980" y="684418"/>
                </a:lnTo>
                <a:lnTo>
                  <a:pt x="37196" y="724788"/>
                </a:lnTo>
                <a:lnTo>
                  <a:pt x="77565" y="752014"/>
                </a:lnTo>
                <a:lnTo>
                  <a:pt x="127000" y="762000"/>
                </a:lnTo>
                <a:lnTo>
                  <a:pt x="8407400" y="762000"/>
                </a:lnTo>
                <a:lnTo>
                  <a:pt x="8456818" y="752014"/>
                </a:lnTo>
                <a:lnTo>
                  <a:pt x="8497189" y="724788"/>
                </a:lnTo>
                <a:lnTo>
                  <a:pt x="8524414" y="684418"/>
                </a:lnTo>
                <a:lnTo>
                  <a:pt x="8534400" y="635000"/>
                </a:lnTo>
                <a:lnTo>
                  <a:pt x="8534400" y="127000"/>
                </a:lnTo>
                <a:lnTo>
                  <a:pt x="8524414" y="77581"/>
                </a:lnTo>
                <a:lnTo>
                  <a:pt x="8497189" y="37210"/>
                </a:lnTo>
                <a:lnTo>
                  <a:pt x="8456818" y="9985"/>
                </a:lnTo>
                <a:lnTo>
                  <a:pt x="8407400" y="0"/>
                </a:lnTo>
                <a:close/>
              </a:path>
            </a:pathLst>
          </a:custGeom>
          <a:solidFill>
            <a:srgbClr val="468BDA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/>
        </p:nvSpPr>
        <p:spPr>
          <a:xfrm>
            <a:off x="406400" y="76200"/>
            <a:ext cx="11379200" cy="762000"/>
          </a:xfrm>
          <a:custGeom>
            <a:avLst/>
            <a:gdLst/>
            <a:ahLst/>
            <a:cxnLst/>
            <a:rect l="l" t="t" r="r" b="b"/>
            <a:pathLst>
              <a:path w="8534400" h="762000">
                <a:moveTo>
                  <a:pt x="0" y="127000"/>
                </a:moveTo>
                <a:lnTo>
                  <a:pt x="9980" y="77581"/>
                </a:lnTo>
                <a:lnTo>
                  <a:pt x="37196" y="37210"/>
                </a:lnTo>
                <a:lnTo>
                  <a:pt x="77565" y="9985"/>
                </a:lnTo>
                <a:lnTo>
                  <a:pt x="127000" y="0"/>
                </a:lnTo>
                <a:lnTo>
                  <a:pt x="8407400" y="0"/>
                </a:lnTo>
                <a:lnTo>
                  <a:pt x="8456818" y="9985"/>
                </a:lnTo>
                <a:lnTo>
                  <a:pt x="8497189" y="37210"/>
                </a:lnTo>
                <a:lnTo>
                  <a:pt x="8524414" y="77581"/>
                </a:lnTo>
                <a:lnTo>
                  <a:pt x="8534400" y="127000"/>
                </a:lnTo>
                <a:lnTo>
                  <a:pt x="8534400" y="635000"/>
                </a:lnTo>
                <a:lnTo>
                  <a:pt x="8524414" y="684418"/>
                </a:lnTo>
                <a:lnTo>
                  <a:pt x="8497189" y="724788"/>
                </a:lnTo>
                <a:lnTo>
                  <a:pt x="8456818" y="752014"/>
                </a:lnTo>
                <a:lnTo>
                  <a:pt x="8407400" y="762000"/>
                </a:lnTo>
                <a:lnTo>
                  <a:pt x="127000" y="762000"/>
                </a:lnTo>
                <a:lnTo>
                  <a:pt x="77565" y="752014"/>
                </a:lnTo>
                <a:lnTo>
                  <a:pt x="37196" y="724788"/>
                </a:lnTo>
                <a:lnTo>
                  <a:pt x="9980" y="684418"/>
                </a:lnTo>
                <a:lnTo>
                  <a:pt x="0" y="635000"/>
                </a:lnTo>
                <a:lnTo>
                  <a:pt x="0" y="127000"/>
                </a:lnTo>
                <a:close/>
              </a:path>
            </a:pathLst>
          </a:custGeom>
          <a:ln w="12192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77406" y="137275"/>
            <a:ext cx="6637188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10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CCAA-8BC4-43FE-B480-EFC668AE20F8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38B-14E6-42F6-925A-4CBBB9F7E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23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CCAA-8BC4-43FE-B480-EFC668AE20F8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38B-14E6-42F6-925A-4CBBB9F7E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81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CCAA-8BC4-43FE-B480-EFC668AE20F8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38B-14E6-42F6-925A-4CBBB9F7E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72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CCAA-8BC4-43FE-B480-EFC668AE20F8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38B-14E6-42F6-925A-4CBBB9F7E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71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CCAA-8BC4-43FE-B480-EFC668AE20F8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38B-14E6-42F6-925A-4CBBB9F7E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1256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CCAA-8BC4-43FE-B480-EFC668AE20F8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38B-14E6-42F6-925A-4CBBB9F7E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05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CCAA-8BC4-43FE-B480-EFC668AE20F8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38B-14E6-42F6-925A-4CBBB9F7E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1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CCAA-8BC4-43FE-B480-EFC668AE20F8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8538B-14E6-42F6-925A-4CBBB9F7E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9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CCAA-8BC4-43FE-B480-EFC668AE20F8}" type="datetimeFigureOut">
              <a:rPr lang="en-GB" smtClean="0"/>
              <a:t>12/12/2024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538B-14E6-42F6-925A-4CBBB9F7E6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492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83DF1-68CF-7DB7-3A92-638809DE3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Functional and Non Functional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392423-FFD8-DE52-2AE2-9FFB5855D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64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2771" y="828417"/>
            <a:ext cx="9050019" cy="1233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286385" indent="-272415">
              <a:spcBef>
                <a:spcPts val="95"/>
              </a:spcBef>
              <a:buClr>
                <a:srgbClr val="D24717"/>
              </a:buClr>
              <a:buSzPct val="83928"/>
              <a:buFont typeface="Wingdings 2"/>
              <a:buChar char=""/>
              <a:tabLst>
                <a:tab pos="285750" algn="l"/>
              </a:tabLst>
            </a:pPr>
            <a:r>
              <a:rPr sz="2800" spc="-10" dirty="0">
                <a:latin typeface="Arial"/>
                <a:cs typeface="Arial"/>
              </a:rPr>
              <a:t>Different </a:t>
            </a:r>
            <a:r>
              <a:rPr sz="2800" dirty="0">
                <a:latin typeface="Arial"/>
                <a:cs typeface="Arial"/>
              </a:rPr>
              <a:t>ways classifying </a:t>
            </a:r>
            <a:r>
              <a:rPr sz="2800" spc="-10" dirty="0">
                <a:latin typeface="Arial"/>
                <a:cs typeface="Arial"/>
              </a:rPr>
              <a:t>NFRs </a:t>
            </a:r>
            <a:r>
              <a:rPr sz="2800" spc="-5" dirty="0">
                <a:latin typeface="Arial"/>
                <a:cs typeface="Arial"/>
              </a:rPr>
              <a:t>have been  </a:t>
            </a:r>
            <a:r>
              <a:rPr sz="2800" dirty="0">
                <a:latin typeface="Arial"/>
                <a:cs typeface="Arial"/>
              </a:rPr>
              <a:t>proposed</a:t>
            </a:r>
          </a:p>
          <a:p>
            <a:pPr marL="561340" lvl="1" indent="-228600">
              <a:spcBef>
                <a:spcPts val="415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561340" algn="l"/>
              </a:tabLst>
            </a:pPr>
            <a:r>
              <a:rPr sz="2400" dirty="0">
                <a:latin typeface="Arial"/>
                <a:cs typeface="Arial"/>
              </a:rPr>
              <a:t>NFRs </a:t>
            </a:r>
            <a:r>
              <a:rPr sz="2400" spc="-5" dirty="0">
                <a:latin typeface="Arial"/>
                <a:cs typeface="Arial"/>
              </a:rPr>
              <a:t>may be </a:t>
            </a:r>
            <a:r>
              <a:rPr sz="2400" dirty="0">
                <a:latin typeface="Arial"/>
                <a:cs typeface="Arial"/>
              </a:rPr>
              <a:t>classified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terms of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qualities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</a:t>
            </a:r>
            <a:r>
              <a:rPr lang="en-GB" sz="2400" spc="-5" dirty="0">
                <a:latin typeface="Arial"/>
                <a:cs typeface="Arial"/>
              </a:rPr>
              <a:t> software must exhibit (Boehm)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23261" y="48200"/>
            <a:ext cx="858494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 of</a:t>
            </a:r>
            <a:r>
              <a:rPr spc="-55" dirty="0"/>
              <a:t> </a:t>
            </a:r>
            <a:r>
              <a:rPr spc="-5" dirty="0"/>
              <a:t>NFRs…</a:t>
            </a:r>
          </a:p>
        </p:txBody>
      </p:sp>
      <p:sp>
        <p:nvSpPr>
          <p:cNvPr id="7" name="object 7"/>
          <p:cNvSpPr/>
          <p:nvPr/>
        </p:nvSpPr>
        <p:spPr>
          <a:xfrm>
            <a:off x="1211580" y="2308860"/>
            <a:ext cx="8553829" cy="45717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07054" y="154636"/>
            <a:ext cx="49771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5" dirty="0">
                <a:solidFill>
                  <a:srgbClr val="FFFFFF"/>
                </a:solidFill>
                <a:latin typeface="Arial"/>
                <a:cs typeface="Arial"/>
              </a:rPr>
              <a:t>Classification of</a:t>
            </a:r>
            <a:r>
              <a:rPr sz="36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Arial"/>
                <a:cs typeface="Arial"/>
              </a:rPr>
              <a:t>NFRs…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160" y="996206"/>
            <a:ext cx="9116021" cy="5585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6645" y="6114999"/>
            <a:ext cx="182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McCall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[1977]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342" y="983945"/>
            <a:ext cx="41275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McCall </a:t>
            </a:r>
            <a:r>
              <a:rPr sz="1600" dirty="0">
                <a:latin typeface="Times New Roman"/>
                <a:cs typeface="Times New Roman"/>
              </a:rPr>
              <a:t>factor </a:t>
            </a:r>
            <a:r>
              <a:rPr sz="1600" spc="-10" dirty="0">
                <a:latin typeface="Times New Roman"/>
                <a:cs typeface="Times New Roman"/>
              </a:rPr>
              <a:t>model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 centred</a:t>
            </a:r>
            <a:r>
              <a:rPr sz="1600" u="sng" spc="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classification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E84DD05A-749D-82CF-401F-9B04252A7228}"/>
              </a:ext>
            </a:extLst>
          </p:cNvPr>
          <p:cNvSpPr txBox="1"/>
          <p:nvPr/>
        </p:nvSpPr>
        <p:spPr>
          <a:xfrm>
            <a:off x="9218015" y="276019"/>
            <a:ext cx="182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McCall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[1977]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27581" y="1092453"/>
            <a:ext cx="7127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spcBef>
                <a:spcPts val="100"/>
              </a:spcBef>
              <a:buClr>
                <a:srgbClr val="9B2C1F"/>
              </a:buClr>
              <a:buSzPct val="85416"/>
              <a:buFont typeface="Wingdings 2"/>
              <a:buChar char=""/>
              <a:tabLst>
                <a:tab pos="241300" algn="l"/>
                <a:tab pos="1344930" algn="l"/>
              </a:tabLst>
            </a:pPr>
            <a:r>
              <a:rPr sz="2400" spc="-5" dirty="0">
                <a:latin typeface="Arial"/>
                <a:cs typeface="Arial"/>
              </a:rPr>
              <a:t>McCall	</a:t>
            </a:r>
            <a:r>
              <a:rPr sz="2400" dirty="0">
                <a:latin typeface="Arial"/>
                <a:cs typeface="Arial"/>
              </a:rPr>
              <a:t>factor </a:t>
            </a:r>
            <a:r>
              <a:rPr sz="2400" spc="-5" dirty="0">
                <a:latin typeface="Arial"/>
                <a:cs typeface="Arial"/>
              </a:rPr>
              <a:t>model is derived </a:t>
            </a:r>
            <a:r>
              <a:rPr sz="2400" dirty="0">
                <a:latin typeface="Arial"/>
                <a:cs typeface="Arial"/>
              </a:rPr>
              <a:t>from </a:t>
            </a:r>
            <a:r>
              <a:rPr sz="2400" spc="-5" dirty="0">
                <a:latin typeface="Arial"/>
                <a:cs typeface="Arial"/>
              </a:rPr>
              <a:t>user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concerns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26886" y="0"/>
            <a:ext cx="8714486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 of</a:t>
            </a:r>
            <a:r>
              <a:rPr spc="-55" dirty="0"/>
              <a:t> </a:t>
            </a:r>
            <a:r>
              <a:rPr spc="-5" dirty="0"/>
              <a:t>NFRs…</a:t>
            </a:r>
          </a:p>
        </p:txBody>
      </p:sp>
      <p:sp>
        <p:nvSpPr>
          <p:cNvPr id="6" name="object 6"/>
          <p:cNvSpPr/>
          <p:nvPr/>
        </p:nvSpPr>
        <p:spPr>
          <a:xfrm>
            <a:off x="2057401" y="1600201"/>
            <a:ext cx="8283971" cy="4658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CFB9-BF91-DB37-043B-9E0C9E903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16E78-9862-6EEF-820E-486BF5ABE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92E1-4D50-DA88-778B-AE98A9BE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535"/>
            <a:ext cx="10515600" cy="617855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Functional Requirements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C6C6B5-FA3A-6599-AEA6-EEEF6ECD8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3" y="1092182"/>
            <a:ext cx="12097967" cy="51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76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74E1D-80C6-0FC0-6065-5421DD4CA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90" y="133709"/>
            <a:ext cx="8858250" cy="667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2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E6826-9CD8-811D-6B63-00C19C6B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052"/>
            <a:ext cx="10515600" cy="514985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Functional Requirements Examples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AAAA3-2F27-2181-1AD3-1C7133D5A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5" y="1761892"/>
            <a:ext cx="11982078" cy="381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6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863D-2960-EAF6-0065-9105D9731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Non-Functional Requirements (NFR)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5AFB5-3181-AAA1-C319-DBA5F7D8F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70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3AB5-E8CE-EF46-770B-DAEF0EFB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2175"/>
          </a:xfrm>
        </p:spPr>
        <p:txBody>
          <a:bodyPr/>
          <a:lstStyle/>
          <a:p>
            <a:r>
              <a:rPr lang="en-GB" dirty="0"/>
              <a:t>Definitions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A39849-5BB3-F778-4B8C-2C3592558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136" y="892175"/>
            <a:ext cx="10186794" cy="5965825"/>
          </a:xfrm>
        </p:spPr>
      </p:pic>
    </p:spTree>
    <p:extLst>
      <p:ext uri="{BB962C8B-B14F-4D97-AF65-F5344CB8AC3E}">
        <p14:creationId xmlns:p14="http://schemas.microsoft.com/office/powerpoint/2010/main" val="26879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768095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Classification of</a:t>
            </a:r>
            <a:r>
              <a:rPr spc="-110" dirty="0"/>
              <a:t> </a:t>
            </a:r>
            <a:r>
              <a:rPr dirty="0"/>
              <a:t>NFR</a:t>
            </a:r>
            <a:r>
              <a:rPr sz="2000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525780" y="800100"/>
            <a:ext cx="10641330" cy="605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0"/>
            <a:ext cx="7680959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Classification of</a:t>
            </a:r>
            <a:r>
              <a:rPr spc="-110" dirty="0"/>
              <a:t> </a:t>
            </a:r>
            <a:r>
              <a:rPr dirty="0"/>
              <a:t>NFR</a:t>
            </a:r>
            <a:r>
              <a:rPr sz="2000" dirty="0"/>
              <a:t>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D40C2-4868-D817-0B64-0E1F83F7A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670" y="689932"/>
            <a:ext cx="9888330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2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50</TotalTime>
  <Words>84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 2</vt:lpstr>
      <vt:lpstr>Office Theme</vt:lpstr>
      <vt:lpstr>Functional and Non Functional Requirements</vt:lpstr>
      <vt:lpstr>Functional Requirements</vt:lpstr>
      <vt:lpstr>Functional Requirements</vt:lpstr>
      <vt:lpstr>PowerPoint Presentation</vt:lpstr>
      <vt:lpstr>Functional Requirements Examples 2</vt:lpstr>
      <vt:lpstr>Non-Functional Requirements (NFR)</vt:lpstr>
      <vt:lpstr>Definitions</vt:lpstr>
      <vt:lpstr>Classification of NFRS</vt:lpstr>
      <vt:lpstr>Classification of NFRS</vt:lpstr>
      <vt:lpstr>Classification of NFRs…</vt:lpstr>
      <vt:lpstr>PowerPoint Presentation</vt:lpstr>
      <vt:lpstr>Classification of NFRs…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and Non Functional Requirements</dc:title>
  <dc:creator>Adaeze Badipe</dc:creator>
  <cp:lastModifiedBy>Adaeze Badipe</cp:lastModifiedBy>
  <cp:revision>1</cp:revision>
  <dcterms:created xsi:type="dcterms:W3CDTF">2023-09-28T09:02:17Z</dcterms:created>
  <dcterms:modified xsi:type="dcterms:W3CDTF">2024-12-12T09:46:53Z</dcterms:modified>
</cp:coreProperties>
</file>