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9" r:id="rId7"/>
    <p:sldId id="270" r:id="rId8"/>
    <p:sldId id="268" r:id="rId9"/>
    <p:sldId id="259" r:id="rId10"/>
    <p:sldId id="260" r:id="rId11"/>
    <p:sldId id="271" r:id="rId12"/>
    <p:sldId id="261" r:id="rId13"/>
    <p:sldId id="262" r:id="rId14"/>
    <p:sldId id="258" r:id="rId15"/>
    <p:sldId id="263" r:id="rId16"/>
    <p:sldId id="272" r:id="rId17"/>
    <p:sldId id="266" r:id="rId18"/>
    <p:sldId id="264" r:id="rId19"/>
    <p:sldId id="265" r:id="rId20"/>
    <p:sldId id="27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288A0-9B6A-6803-A54D-6832A130A309}" v="660" dt="2024-12-18T09:57:09.329"/>
    <p1510:client id="{A01745C2-6652-4C12-5907-5E0402F3AFEE}" v="762" dt="2024-12-17T13:04:19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5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1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Document -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A9FD-2B82-872C-8786-817CBCC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/ Guidance / Legislation 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CCDA-8971-CB91-9747-49D77D46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Explore what laws and guidance that the identified business have to operate under</a:t>
            </a:r>
          </a:p>
          <a:p>
            <a:r>
              <a:rPr lang="en-US" dirty="0"/>
              <a:t>Look at the laws and legislation that the business would have to work under</a:t>
            </a:r>
          </a:p>
          <a:p>
            <a:r>
              <a:rPr lang="en-US" dirty="0"/>
              <a:t>Look at other laws / legislation that will impact your system you will develop</a:t>
            </a:r>
          </a:p>
          <a:p>
            <a:endParaRPr lang="en-US" dirty="0"/>
          </a:p>
          <a:p>
            <a:r>
              <a:rPr lang="en-US" dirty="0"/>
              <a:t>For all of these.. What is the impact on your project? What will you do to adjust / mitigate these impacts?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B13E-4457-B71D-E9B5-4DEC6DBD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F9DC-6DC8-4F4B-AFC7-023F03D61B60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646B-0DC4-8EAC-889A-D5FB362D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E764-094B-A580-3B19-D5F49E69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E426-BA77-B488-E47D-CE9F1CC1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6714-B923-C98E-4EBE-E19E6763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/ research other systems that are available for the same thing (sales platforms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If you are struggling look at excel as an option.</a:t>
            </a:r>
          </a:p>
          <a:p>
            <a:endParaRPr lang="en-US" dirty="0"/>
          </a:p>
          <a:p>
            <a:r>
              <a:rPr lang="en-US" dirty="0"/>
              <a:t>For each of the systems (ideally 3 to 5):</a:t>
            </a:r>
          </a:p>
          <a:p>
            <a:pPr lvl="1"/>
            <a:r>
              <a:rPr lang="en-US" dirty="0"/>
              <a:t>What does the system do well (that solves their problems)</a:t>
            </a:r>
            <a:endParaRPr lang="en-US" b="0" dirty="0"/>
          </a:p>
          <a:p>
            <a:pPr lvl="1"/>
            <a:r>
              <a:rPr lang="en-US" dirty="0"/>
              <a:t>What does the system fail to do for them</a:t>
            </a:r>
          </a:p>
          <a:p>
            <a:pPr lvl="1"/>
            <a:r>
              <a:rPr lang="en-US" dirty="0"/>
              <a:t>What things will you take forward to your design (ideas you can steal) and why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7011-7649-C3C7-CC2E-45A42566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2009-35A3-4ADB-B57E-0FD652C61F35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DC3B-E669-7997-AF8C-1DDC115C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EC1D-610E-49DB-851E-A67AD0A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18B-8FC1-8401-F179-984A6C5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D531-1C8A-65A1-DA74-1C25CFB0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 with security risks: What risks exist? How can you defend or prevent them being an issue. </a:t>
            </a:r>
          </a:p>
          <a:p>
            <a:r>
              <a:rPr lang="en-US" dirty="0"/>
              <a:t>What sort of risks might also come up? That could impede you completing the project</a:t>
            </a:r>
          </a:p>
          <a:p>
            <a:r>
              <a:rPr lang="en-US" dirty="0"/>
              <a:t>You need to make sure you discuss how you will mitigate these risks.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90F7-3747-5EE9-8388-68D027B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CB32-DB09-494A-A685-EC24E8BFD6C7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399B-2F61-BA47-185D-CC72159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ABC6-9FF0-E9E5-9382-E0341BC1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8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DA82-802E-72C6-3535-4F606A3C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1514-AF24-436E-A5BE-EFA738C2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"break down" the problem as you see it right now, into a diagram</a:t>
            </a:r>
          </a:p>
          <a:p>
            <a:r>
              <a:rPr lang="en-US"/>
              <a:t>This will be a sort of diagram of the structure of the website you are going to build the features you are going to have on each page.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1D54-7221-9B20-BD31-37227652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CF6A-7C19-4B63-8F5D-40AA9797A612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60D9-0139-1521-F0CB-1780BF7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DCB0-5A54-F09E-2EE1-71FED31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1302-E1DE-AB12-1C06-7B4730C1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1971-EE98-FEC0-89DB-74B49EE6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should be a list of things that the users (each of the groups you identified) will need to see / experience / feel </a:t>
            </a:r>
            <a:r>
              <a:rPr lang="en-US" err="1"/>
              <a:t>etc</a:t>
            </a:r>
            <a:r>
              <a:rPr lang="en-US"/>
              <a:t> To accept the system. </a:t>
            </a:r>
            <a:endParaRPr lang="en-US" dirty="0"/>
          </a:p>
          <a:p>
            <a:r>
              <a:rPr lang="en-US" dirty="0"/>
              <a:t>This could be things like </a:t>
            </a:r>
          </a:p>
          <a:p>
            <a:pPr lvl="1"/>
            <a:r>
              <a:rPr lang="en-US" b="0" dirty="0"/>
              <a:t> "Clear an obvious navigation bar"</a:t>
            </a:r>
          </a:p>
          <a:p>
            <a:pPr lvl="1"/>
            <a:r>
              <a:rPr lang="en-US" b="0"/>
              <a:t> "Fast loading times for each of the pages"</a:t>
            </a:r>
            <a:endParaRPr lang="en-US" b="0" dirty="0"/>
          </a:p>
          <a:p>
            <a:pPr lvl="1"/>
            <a:r>
              <a:rPr lang="en-US" b="0" dirty="0"/>
              <a:t> "Clear instructions on each page for booking"</a:t>
            </a:r>
          </a:p>
          <a:p>
            <a:pPr lvl="1"/>
            <a:r>
              <a:rPr lang="en-US" b="0" dirty="0"/>
              <a:t> </a:t>
            </a:r>
          </a:p>
          <a:p>
            <a:pPr lvl="1"/>
            <a:r>
              <a:rPr lang="en-US" b="0" dirty="0"/>
              <a:t>These should be grouped by each of the user groups you have identified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6777-0DA9-F41C-F7DC-70E975AA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2D02-3C6F-4292-A35F-A5C817D7BA34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3ACE-7FF6-F5AC-162F-947CAAD9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DE0A-C9A9-292E-9FA1-E10B7EC2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61B-0F04-522B-3F97-00BDE941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functional and non-functional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2EE1-3883-3A87-468A-D5611E5A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Functional requirements are things the system should do (focus on business needs):</a:t>
            </a:r>
            <a:endParaRPr lang="en-US" dirty="0"/>
          </a:p>
          <a:p>
            <a:pPr lvl="1"/>
            <a:r>
              <a:rPr lang="en-US" b="0" dirty="0"/>
              <a:t>Allow users to register</a:t>
            </a:r>
          </a:p>
          <a:p>
            <a:pPr lvl="1"/>
            <a:r>
              <a:rPr lang="en-US" b="0" dirty="0"/>
              <a:t>Once logged in, direct users straight to their profile page</a:t>
            </a:r>
          </a:p>
          <a:p>
            <a:pPr lvl="1"/>
            <a:r>
              <a:rPr lang="en-US" b="0" dirty="0"/>
              <a:t>Allow booking of events in advance</a:t>
            </a:r>
            <a:endParaRPr lang="en-US" dirty="0"/>
          </a:p>
          <a:p>
            <a:r>
              <a:rPr lang="en-US" dirty="0"/>
              <a:t>Non-functional requirements are how the system should do things:</a:t>
            </a:r>
          </a:p>
          <a:p>
            <a:pPr lvl="1"/>
            <a:r>
              <a:rPr lang="en-US" b="0" dirty="0"/>
              <a:t>Store passwords using sha256</a:t>
            </a:r>
          </a:p>
          <a:p>
            <a:pPr lvl="1"/>
            <a:r>
              <a:rPr lang="en-US" b="0" dirty="0"/>
              <a:t>Each page should load in 2 to 5 seconds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1FB0-B023-D232-4702-6FD3639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4F07-9D38-4C35-958F-C74211368B57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D758-EDD2-A28C-B6AA-0B1A13C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DBDE-B8CB-3E93-57CD-5A5B7A2F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8D75-7C0D-5B46-9724-0B48ED9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 (KPI)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1129-CF4E-0784-ED52-788F1A89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Things that will help to indicate the success of the project from a business perspective:</a:t>
            </a:r>
          </a:p>
          <a:p>
            <a:r>
              <a:rPr lang="en-US" dirty="0"/>
              <a:t>Should be </a:t>
            </a:r>
            <a:r>
              <a:rPr lang="en-US" dirty="0" err="1"/>
              <a:t>categorised</a:t>
            </a:r>
            <a:r>
              <a:rPr lang="en-US" dirty="0"/>
              <a:t> where possible. </a:t>
            </a:r>
          </a:p>
          <a:p>
            <a:r>
              <a:rPr lang="en-US" dirty="0"/>
              <a:t>Examples could include:</a:t>
            </a:r>
          </a:p>
          <a:p>
            <a:pPr lvl="1"/>
            <a:r>
              <a:rPr lang="en-US" b="0" dirty="0"/>
              <a:t>"Improved trust pilot reviews"</a:t>
            </a:r>
          </a:p>
          <a:p>
            <a:pPr lvl="1"/>
            <a:r>
              <a:rPr lang="en-US" b="0" dirty="0"/>
              <a:t>"visitor satisfaction rate"</a:t>
            </a:r>
          </a:p>
          <a:p>
            <a:pPr lvl="1"/>
            <a:r>
              <a:rPr lang="en-US" b="0" dirty="0"/>
              <a:t>"Numbers of repeat visitors"</a:t>
            </a:r>
          </a:p>
          <a:p>
            <a:pPr lvl="1"/>
            <a:r>
              <a:rPr lang="en-US" b="0" dirty="0"/>
              <a:t>"page load time"</a:t>
            </a:r>
          </a:p>
          <a:p>
            <a:pPr lvl="1"/>
            <a:r>
              <a:rPr lang="en-US" b="0" dirty="0"/>
              <a:t>"traffic by source increase in all sources"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013A-A7EB-FEA2-9903-F75CC45B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CC2-A4A8-4A37-9BE9-F23D3CFE80A3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F411-1893-1FE2-F212-C2D562D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504C-8276-25B6-45D2-1F9EE4F3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C071-7465-3F1F-5475-28D9D7F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4DE5-CABE-8B5D-527B-10EFA48C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an overview of what you solution will be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B37A-EF32-B985-08FF-60A8C589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647-6B65-48C2-BBB4-4C0D6F485AA1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6552-D72B-B04C-9F52-6421A624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EA99-35E4-FA1D-1E96-5C5AF35F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17</a:t>
            </a:fld>
            <a:endParaRPr lang="en-US" dirty="0"/>
          </a:p>
        </p:txBody>
      </p:sp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EE8159B-45B3-6AEE-E32D-2D41FAAF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01" y="1796840"/>
            <a:ext cx="5603684" cy="50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0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517-1E2B-25D5-7F8D-2B958AE6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98CF-13DD-35F5-2B7D-101D112F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Justify EVERYTHING, the more you tell me your reasoning and thought process, the better. </a:t>
            </a:r>
          </a:p>
          <a:p>
            <a:endParaRPr lang="en-US" dirty="0"/>
          </a:p>
          <a:p>
            <a:r>
              <a:rPr lang="en-US" dirty="0"/>
              <a:t>Keep a thorough and accurate list of websites you visited WITH TIME AND DATE</a:t>
            </a:r>
          </a:p>
          <a:p>
            <a:endParaRPr lang="en-US" dirty="0"/>
          </a:p>
          <a:p>
            <a:r>
              <a:rPr lang="en-US" dirty="0"/>
              <a:t>Other than the first couple of headings and the last couple, the rest should be NOT in this order in this </a:t>
            </a:r>
            <a:r>
              <a:rPr lang="en-US" dirty="0" err="1"/>
              <a:t>powerpoint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F7A2-872E-0295-F46E-2F12D4A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C353-B6F6-473E-A695-BC11C4E9421B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0B84-5A7E-A7B4-D068-A2F1A9AD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2485-FD04-273E-FA0F-8CC07A9D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8CBA-3887-3D92-1185-6F3BC41E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proposal document? 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61B2-B4F1-F307-632A-9FC6DB39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how you research the "Problem" to show you have fully explored the problem and all its facets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you give a design based on your research.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E202-6904-486F-640D-6C2EA2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4D92-18CE-48AA-90BC-66EA782D8077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629-9036-5269-1183-8F0CCF77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28B7-116D-89C0-566C-911E448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1789-5CD0-034A-D2DC-387958A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4FD8-5DC1-0B4E-C409-5AAF7EF2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"Proposal for INSERT COMPANY NAME HERE"</a:t>
            </a:r>
          </a:p>
          <a:p>
            <a:endParaRPr lang="en-US" dirty="0"/>
          </a:p>
          <a:p>
            <a:r>
              <a:rPr lang="en-US" dirty="0"/>
              <a:t>With your name, learner number, "Occupational Specialism, maybe a nice picture linked to the theme of scenario too.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3531-18DF-F7B5-5500-18D469B9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497-DF50-4F3F-826A-95DAC58057B5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BC6B-4D18-BC84-E69B-5794475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5F8C-82B3-4D8C-05A5-99F8A6E4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0745-7160-7B4D-C5B9-767932A6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7C12-0468-C884-2C74-185A3061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has to be an auto generated contents page </a:t>
            </a:r>
          </a:p>
          <a:p>
            <a:endParaRPr lang="en-US" dirty="0"/>
          </a:p>
          <a:p>
            <a:r>
              <a:rPr lang="en-US" dirty="0"/>
              <a:t>Make sure all titles and sub titles in the document are formatted as "headings" using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E0C3-8907-D58F-7115-A955D559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A7A-2E69-4533-9D0F-CEBAD7B8520B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8655-6714-B42D-CC80-8B69A2C6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5712-624E-4486-4CD0-0A19F2B0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94E-7292-44AF-3306-6968FFC0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5685-A7A2-EC13-51C8-6D7E6045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 description of the business that the scenario is about. </a:t>
            </a:r>
          </a:p>
          <a:p>
            <a:r>
              <a:rPr lang="en-US" dirty="0"/>
              <a:t>Who are they as a business? </a:t>
            </a:r>
          </a:p>
          <a:p>
            <a:r>
              <a:rPr lang="en-US" dirty="0"/>
              <a:t>What do they do?</a:t>
            </a:r>
          </a:p>
          <a:p>
            <a:r>
              <a:rPr lang="en-US" dirty="0"/>
              <a:t>What are they looking for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B7AB-0E33-E5FE-677C-B20F64EF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30CD-7F7B-41E7-B85B-EFC5E14000EA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16A1-7A08-76E6-FB19-14F6020D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54D3-D920-93F6-AB84-29B32C82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70C6-821E-E27B-F3AC-53AB6C64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6466-52FA-1B3C-87F1-0C2CB23A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detailed description of your understanding of the problem. The main problems with their current system </a:t>
            </a:r>
          </a:p>
          <a:p>
            <a:r>
              <a:rPr lang="en-US" dirty="0"/>
              <a:t>You should talk about the impact these problems are putting on the business. </a:t>
            </a:r>
            <a:endParaRPr lang="en-US"/>
          </a:p>
          <a:p>
            <a:r>
              <a:rPr lang="en-US" dirty="0"/>
              <a:t>Give a description of what the problem is with the current system</a:t>
            </a:r>
          </a:p>
          <a:p>
            <a:r>
              <a:rPr lang="en-US" dirty="0"/>
              <a:t>DO NOT TALK ABOUT how you will solve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1782-4E1C-5AA5-9FBB-045A7EA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53C-6161-4CE7-89C8-56D68CCC5D35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89F4-1E0C-04F0-0069-307EA191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9276-E9A0-AC70-64B7-94C8F871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0EAF-94D3-8157-EDDB-2EC0DA03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AE61-A0C2-DD6F-23BD-E30B2DF0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what you feel are the groups of users that you think will use the system. </a:t>
            </a:r>
          </a:p>
          <a:p>
            <a:r>
              <a:rPr lang="en-US" dirty="0"/>
              <a:t>Explain how you have identified them</a:t>
            </a:r>
          </a:p>
          <a:p>
            <a:r>
              <a:rPr lang="en-US" dirty="0"/>
              <a:t>Briefly  talk about how you think they will make use of the system (what sorts of things are they likely to do. With the system)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7480-BB2C-86D4-B297-C34338EA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41A6-299E-41B5-BFB6-FA5A883622E2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BAD-9197-FAFA-BD33-79F2C7FF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F627-BC95-C099-1C2C-5D57F7E3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8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ABE-1B7F-2DFD-5509-93550D63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Maps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9771-C8C8-F993-48D5-26D94EC7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a table of the problems and </a:t>
            </a:r>
            <a:endParaRPr lang="en-US"/>
          </a:p>
          <a:p>
            <a:pPr marL="0" indent="0">
              <a:buNone/>
            </a:pPr>
            <a:r>
              <a:rPr lang="en-US" dirty="0"/>
              <a:t> needs: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Shows a process of exploring what </a:t>
            </a:r>
          </a:p>
          <a:p>
            <a:pPr marL="0" indent="0">
              <a:buNone/>
            </a:pPr>
            <a:r>
              <a:rPr lang="en-US" dirty="0"/>
              <a:t>Customers / users think and feel about</a:t>
            </a:r>
          </a:p>
          <a:p>
            <a:pPr marL="0" indent="0">
              <a:buNone/>
            </a:pPr>
            <a:r>
              <a:rPr lang="en-US" dirty="0"/>
              <a:t>the current solution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4E0D-2946-EC36-9690-D62B8527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4D-AA11-4D4D-969D-E8401E9ED909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372B-ED60-5E20-4A64-490E8CA0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7F8F-E4A5-956E-866C-6EFBA2F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pic>
        <p:nvPicPr>
          <p:cNvPr id="7" name="Picture 6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8FC49998-75A4-4476-0902-EF33BA29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08" y="266356"/>
            <a:ext cx="66484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7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4305-6381-50E6-0F49-AA6B1A0A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5593-12C7-D6E5-A6B1-0C3E27B3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each of the groups of </a:t>
            </a:r>
          </a:p>
          <a:p>
            <a:pPr marL="0" indent="0">
              <a:buNone/>
            </a:pPr>
            <a:r>
              <a:rPr lang="en-US" dirty="0"/>
              <a:t> users you need to create a </a:t>
            </a:r>
            <a:br>
              <a:rPr lang="en-US" dirty="0"/>
            </a:br>
            <a:r>
              <a:rPr lang="en-US"/>
              <a:t> user story which explores </a:t>
            </a:r>
          </a:p>
          <a:p>
            <a:pPr marL="0" indent="0">
              <a:buNone/>
            </a:pPr>
            <a:r>
              <a:rPr lang="en-US"/>
              <a:t> the things that they want to </a:t>
            </a:r>
          </a:p>
          <a:p>
            <a:pPr marL="0" indent="0">
              <a:buNone/>
            </a:pPr>
            <a:r>
              <a:rPr lang="en-US"/>
              <a:t> do, why they want to do it </a:t>
            </a:r>
          </a:p>
          <a:p>
            <a:pPr marL="0" indent="0">
              <a:buNone/>
            </a:pPr>
            <a:r>
              <a:rPr lang="en-US"/>
              <a:t> and the </a:t>
            </a:r>
          </a:p>
          <a:p>
            <a:pPr marL="0" indent="0">
              <a:buNone/>
            </a:pPr>
            <a:r>
              <a:rPr lang="en-US"/>
              <a:t> "Acceptance Criteria" </a:t>
            </a:r>
          </a:p>
          <a:p>
            <a:pPr marL="0" indent="0">
              <a:buNone/>
            </a:pPr>
            <a:r>
              <a:rPr lang="en-US"/>
              <a:t> they will need.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CA0A-67BF-9353-D79E-3AB72E62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140F-917F-45AD-8641-B2BBDED881BB}" type="datetime1"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832B-DE00-04C2-BCAD-3DFBBA2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EE03-209F-98FD-AAF8-059BF822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1F9E9D41-580C-D0B6-996D-91B597F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29" y="0"/>
            <a:ext cx="6675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647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7A0779FAD544C9159E1CE3C4D4EBA" ma:contentTypeVersion="27" ma:contentTypeDescription="Create a new document." ma:contentTypeScope="" ma:versionID="d3a5c276afde6802ecfa4a38c63a3a13">
  <xsd:schema xmlns:xsd="http://www.w3.org/2001/XMLSchema" xmlns:xs="http://www.w3.org/2001/XMLSchema" xmlns:p="http://schemas.microsoft.com/office/2006/metadata/properties" xmlns:ns2="a04d4b19-f621-4c3c-bc2e-e56ad8b8266c" xmlns:ns3="cd186e81-9251-4aad-9103-4c6d14f9fcfa" targetNamespace="http://schemas.microsoft.com/office/2006/metadata/properties" ma:root="true" ma:fieldsID="5f597e0cd352366ea2aa59e07ed3e7bb" ns2:_="" ns3:_="">
    <xsd:import namespace="a04d4b19-f621-4c3c-bc2e-e56ad8b8266c"/>
    <xsd:import namespace="cd186e81-9251-4aad-9103-4c6d14f9fcfa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k3d49de15793479bb679f9814d141fa3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d49de15793479bb679f9814d141fa3" ma:index="12" nillable="true" ma:taxonomy="true" ma:internalName="k3d49de15793479bb679f9814d141fa3" ma:taxonomyFieldName="Staff_x0020_Category" ma:displayName="Staff Category" ma:fieldId="{43d49de1-5793-479b-b679-f9814d141fa3}" ma:sspId="d1e1aebe-9980-4bd8-bca9-3cd8b19c1a26" ma:termSetId="b28c59de-b269-4eb6-b684-5451c1ded0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0ffa40902743bb99d67678a74fff05" ma:index="14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6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8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86e81-9251-4aad-9103-4c6d14f9f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1e1aebe-9980-4bd8-bca9-3cd8b19c1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k3d49de15793479bb679f9814d141fa3 xmlns="a04d4b19-f621-4c3c-bc2e-e56ad8b8266c">
      <Terms xmlns="http://schemas.microsoft.com/office/infopath/2007/PartnerControls"/>
    </k3d49de15793479bb679f9814d141fa3>
    <lcf76f155ced4ddcb4097134ff3c332f xmlns="cd186e81-9251-4aad-9103-4c6d14f9fcfa">
      <Terms xmlns="http://schemas.microsoft.com/office/infopath/2007/PartnerControls"/>
    </lcf76f155ced4ddcb4097134ff3c332f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Props1.xml><?xml version="1.0" encoding="utf-8"?>
<ds:datastoreItem xmlns:ds="http://schemas.openxmlformats.org/officeDocument/2006/customXml" ds:itemID="{D56722C2-C7D4-494E-8D47-DC7E662AEC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cd186e81-9251-4aad-9103-4c6d14f9f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008F67-1E77-4F1F-B4C7-F9AB5AF1C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2C4B1D-1DFA-47C9-AAA4-ABD046394CF1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PortalVTI</vt:lpstr>
      <vt:lpstr>Proposal Document - Analysis</vt:lpstr>
      <vt:lpstr>What is this proposal document? </vt:lpstr>
      <vt:lpstr>Title page</vt:lpstr>
      <vt:lpstr>Content page</vt:lpstr>
      <vt:lpstr>Organisation overview</vt:lpstr>
      <vt:lpstr>Problem Overview </vt:lpstr>
      <vt:lpstr>User groups</vt:lpstr>
      <vt:lpstr>Empathy Maps</vt:lpstr>
      <vt:lpstr>User stories</vt:lpstr>
      <vt:lpstr>Laws / Guidance / Legislation </vt:lpstr>
      <vt:lpstr>Alternative systems</vt:lpstr>
      <vt:lpstr>Risks</vt:lpstr>
      <vt:lpstr>Decomposition</vt:lpstr>
      <vt:lpstr>User acceptance criteria</vt:lpstr>
      <vt:lpstr>functional and non-functional requirements</vt:lpstr>
      <vt:lpstr>Key Performance Indicators (KPI)</vt:lpstr>
      <vt:lpstr>Description of proposed solution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350</cp:revision>
  <dcterms:created xsi:type="dcterms:W3CDTF">2024-12-03T13:15:56Z</dcterms:created>
  <dcterms:modified xsi:type="dcterms:W3CDTF">2025-02-17T09:35:13Z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0x0101008387A0779FAD544C9159E1CE3C4D4EBA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