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FD33-4ABC-4BC3-9F09-C255F6E9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369DF-CB4E-4DE7-B15F-B348F42E8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9234-8ED8-4CDE-B2B9-D6880E72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D8A1-2D2B-49D3-B81D-425B607F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1DD70-A95C-469E-ACBB-05CAF185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9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DD80-4B93-4C09-A6C8-CC2CABB8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D1F13-7C81-4EAE-BED2-5E17A6272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A869-DD93-46DD-BD60-ABFD40F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0F76-E619-4475-899E-B0709BAB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8EC8-5B99-452D-8E7B-9A0267B9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41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6C6FE-A73D-4489-AF69-D1223D108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5185-8B19-4E83-A32C-C184C31C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6AF4-799C-4C17-A7C4-E2B4F5A2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824E-0A1A-448D-B67C-31E69FBC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3716-EECE-475E-892D-4ABBADAD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2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25BB-FEEF-48CE-A69A-4B660EF3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EB4F-0753-471A-A265-FD50533E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8BAB-5360-46C5-8742-AA66A195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3861-77C2-430D-9FFE-59F3455E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8DC1-0119-4652-8A4D-55B3706A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41C6-3511-4313-B343-8988AAF7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1BC6D-07C0-479A-A27E-3E49C897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DA6A-A8B7-433D-A8EA-81412326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B17D-B861-411C-BF94-3AA1CBFE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D34DA-0688-4F51-8953-ECFE53EF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9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E580-75AD-421F-9AA7-5754B6A7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59E1-9B20-4E41-91B6-E3F1B566D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6A8E7-722E-4F30-B711-BC5382069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7391B-372C-4821-A917-FBEBCC4C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F4E70-140E-494A-9B95-AA2A1640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165E-E4A9-4F69-9DF4-D2C35FF7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91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75C8-B639-4AD1-9C52-AF0ED471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F138-45C7-44AE-B9E4-7C80D9F72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C7C9D-A66D-4C5A-B299-B13C2D1F8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FBA26-89BF-4AF5-BC06-B7A5721D0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7F349-7B90-43CE-B274-61CDDBE5F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66C68-1616-4F22-BAE7-A1AF62D2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8A011-266C-42A8-A585-013545E8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D8BC8-35D6-4E3A-B203-863F6A20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2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3F8B-D913-4509-B78F-7FEBB991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57D10-86C2-4EC1-9F1A-0067BD0C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C087B-ED99-4923-9EDB-DDE7A098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CA510-C03A-4C6F-B669-5A2D242F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185ED-81F6-477A-8325-4CAA20F2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6C45A-609A-410C-85B7-B3BAF34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8DFEC-6053-4BA1-9B98-33079269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7C0F-93BE-4F87-A794-DD82B31A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CD95-33D3-4225-866D-1AAA5157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079C4-AA24-4433-8A02-B573E732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B85E2-C883-47D4-8706-CDEDED6F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FD20-4513-4F10-AF1D-246FED7C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27167-3511-4FA7-9702-9B27FDCB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8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AEC7-FCA9-4699-ABAE-F12B1E3A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BEC8A-BD9E-4D92-8C38-1A085421A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64911-D133-4F98-9BB6-8343F76F1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AAB50-E823-4B9F-9972-891652E6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F916B-801B-4619-B673-C2DAC6FE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A31A-A21F-4E59-A6F2-FAB604F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2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F20F2-C2A5-4549-9EEB-EB9A4475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D2E1E-F925-41A1-8477-FFB67628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4FA2-9D2A-42E0-8DCB-0CE91D0A5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E7EF-1686-4DF3-8340-781DC9AC60E1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6E25-D826-4A9D-ADB0-FD788A931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93B0-9C92-4456-9A29-E153960CB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A093-C3B6-40D0-9146-96C6AD34D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AFBA-F30F-439C-84C3-F760A4F7B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OSP</a:t>
            </a:r>
            <a:br>
              <a:rPr lang="en-GB" b="1" dirty="0"/>
            </a:br>
            <a:r>
              <a:rPr lang="en-GB" b="1" dirty="0"/>
              <a:t>Task 1: Analysing the problem and designing a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618EE-1BC6-40E7-A4F6-ABB68D793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79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EA6D-9B17-4C14-97BE-825C15C0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7. Describing the Proposed Solution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641CC-1B2C-49B8-A7B1-02F7B85C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Activities: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detailed system architecture diagrams.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Outline core features and their implementation roadmap.</a:t>
            </a:r>
          </a:p>
          <a:p>
            <a:r>
              <a:rPr lang="en-GB" b="1" dirty="0"/>
              <a:t>Ideas: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Include visuals to describe workflows and user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Highlight innovative features, such as adaptive learning.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51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6CFB-A06B-477E-A3F7-592A2F62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8. </a:t>
            </a:r>
            <a:r>
              <a:rPr lang="en-GB" b="1"/>
              <a:t>Addressing Regulatory and Legal Requirements</a:t>
            </a:r>
            <a:br>
              <a:rPr lang="en-GB" b="1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1D67-E11F-406E-B405-8052EFE2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Activities: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Research GDPR and other data protection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Ensure compliance with accessibility standards (e.g., WCAG).</a:t>
            </a:r>
          </a:p>
          <a:p>
            <a:r>
              <a:rPr lang="en-GB" b="1" dirty="0"/>
              <a:t>Ideas: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Plan for regular audits to maintain legal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Incorporate user consent mechanisms for data collection.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52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0E16-AE69-4BDD-BECF-91849721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91" y="407070"/>
            <a:ext cx="10515600" cy="1325563"/>
          </a:xfrm>
        </p:spPr>
        <p:txBody>
          <a:bodyPr/>
          <a:lstStyle/>
          <a:p>
            <a:r>
              <a:rPr lang="en-GB" b="1" dirty="0"/>
              <a:t>Task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FF71-4F43-4031-AB98-49CB296B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summary, there are three subtasks in Task 1: </a:t>
            </a:r>
          </a:p>
          <a:p>
            <a:r>
              <a:rPr lang="en-GB" dirty="0"/>
              <a:t>1a. Research to explore existing and possible solutions (in an appendix for the proposal) </a:t>
            </a:r>
          </a:p>
          <a:p>
            <a:r>
              <a:rPr lang="en-GB" b="1" dirty="0">
                <a:solidFill>
                  <a:srgbClr val="FF0000"/>
                </a:solidFill>
              </a:rPr>
              <a:t>1b. Proposal (presented as a document that has clear headings for each area) </a:t>
            </a:r>
          </a:p>
          <a:p>
            <a:r>
              <a:rPr lang="en-GB" dirty="0"/>
              <a:t>1c. A set of design documents that includes a test strategy </a:t>
            </a:r>
          </a:p>
        </p:txBody>
      </p:sp>
    </p:spTree>
    <p:extLst>
      <p:ext uri="{BB962C8B-B14F-4D97-AF65-F5344CB8AC3E}">
        <p14:creationId xmlns:p14="http://schemas.microsoft.com/office/powerpoint/2010/main" val="148078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77C7-83DC-45D7-B73C-E8575162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1B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FE05-7D43-4B66-950E-BB70934F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should produce a proposal which: </a:t>
            </a:r>
          </a:p>
          <a:p>
            <a:r>
              <a:rPr lang="en-GB" dirty="0"/>
              <a:t>1. Introduces the business context </a:t>
            </a:r>
          </a:p>
          <a:p>
            <a:r>
              <a:rPr lang="en-GB" dirty="0"/>
              <a:t>2. Identifies and clearly defines the problem </a:t>
            </a:r>
          </a:p>
          <a:p>
            <a:r>
              <a:rPr lang="en-GB" dirty="0"/>
              <a:t>3. Defines the functional and non-functional requirements of the solution </a:t>
            </a:r>
          </a:p>
          <a:p>
            <a:r>
              <a:rPr lang="en-GB" dirty="0"/>
              <a:t>4. Defines the key performance indicators (KPIs) of the solution </a:t>
            </a:r>
          </a:p>
          <a:p>
            <a:r>
              <a:rPr lang="en-GB" dirty="0"/>
              <a:t>5. Justifies how the recommended solution meets the needs of the clients and users </a:t>
            </a:r>
          </a:p>
          <a:p>
            <a:r>
              <a:rPr lang="en-GB" dirty="0"/>
              <a:t>6. Justifies the potential risks and how these will be mitigated </a:t>
            </a:r>
          </a:p>
          <a:p>
            <a:r>
              <a:rPr lang="en-GB" dirty="0"/>
              <a:t>7. Describes in detail the proposed solution </a:t>
            </a:r>
          </a:p>
          <a:p>
            <a:r>
              <a:rPr lang="en-GB" dirty="0"/>
              <a:t>8. Describes how relevant regulatory guidelines and legal requirements in relation to software development will be addressed</a:t>
            </a:r>
          </a:p>
        </p:txBody>
      </p:sp>
    </p:spTree>
    <p:extLst>
      <p:ext uri="{BB962C8B-B14F-4D97-AF65-F5344CB8AC3E}">
        <p14:creationId xmlns:p14="http://schemas.microsoft.com/office/powerpoint/2010/main" val="155588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1C33-0C5E-4D7B-B4DE-BB3D23C2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625"/>
            <a:ext cx="3876413" cy="65884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Task 1B Proposal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C2902-8673-4629-8563-39D1958AA854}"/>
              </a:ext>
            </a:extLst>
          </p:cNvPr>
          <p:cNvSpPr txBox="1"/>
          <p:nvPr/>
        </p:nvSpPr>
        <p:spPr>
          <a:xfrm>
            <a:off x="838200" y="917136"/>
            <a:ext cx="543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Read the project brief again and start task 1B: Proposal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4D2E6-B82C-4A60-9AD0-F40ADDE0D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4" y="1286468"/>
            <a:ext cx="5248726" cy="5074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8110E9-C502-464A-9DCD-B001F9DBA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91" y="1831623"/>
            <a:ext cx="459169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9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C752-13F8-4C78-99CB-554E5723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Task 1b Proposal: Code Dojo Scenario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956E-70EF-405A-BEA4-A41BE7F0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 Introducing the Business Context</a:t>
            </a:r>
          </a:p>
          <a:p>
            <a:r>
              <a:rPr lang="en-GB" b="1" dirty="0"/>
              <a:t>Activities: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Research the purpose of Code Dojo and its role in the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Identify the target audience (e.g., beginners, advanced coders).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Investigate competitors and similar coding platforms.</a:t>
            </a:r>
          </a:p>
          <a:p>
            <a:r>
              <a:rPr lang="en-GB" b="1" dirty="0"/>
              <a:t>Ideas: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Define how the platform aims to improve coding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Highlight the demand for interactive learning solutions.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3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666D-C2B6-43BD-B14A-2096BBAD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2. Identifying and Defining the Problem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BB2D-B53B-4DD3-988E-C0F7B708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Activities: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Conduct stakeholder interviews to gather pain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Perform a SWOT analysis on current systems.</a:t>
            </a:r>
          </a:p>
          <a:p>
            <a:r>
              <a:rPr lang="en-GB" b="1" dirty="0"/>
              <a:t>Ideas: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Define specific issues, such as limited engagement or lack of progress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Frame the problem as an opportunity for innovation.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20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5F9-37CE-4BB0-98FA-7B0EABD6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3. Defining Functional and Non-Functional Requirements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9919-AEFB-4B76-97DC-D1CD0D46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Activities: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feature list based on user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dirty="0" err="1"/>
              <a:t>MoSCoW</a:t>
            </a:r>
            <a:r>
              <a:rPr lang="en-GB" dirty="0"/>
              <a:t> prioritization to categorize requirements.</a:t>
            </a:r>
          </a:p>
          <a:p>
            <a:r>
              <a:rPr lang="en-GB" b="1" dirty="0"/>
              <a:t>Ideas: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Functional:</a:t>
            </a:r>
            <a:r>
              <a:rPr lang="en-GB" dirty="0"/>
              <a:t> Progress tracking, live coding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Non-Functional:</a:t>
            </a:r>
            <a:r>
              <a:rPr lang="en-GB" dirty="0"/>
              <a:t> System uptime, quick response times.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1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9361-8C3A-4C99-999F-62D0E1E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5. Justifying the Recommended Solution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4BB8-C392-466D-995A-391B2E525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Activities: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Map features to client needs and user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Conduct usability testing to validate proposed designs.</a:t>
            </a:r>
          </a:p>
          <a:p>
            <a:r>
              <a:rPr lang="en-GB" b="1" dirty="0"/>
              <a:t>Ideas: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Emphasize how the solution aligns with stakeholder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Highlight the potential for scalability and future enhancements.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15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3BFA-6918-4722-99FE-DF1A928D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6. Identifying Risks and Mitigation Strategies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B465-5B0A-42EA-87D2-64A8F156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Activities: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Perform a risk assessment to identify potential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 a mitigation plan for each identified risk.</a:t>
            </a:r>
          </a:p>
          <a:p>
            <a:r>
              <a:rPr lang="en-GB" b="1" dirty="0"/>
              <a:t>Ideas: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Risks:</a:t>
            </a:r>
            <a:r>
              <a:rPr lang="en-GB" dirty="0"/>
              <a:t> Technical failures, low user adoption.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Mitigation:</a:t>
            </a:r>
            <a:r>
              <a:rPr lang="en-GB" dirty="0"/>
              <a:t> Regular testing, targeted marketing campaigns.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79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538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OSP Task 1: Analysing the problem and designing a solution</vt:lpstr>
      <vt:lpstr>Task Summary</vt:lpstr>
      <vt:lpstr>Task 1B Proposal</vt:lpstr>
      <vt:lpstr>Task 1B Proposal</vt:lpstr>
      <vt:lpstr>Task 1b Proposal: Code Dojo Scenario </vt:lpstr>
      <vt:lpstr>2. Identifying and Defining the Problem </vt:lpstr>
      <vt:lpstr>3. Defining Functional and Non-Functional Requirements </vt:lpstr>
      <vt:lpstr>5. Justifying the Recommended Solution </vt:lpstr>
      <vt:lpstr>6. Identifying Risks and Mitigation Strategies </vt:lpstr>
      <vt:lpstr>7. Describing the Proposed Solution </vt:lpstr>
      <vt:lpstr>8. Addressing Regulatory and Legal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 Task 1: Analysing the problem and designing a solution</dc:title>
  <dc:creator>Fareed Rafiq</dc:creator>
  <cp:lastModifiedBy>Fareed Rafiq</cp:lastModifiedBy>
  <cp:revision>13</cp:revision>
  <dcterms:created xsi:type="dcterms:W3CDTF">2025-01-15T18:58:46Z</dcterms:created>
  <dcterms:modified xsi:type="dcterms:W3CDTF">2025-01-23T14:26:07Z</dcterms:modified>
</cp:coreProperties>
</file>