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4"/>
  </p:notesMasterIdLst>
  <p:handoutMasterIdLst>
    <p:handoutMasterId r:id="rId15"/>
  </p:handoutMasterIdLst>
  <p:sldIdLst>
    <p:sldId id="306" r:id="rId5"/>
    <p:sldId id="307" r:id="rId6"/>
    <p:sldId id="257" r:id="rId7"/>
    <p:sldId id="314" r:id="rId8"/>
    <p:sldId id="315" r:id="rId9"/>
    <p:sldId id="316" r:id="rId10"/>
    <p:sldId id="317" r:id="rId11"/>
    <p:sldId id="309" r:id="rId12"/>
    <p:sldId id="318" r:id="rId13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4967" autoAdjust="0"/>
  </p:normalViewPr>
  <p:slideViewPr>
    <p:cSldViewPr snapToGrid="0">
      <p:cViewPr varScale="1">
        <p:scale>
          <a:sx n="71" d="100"/>
          <a:sy n="71" d="100"/>
        </p:scale>
        <p:origin x="696" y="60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79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eze Badipe" userId="3cfcb4e6-8fe9-4709-a78e-ab97e07e0b41" providerId="ADAL" clId="{E13634F0-76E9-439A-8D90-B252453B20BE}"/>
    <pc:docChg chg="custSel addSld delSld modSld sldOrd">
      <pc:chgData name="Adaeze Badipe" userId="3cfcb4e6-8fe9-4709-a78e-ab97e07e0b41" providerId="ADAL" clId="{E13634F0-76E9-439A-8D90-B252453B20BE}" dt="2023-10-10T09:33:59.929" v="593" actId="20577"/>
      <pc:docMkLst>
        <pc:docMk/>
      </pc:docMkLst>
      <pc:sldChg chg="ord">
        <pc:chgData name="Adaeze Badipe" userId="3cfcb4e6-8fe9-4709-a78e-ab97e07e0b41" providerId="ADAL" clId="{E13634F0-76E9-439A-8D90-B252453B20BE}" dt="2023-10-09T15:51:39.848" v="24"/>
        <pc:sldMkLst>
          <pc:docMk/>
          <pc:sldMk cId="3210071588" sldId="257"/>
        </pc:sldMkLst>
      </pc:sldChg>
      <pc:sldChg chg="del">
        <pc:chgData name="Adaeze Badipe" userId="3cfcb4e6-8fe9-4709-a78e-ab97e07e0b41" providerId="ADAL" clId="{E13634F0-76E9-439A-8D90-B252453B20BE}" dt="2023-10-10T08:25:04.073" v="29" actId="47"/>
        <pc:sldMkLst>
          <pc:docMk/>
          <pc:sldMk cId="783914445" sldId="294"/>
        </pc:sldMkLst>
      </pc:sldChg>
      <pc:sldChg chg="del">
        <pc:chgData name="Adaeze Badipe" userId="3cfcb4e6-8fe9-4709-a78e-ab97e07e0b41" providerId="ADAL" clId="{E13634F0-76E9-439A-8D90-B252453B20BE}" dt="2023-10-10T08:25:04.997" v="30" actId="47"/>
        <pc:sldMkLst>
          <pc:docMk/>
          <pc:sldMk cId="277827655" sldId="295"/>
        </pc:sldMkLst>
      </pc:sldChg>
      <pc:sldChg chg="del">
        <pc:chgData name="Adaeze Badipe" userId="3cfcb4e6-8fe9-4709-a78e-ab97e07e0b41" providerId="ADAL" clId="{E13634F0-76E9-439A-8D90-B252453B20BE}" dt="2023-10-10T08:25:09.869" v="33" actId="47"/>
        <pc:sldMkLst>
          <pc:docMk/>
          <pc:sldMk cId="3159288639" sldId="303"/>
        </pc:sldMkLst>
      </pc:sldChg>
      <pc:sldChg chg="del">
        <pc:chgData name="Adaeze Badipe" userId="3cfcb4e6-8fe9-4709-a78e-ab97e07e0b41" providerId="ADAL" clId="{E13634F0-76E9-439A-8D90-B252453B20BE}" dt="2023-10-10T08:25:10.903" v="34" actId="47"/>
        <pc:sldMkLst>
          <pc:docMk/>
          <pc:sldMk cId="3124766000" sldId="304"/>
        </pc:sldMkLst>
      </pc:sldChg>
      <pc:sldChg chg="del">
        <pc:chgData name="Adaeze Badipe" userId="3cfcb4e6-8fe9-4709-a78e-ab97e07e0b41" providerId="ADAL" clId="{E13634F0-76E9-439A-8D90-B252453B20BE}" dt="2023-10-10T08:25:11.671" v="35" actId="47"/>
        <pc:sldMkLst>
          <pc:docMk/>
          <pc:sldMk cId="1403455250" sldId="305"/>
        </pc:sldMkLst>
      </pc:sldChg>
      <pc:sldChg chg="modSp mod">
        <pc:chgData name="Adaeze Badipe" userId="3cfcb4e6-8fe9-4709-a78e-ab97e07e0b41" providerId="ADAL" clId="{E13634F0-76E9-439A-8D90-B252453B20BE}" dt="2023-10-10T09:28:20.867" v="94" actId="20577"/>
        <pc:sldMkLst>
          <pc:docMk/>
          <pc:sldMk cId="2227882511" sldId="309"/>
        </pc:sldMkLst>
        <pc:spChg chg="mod">
          <ac:chgData name="Adaeze Badipe" userId="3cfcb4e6-8fe9-4709-a78e-ab97e07e0b41" providerId="ADAL" clId="{E13634F0-76E9-439A-8D90-B252453B20BE}" dt="2023-10-10T09:28:04.749" v="79" actId="20577"/>
          <ac:spMkLst>
            <pc:docMk/>
            <pc:sldMk cId="2227882511" sldId="309"/>
            <ac:spMk id="2" creationId="{C5F2FB0B-15EC-453B-BC9B-69AD35DDCEA3}"/>
          </ac:spMkLst>
        </pc:spChg>
        <pc:spChg chg="mod">
          <ac:chgData name="Adaeze Badipe" userId="3cfcb4e6-8fe9-4709-a78e-ab97e07e0b41" providerId="ADAL" clId="{E13634F0-76E9-439A-8D90-B252453B20BE}" dt="2023-10-10T09:28:20.867" v="94" actId="20577"/>
          <ac:spMkLst>
            <pc:docMk/>
            <pc:sldMk cId="2227882511" sldId="309"/>
            <ac:spMk id="3" creationId="{05408798-0DB3-46BF-880E-7BB904D700F6}"/>
          </ac:spMkLst>
        </pc:spChg>
      </pc:sldChg>
      <pc:sldChg chg="del">
        <pc:chgData name="Adaeze Badipe" userId="3cfcb4e6-8fe9-4709-a78e-ab97e07e0b41" providerId="ADAL" clId="{E13634F0-76E9-439A-8D90-B252453B20BE}" dt="2023-10-10T08:25:06.808" v="31" actId="47"/>
        <pc:sldMkLst>
          <pc:docMk/>
          <pc:sldMk cId="3561473475" sldId="310"/>
        </pc:sldMkLst>
      </pc:sldChg>
      <pc:sldChg chg="del">
        <pc:chgData name="Adaeze Badipe" userId="3cfcb4e6-8fe9-4709-a78e-ab97e07e0b41" providerId="ADAL" clId="{E13634F0-76E9-439A-8D90-B252453B20BE}" dt="2023-10-10T08:25:13.034" v="36" actId="47"/>
        <pc:sldMkLst>
          <pc:docMk/>
          <pc:sldMk cId="3584772686" sldId="311"/>
        </pc:sldMkLst>
      </pc:sldChg>
      <pc:sldChg chg="del">
        <pc:chgData name="Adaeze Badipe" userId="3cfcb4e6-8fe9-4709-a78e-ab97e07e0b41" providerId="ADAL" clId="{E13634F0-76E9-439A-8D90-B252453B20BE}" dt="2023-10-10T08:24:55.623" v="28" actId="47"/>
        <pc:sldMkLst>
          <pc:docMk/>
          <pc:sldMk cId="927313156" sldId="312"/>
        </pc:sldMkLst>
      </pc:sldChg>
      <pc:sldChg chg="del">
        <pc:chgData name="Adaeze Badipe" userId="3cfcb4e6-8fe9-4709-a78e-ab97e07e0b41" providerId="ADAL" clId="{E13634F0-76E9-439A-8D90-B252453B20BE}" dt="2023-10-10T08:25:08.649" v="32" actId="47"/>
        <pc:sldMkLst>
          <pc:docMk/>
          <pc:sldMk cId="2270028676" sldId="313"/>
        </pc:sldMkLst>
      </pc:sldChg>
      <pc:sldChg chg="delSp modSp mod">
        <pc:chgData name="Adaeze Badipe" userId="3cfcb4e6-8fe9-4709-a78e-ab97e07e0b41" providerId="ADAL" clId="{E13634F0-76E9-439A-8D90-B252453B20BE}" dt="2023-10-09T15:49:33.629" v="11" actId="20577"/>
        <pc:sldMkLst>
          <pc:docMk/>
          <pc:sldMk cId="1817042585" sldId="314"/>
        </pc:sldMkLst>
        <pc:spChg chg="mod">
          <ac:chgData name="Adaeze Badipe" userId="3cfcb4e6-8fe9-4709-a78e-ab97e07e0b41" providerId="ADAL" clId="{E13634F0-76E9-439A-8D90-B252453B20BE}" dt="2023-10-09T15:49:33.629" v="11" actId="20577"/>
          <ac:spMkLst>
            <pc:docMk/>
            <pc:sldMk cId="1817042585" sldId="314"/>
            <ac:spMk id="2" creationId="{D12396C1-43CC-1714-910D-B281FBDC2C98}"/>
          </ac:spMkLst>
        </pc:spChg>
        <pc:spChg chg="del">
          <ac:chgData name="Adaeze Badipe" userId="3cfcb4e6-8fe9-4709-a78e-ab97e07e0b41" providerId="ADAL" clId="{E13634F0-76E9-439A-8D90-B252453B20BE}" dt="2023-10-09T15:48:46.988" v="1" actId="478"/>
          <ac:spMkLst>
            <pc:docMk/>
            <pc:sldMk cId="1817042585" sldId="314"/>
            <ac:spMk id="3" creationId="{FCE54128-C7EF-389E-6557-112A61F1AE35}"/>
          </ac:spMkLst>
        </pc:spChg>
        <pc:spChg chg="del">
          <ac:chgData name="Adaeze Badipe" userId="3cfcb4e6-8fe9-4709-a78e-ab97e07e0b41" providerId="ADAL" clId="{E13634F0-76E9-439A-8D90-B252453B20BE}" dt="2023-10-09T15:48:43.090" v="0" actId="478"/>
          <ac:spMkLst>
            <pc:docMk/>
            <pc:sldMk cId="1817042585" sldId="314"/>
            <ac:spMk id="4" creationId="{B32C113B-2222-6184-4A48-12D3E9A9583A}"/>
          </ac:spMkLst>
        </pc:spChg>
        <pc:picChg chg="mod">
          <ac:chgData name="Adaeze Badipe" userId="3cfcb4e6-8fe9-4709-a78e-ab97e07e0b41" providerId="ADAL" clId="{E13634F0-76E9-439A-8D90-B252453B20BE}" dt="2023-10-09T15:48:55.269" v="4" actId="1076"/>
          <ac:picMkLst>
            <pc:docMk/>
            <pc:sldMk cId="1817042585" sldId="314"/>
            <ac:picMk id="7" creationId="{30872E0B-4515-1389-4D5C-2ED12A5A005F}"/>
          </ac:picMkLst>
        </pc:picChg>
      </pc:sldChg>
      <pc:sldChg chg="addSp delSp modSp add mod">
        <pc:chgData name="Adaeze Badipe" userId="3cfcb4e6-8fe9-4709-a78e-ab97e07e0b41" providerId="ADAL" clId="{E13634F0-76E9-439A-8D90-B252453B20BE}" dt="2023-10-09T15:50:35.511" v="21" actId="1076"/>
        <pc:sldMkLst>
          <pc:docMk/>
          <pc:sldMk cId="3248170661" sldId="315"/>
        </pc:sldMkLst>
        <pc:spChg chg="mod">
          <ac:chgData name="Adaeze Badipe" userId="3cfcb4e6-8fe9-4709-a78e-ab97e07e0b41" providerId="ADAL" clId="{E13634F0-76E9-439A-8D90-B252453B20BE}" dt="2023-10-09T15:50:35.511" v="21" actId="1076"/>
          <ac:spMkLst>
            <pc:docMk/>
            <pc:sldMk cId="3248170661" sldId="315"/>
            <ac:spMk id="2" creationId="{D12396C1-43CC-1714-910D-B281FBDC2C98}"/>
          </ac:spMkLst>
        </pc:spChg>
        <pc:picChg chg="add mod modCrop">
          <ac:chgData name="Adaeze Badipe" userId="3cfcb4e6-8fe9-4709-a78e-ab97e07e0b41" providerId="ADAL" clId="{E13634F0-76E9-439A-8D90-B252453B20BE}" dt="2023-10-09T15:50:31.936" v="20" actId="1076"/>
          <ac:picMkLst>
            <pc:docMk/>
            <pc:sldMk cId="3248170661" sldId="315"/>
            <ac:picMk id="4" creationId="{814C4B19-2405-065F-6FD1-F5D73D42FDED}"/>
          </ac:picMkLst>
        </pc:picChg>
        <pc:picChg chg="del">
          <ac:chgData name="Adaeze Badipe" userId="3cfcb4e6-8fe9-4709-a78e-ab97e07e0b41" providerId="ADAL" clId="{E13634F0-76E9-439A-8D90-B252453B20BE}" dt="2023-10-09T15:49:45.892" v="13" actId="478"/>
          <ac:picMkLst>
            <pc:docMk/>
            <pc:sldMk cId="3248170661" sldId="315"/>
            <ac:picMk id="7" creationId="{30872E0B-4515-1389-4D5C-2ED12A5A005F}"/>
          </ac:picMkLst>
        </pc:picChg>
      </pc:sldChg>
      <pc:sldChg chg="addSp delSp modSp add mod">
        <pc:chgData name="Adaeze Badipe" userId="3cfcb4e6-8fe9-4709-a78e-ab97e07e0b41" providerId="ADAL" clId="{E13634F0-76E9-439A-8D90-B252453B20BE}" dt="2023-10-09T15:51:59.104" v="27" actId="14100"/>
        <pc:sldMkLst>
          <pc:docMk/>
          <pc:sldMk cId="94864320" sldId="316"/>
        </pc:sldMkLst>
        <pc:picChg chg="del">
          <ac:chgData name="Adaeze Badipe" userId="3cfcb4e6-8fe9-4709-a78e-ab97e07e0b41" providerId="ADAL" clId="{E13634F0-76E9-439A-8D90-B252453B20BE}" dt="2023-10-09T15:51:51.480" v="25" actId="478"/>
          <ac:picMkLst>
            <pc:docMk/>
            <pc:sldMk cId="94864320" sldId="316"/>
            <ac:picMk id="4" creationId="{814C4B19-2405-065F-6FD1-F5D73D42FDED}"/>
          </ac:picMkLst>
        </pc:picChg>
        <pc:picChg chg="add mod">
          <ac:chgData name="Adaeze Badipe" userId="3cfcb4e6-8fe9-4709-a78e-ab97e07e0b41" providerId="ADAL" clId="{E13634F0-76E9-439A-8D90-B252453B20BE}" dt="2023-10-09T15:51:59.104" v="27" actId="14100"/>
          <ac:picMkLst>
            <pc:docMk/>
            <pc:sldMk cId="94864320" sldId="316"/>
            <ac:picMk id="6" creationId="{C1510890-4DE4-0FDC-C6B0-133F9E1EE85C}"/>
          </ac:picMkLst>
        </pc:picChg>
      </pc:sldChg>
      <pc:sldChg chg="modSp new mod ord">
        <pc:chgData name="Adaeze Badipe" userId="3cfcb4e6-8fe9-4709-a78e-ab97e07e0b41" providerId="ADAL" clId="{E13634F0-76E9-439A-8D90-B252453B20BE}" dt="2023-10-10T09:31:27.201" v="380"/>
        <pc:sldMkLst>
          <pc:docMk/>
          <pc:sldMk cId="1632491567" sldId="317"/>
        </pc:sldMkLst>
        <pc:spChg chg="mod">
          <ac:chgData name="Adaeze Badipe" userId="3cfcb4e6-8fe9-4709-a78e-ab97e07e0b41" providerId="ADAL" clId="{E13634F0-76E9-439A-8D90-B252453B20BE}" dt="2023-10-10T09:28:48.578" v="113" actId="20577"/>
          <ac:spMkLst>
            <pc:docMk/>
            <pc:sldMk cId="1632491567" sldId="317"/>
            <ac:spMk id="2" creationId="{3357CF31-2AE1-4B58-6B30-8D3B0907A019}"/>
          </ac:spMkLst>
        </pc:spChg>
        <pc:spChg chg="mod">
          <ac:chgData name="Adaeze Badipe" userId="3cfcb4e6-8fe9-4709-a78e-ab97e07e0b41" providerId="ADAL" clId="{E13634F0-76E9-439A-8D90-B252453B20BE}" dt="2023-10-10T09:31:18.503" v="378" actId="20577"/>
          <ac:spMkLst>
            <pc:docMk/>
            <pc:sldMk cId="1632491567" sldId="317"/>
            <ac:spMk id="3" creationId="{A1428386-BDB8-CCCB-3C72-94384B0132A4}"/>
          </ac:spMkLst>
        </pc:spChg>
      </pc:sldChg>
      <pc:sldChg chg="modSp new mod">
        <pc:chgData name="Adaeze Badipe" userId="3cfcb4e6-8fe9-4709-a78e-ab97e07e0b41" providerId="ADAL" clId="{E13634F0-76E9-439A-8D90-B252453B20BE}" dt="2023-10-10T09:33:59.929" v="593" actId="20577"/>
        <pc:sldMkLst>
          <pc:docMk/>
          <pc:sldMk cId="855722664" sldId="318"/>
        </pc:sldMkLst>
        <pc:spChg chg="mod">
          <ac:chgData name="Adaeze Badipe" userId="3cfcb4e6-8fe9-4709-a78e-ab97e07e0b41" providerId="ADAL" clId="{E13634F0-76E9-439A-8D90-B252453B20BE}" dt="2023-10-10T09:32:19.825" v="430" actId="20577"/>
          <ac:spMkLst>
            <pc:docMk/>
            <pc:sldMk cId="855722664" sldId="318"/>
            <ac:spMk id="2" creationId="{70367715-19A4-727C-FA63-71241784058C}"/>
          </ac:spMkLst>
        </pc:spChg>
        <pc:spChg chg="mod">
          <ac:chgData name="Adaeze Badipe" userId="3cfcb4e6-8fe9-4709-a78e-ab97e07e0b41" providerId="ADAL" clId="{E13634F0-76E9-439A-8D90-B252453B20BE}" dt="2023-10-10T09:33:59.929" v="593" actId="20577"/>
          <ac:spMkLst>
            <pc:docMk/>
            <pc:sldMk cId="855722664" sldId="318"/>
            <ac:spMk id="3" creationId="{E4D887BA-740D-A9B8-621C-B197639848E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7B86346-59A2-4282-9A64-05524C79D8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61D54C-AFC8-47F5-B030-A8ED60D0880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36B27D-C1ED-4C55-9062-2279210E96ED}" type="datetime1">
              <a:rPr lang="en-GB" smtClean="0"/>
              <a:t>17/01/2025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3D8396-DC49-433C-84C0-BD573781E57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A06B3-9442-49D9-BE03-080DCCEA19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5AD26-F754-4E27-9D95-B069583ABB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084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61EAF8-BEF3-4EDD-99CF-6435314FE1C9}" type="datetime1">
              <a:rPr lang="en-GB" smtClean="0"/>
              <a:pPr/>
              <a:t>17/01/2025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272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3972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518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en-GB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en-GB" noProof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n-GB" sz="5400" spc="400" dirty="0">
                <a:solidFill>
                  <a:schemeClr val="bg1"/>
                </a:solidFill>
              </a:rPr>
              <a:t>Process Mapping For Requirements Analysis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GB" sz="2000" dirty="0">
                <a:solidFill>
                  <a:schemeClr val="bg1"/>
                </a:solidFill>
              </a:rPr>
              <a:t>Adaeze Badipe</a:t>
            </a:r>
          </a:p>
          <a:p>
            <a:pPr rt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b="1" cap="all" spc="400" dirty="0">
                <a:solidFill>
                  <a:schemeClr val="bg1"/>
                </a:solidFill>
                <a:latin typeface="+mn-lt"/>
              </a:rPr>
              <a:t>Learning Objectives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5" y="3127248"/>
            <a:ext cx="6595487" cy="3118104"/>
          </a:xfrm>
        </p:spPr>
        <p:txBody>
          <a:bodyPr rtlCol="0"/>
          <a:lstStyle/>
          <a:p>
            <a:pPr algn="r" rtl="0"/>
            <a:r>
              <a:rPr lang="en-GB" b="1" dirty="0"/>
              <a:t>Understand </a:t>
            </a:r>
            <a:r>
              <a:rPr lang="en-GB" sz="1800" b="1" dirty="0">
                <a:solidFill>
                  <a:schemeClr val="bg1"/>
                </a:solidFill>
              </a:rPr>
              <a:t>The ‘Helicopter View’</a:t>
            </a:r>
          </a:p>
          <a:p>
            <a:pPr marL="285750" indent="-285750" algn="r" rtl="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tx1"/>
                </a:solidFill>
              </a:rPr>
              <a:t>Processes, Input and Output</a:t>
            </a:r>
          </a:p>
          <a:p>
            <a:pPr algn="r" rtl="0"/>
            <a:r>
              <a:rPr lang="en-GB" sz="1800" b="1" dirty="0">
                <a:solidFill>
                  <a:schemeClr val="bg1"/>
                </a:solidFill>
              </a:rPr>
              <a:t>Identify and Define Activities:</a:t>
            </a:r>
          </a:p>
          <a:p>
            <a:pPr algn="r" rtl="0"/>
            <a:r>
              <a:rPr lang="en-GB" dirty="0">
                <a:solidFill>
                  <a:schemeClr val="tx1"/>
                </a:solidFill>
              </a:rPr>
              <a:t>And their connections</a:t>
            </a:r>
            <a:endParaRPr lang="en-GB" sz="1800" dirty="0">
              <a:solidFill>
                <a:schemeClr val="tx1"/>
              </a:solidFill>
            </a:endParaRPr>
          </a:p>
          <a:p>
            <a:pPr algn="r" rtl="0"/>
            <a:r>
              <a:rPr lang="en-GB" sz="1800" b="1" dirty="0">
                <a:solidFill>
                  <a:schemeClr val="bg1"/>
                </a:solidFill>
              </a:rPr>
              <a:t>Identify Roles/Actors/Users</a:t>
            </a:r>
          </a:p>
          <a:p>
            <a:pPr algn="r" rtl="0"/>
            <a:endParaRPr lang="en-GB" sz="1800" dirty="0">
              <a:solidFill>
                <a:schemeClr val="bg1"/>
              </a:solidFill>
            </a:endParaRPr>
          </a:p>
        </p:txBody>
      </p:sp>
      <p:pic>
        <p:nvPicPr>
          <p:cNvPr id="6" name="Picture Placeholder 5" descr="mountains at sunset">
            <a:extLst>
              <a:ext uri="{FF2B5EF4-FFF2-40B4-BE49-F238E27FC236}">
                <a16:creationId xmlns:a16="http://schemas.microsoft.com/office/drawing/2014/main" id="{4642631A-6ABE-41EA-A308-9CF1230F142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/>
          <a:stretch/>
        </p:blipFill>
        <p:spPr/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DD93F-ADFF-A0B4-8531-30F40AACA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Why Do We Need Business Process Mapping?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9C7F5-ACD3-23CF-B9FD-80DED869F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326" y="3125285"/>
            <a:ext cx="11323674" cy="4497572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6E577B-EA14-E1FA-90C4-94C654DDBE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84" t="29367" r="8674" b="23320"/>
          <a:stretch/>
        </p:blipFill>
        <p:spPr>
          <a:xfrm>
            <a:off x="763343" y="2530549"/>
            <a:ext cx="10386545" cy="424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071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396C1-43CC-1714-910D-B281FBDC2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/>
              <a:t>Some Examples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4ADBC2-08A1-7125-65F6-6DF7A2D56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en-GB" noProof="0" smtClean="0"/>
              <a:t>4</a:t>
            </a:fld>
            <a:endParaRPr lang="en-GB" noProof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872E0B-4515-1389-4D5C-2ED12A5A0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156" y="875465"/>
            <a:ext cx="9697803" cy="598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04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396C1-43CC-1714-910D-B281FBDC2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856"/>
            <a:ext cx="10515600" cy="541538"/>
          </a:xfrm>
        </p:spPr>
        <p:txBody>
          <a:bodyPr>
            <a:normAutofit fontScale="90000"/>
          </a:bodyPr>
          <a:lstStyle/>
          <a:p>
            <a:r>
              <a:rPr lang="en-GB" dirty="0"/>
              <a:t>Some Examples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4ADBC2-08A1-7125-65F6-6DF7A2D56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en-GB" noProof="0" smtClean="0"/>
              <a:t>5</a:t>
            </a:fld>
            <a:endParaRPr lang="en-GB" noProof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4C4B19-2405-065F-6FD1-F5D73D42FD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29" b="2397"/>
          <a:stretch/>
        </p:blipFill>
        <p:spPr>
          <a:xfrm>
            <a:off x="1523362" y="750166"/>
            <a:ext cx="9145276" cy="609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170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396C1-43CC-1714-910D-B281FBDC2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856"/>
            <a:ext cx="10515600" cy="541538"/>
          </a:xfrm>
        </p:spPr>
        <p:txBody>
          <a:bodyPr>
            <a:normAutofit fontScale="90000"/>
          </a:bodyPr>
          <a:lstStyle/>
          <a:p>
            <a:r>
              <a:rPr lang="en-GB" dirty="0"/>
              <a:t>Some Examples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4ADBC2-08A1-7125-65F6-6DF7A2D56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en-GB" noProof="0" smtClean="0"/>
              <a:t>6</a:t>
            </a:fld>
            <a:endParaRPr lang="en-GB" noProof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510890-4DE4-0FDC-C6B0-133F9E1EE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413" y="585390"/>
            <a:ext cx="11474859" cy="618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64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7CF31-2AE1-4B58-6B30-8D3B0907A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 Chart Symbols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28386-BDB8-CCCB-3C72-94384B013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Study the ‘ Lucid Chart Flow Chart Symbols </a:t>
            </a:r>
            <a:r>
              <a:rPr lang="en-GB" dirty="0" err="1"/>
              <a:t>Explianed</a:t>
            </a:r>
            <a:r>
              <a:rPr lang="en-GB" dirty="0"/>
              <a:t>’ PDF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**Symbols may differ when using other flow-charting software such as Microsoft Visio, etc.  </a:t>
            </a:r>
          </a:p>
          <a:p>
            <a:r>
              <a:rPr lang="en-GB" dirty="0"/>
              <a:t>However, symbols are generally similar and align with to standardised principles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F66A98-E561-89FD-BFF3-8AAB8C858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en-GB" noProof="0" smtClean="0"/>
              <a:t>7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32491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GB" spc="400" dirty="0">
                <a:latin typeface="+mn-lt"/>
              </a:rPr>
              <a:t>Activity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GB" sz="2000" dirty="0">
                <a:solidFill>
                  <a:schemeClr val="bg1"/>
                </a:solidFill>
              </a:rPr>
              <a:t>Let’s practice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67715-19A4-727C-FA63-712417840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Bean and Brew Process Drawing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887BA-740D-A9B8-621C-B19763984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Exercise is on Teams in a PDF format.</a:t>
            </a:r>
          </a:p>
          <a:p>
            <a:endParaRPr lang="en-GB" dirty="0"/>
          </a:p>
          <a:p>
            <a:r>
              <a:rPr lang="en-GB" dirty="0"/>
              <a:t>You can use either:</a:t>
            </a:r>
          </a:p>
          <a:p>
            <a:pPr lvl="1"/>
            <a:r>
              <a:rPr lang="en-GB" dirty="0"/>
              <a:t>Lucid Chart</a:t>
            </a:r>
          </a:p>
          <a:p>
            <a:pPr lvl="1"/>
            <a:r>
              <a:rPr lang="en-GB" dirty="0"/>
              <a:t>Microsoft Visio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Or any other Software that you </a:t>
            </a:r>
            <a:r>
              <a:rPr lang="en-GB"/>
              <a:t>find helpful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D49D82-98F9-DCFC-8ABF-20A31E26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en-GB" noProof="0" smtClean="0"/>
              <a:t>9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85572266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86_TF89338750_Win32" id="{41E8F413-9A18-4BDF-B28A-7CD5BF285DD4}" vid="{F5763C4E-78C1-4EFB-B9F5-2F4B07C76D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{61412A4A-70F8-4F1E-A0BE-3FE5231BBBDB}tf89338750_win32</Template>
  <TotalTime>91</TotalTime>
  <Words>135</Words>
  <Application>Microsoft Office PowerPoint</Application>
  <PresentationFormat>Widescreen</PresentationFormat>
  <Paragraphs>36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Univers</vt:lpstr>
      <vt:lpstr>GradientUnivers</vt:lpstr>
      <vt:lpstr>Process Mapping For Requirements Analysis</vt:lpstr>
      <vt:lpstr>Learning Objectives</vt:lpstr>
      <vt:lpstr>Why Do We Need Business Process Mapping?</vt:lpstr>
      <vt:lpstr>Some Examples</vt:lpstr>
      <vt:lpstr>Some Examples</vt:lpstr>
      <vt:lpstr>Some Examples</vt:lpstr>
      <vt:lpstr>Flow Chart Symbols</vt:lpstr>
      <vt:lpstr>Activity</vt:lpstr>
      <vt:lpstr>Bean and Brew Process Drawing Activity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Mapping For Design</dc:title>
  <dc:creator>Adaeze Badipe</dc:creator>
  <cp:lastModifiedBy>Adaeze Badipe</cp:lastModifiedBy>
  <cp:revision>2</cp:revision>
  <dcterms:created xsi:type="dcterms:W3CDTF">2023-10-09T15:35:18Z</dcterms:created>
  <dcterms:modified xsi:type="dcterms:W3CDTF">2025-01-17T09:28:40Z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