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da68721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da68721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da6872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da6872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da68721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3da68721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da68721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da68721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da68721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da68721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da68721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da68721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da68721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da68721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chinelearningmastery.com/how-to-develop-a-convolutional-neural-network-from-scratch-for-mnist-handwritten-digit-classification/" TargetMode="External"/><Relationship Id="rId4" Type="http://schemas.openxmlformats.org/officeDocument/2006/relationships/hyperlink" Target="https://www.analyticsvidhya.com/blog/2021/11/newbies-deep-learning-project-to-recognize-handwritten-digit/" TargetMode="External"/><Relationship Id="rId5" Type="http://schemas.openxmlformats.org/officeDocument/2006/relationships/hyperlink" Target="https://docs-snaplogic.atlassian.net/wiki/spaces/SD/pages/479264770/Handwritten+Digit+Recognition+using+Convolutional+Neural+Networks" TargetMode="External"/><Relationship Id="rId6" Type="http://schemas.openxmlformats.org/officeDocument/2006/relationships/hyperlink" Target="https://keras.io/api/datasets/mnist/" TargetMode="External"/><Relationship Id="rId7" Type="http://schemas.openxmlformats.org/officeDocument/2006/relationships/hyperlink" Target="https://keras.io/guides/sequential_mod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List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Kashkov &amp; Ian McConaghy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app?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Used on a weekly basis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Example of training and using model in a real application with user interface vs command line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99" y="2789298"/>
            <a:ext cx="2026524" cy="20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Features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Type a shopping item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Drawing a quantity number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5" y="1568612"/>
            <a:ext cx="2411025" cy="23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2432860" y="1786150"/>
            <a:ext cx="4278285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Needed Canvas but didn’t work well in modern frameworks - &gt; JQuery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Development </a:t>
            </a:r>
            <a:r>
              <a:rPr lang="en" sz="1800"/>
              <a:t>Environment: Python + FastAPI - &gt; Linux VM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Backend - Libraries too big for Heroku </a:t>
            </a:r>
            <a:r>
              <a:rPr lang="en" sz="1800"/>
              <a:t>  </a:t>
            </a:r>
            <a:endParaRPr sz="18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325" y="2752650"/>
            <a:ext cx="1854676" cy="16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create a model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train model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use Libraries and packages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Where to look for resources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use AI in a real App</a:t>
            </a:r>
            <a:endParaRPr sz="18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547" y="1775150"/>
            <a:ext cx="2833750" cy="2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2962833" y="1792650"/>
            <a:ext cx="3218322" cy="12189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Q&amp;A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Tutorials: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https://machinelearningmastery.com/how-to-develop-a-convolutional-neural-network-from-scratch-for-mnist-handwritten-digit-classification/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https://www.analyticsvidhya.com/blog/2021/11/newbies-deep-learning-project-to-recognize-handwritten-digit/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https://docs-snaplogic.atlassian.net/wiki/spaces/SD/pages/479264770/Handwritten+Digit+Recognition+using+Convolutional+Neural+Networks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https://keras.io/api/datasets/mnist/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Model: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https://keras.io/guides/sequential_model/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