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46B8AA-513D-5675-3C5B-414984BC2BB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2BBF00-1AB9-C0CB-79BE-9430341661E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3F2DD-592A-C0AE-0D72-788AD23ECE2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43050F-C8CD-D363-26D1-7769371A7E4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40DDE8-EFAF-BC4E-C87C-629E7B9B618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007351" name=""/>
          <p:cNvSpPr txBox="1"/>
          <p:nvPr/>
        </p:nvSpPr>
        <p:spPr bwMode="auto">
          <a:xfrm flipH="0" flipV="0">
            <a:off x="3231117" y="92332"/>
            <a:ext cx="4621636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Stock Control UI</a:t>
            </a:r>
            <a:endParaRPr sz="4800"/>
          </a:p>
        </p:txBody>
      </p:sp>
      <p:grpSp>
        <p:nvGrpSpPr>
          <p:cNvPr id="1888042584" name=""/>
          <p:cNvGrpSpPr/>
          <p:nvPr/>
        </p:nvGrpSpPr>
        <p:grpSpPr bwMode="auto">
          <a:xfrm>
            <a:off x="384243" y="868686"/>
            <a:ext cx="2700000" cy="5400000"/>
            <a:chOff x="0" y="0"/>
            <a:chExt cx="2700000" cy="5400000"/>
          </a:xfrm>
        </p:grpSpPr>
        <p:sp>
          <p:nvSpPr>
            <p:cNvPr id="1719068555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6108913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906818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2844373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3572370" name=""/>
            <p:cNvSpPr/>
            <p:nvPr/>
          </p:nvSpPr>
          <p:spPr bwMode="auto">
            <a:xfrm rot="0" flipH="0" flipV="0">
              <a:off x="1280643" y="21592"/>
              <a:ext cx="138713" cy="1387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01786424" name=""/>
          <p:cNvGrpSpPr/>
          <p:nvPr/>
        </p:nvGrpSpPr>
        <p:grpSpPr bwMode="auto">
          <a:xfrm>
            <a:off x="7395743" y="879140"/>
            <a:ext cx="2700000" cy="5400000"/>
            <a:chOff x="0" y="0"/>
            <a:chExt cx="2700000" cy="5400000"/>
          </a:xfrm>
        </p:grpSpPr>
        <p:sp>
          <p:nvSpPr>
            <p:cNvPr id="24187250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875448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979859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263218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881875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37355447" name=""/>
          <p:cNvGrpSpPr/>
          <p:nvPr/>
        </p:nvGrpSpPr>
        <p:grpSpPr bwMode="auto">
          <a:xfrm>
            <a:off x="4417694" y="898977"/>
            <a:ext cx="2700000" cy="5400000"/>
            <a:chOff x="0" y="0"/>
            <a:chExt cx="2700000" cy="5400000"/>
          </a:xfrm>
        </p:grpSpPr>
        <p:sp>
          <p:nvSpPr>
            <p:cNvPr id="538935666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433573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048081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282771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1430175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39461268" name=""/>
          <p:cNvSpPr txBox="1"/>
          <p:nvPr/>
        </p:nvSpPr>
        <p:spPr bwMode="auto">
          <a:xfrm flipH="0" flipV="0">
            <a:off x="4574525" y="138713"/>
            <a:ext cx="1982949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Login Page</a:t>
            </a:r>
            <a:endParaRPr sz="2800"/>
          </a:p>
        </p:txBody>
      </p:sp>
      <p:sp>
        <p:nvSpPr>
          <p:cNvPr id="1276901167" name=""/>
          <p:cNvSpPr txBox="1"/>
          <p:nvPr/>
        </p:nvSpPr>
        <p:spPr bwMode="auto">
          <a:xfrm flipH="0" flipV="0">
            <a:off x="5114374" y="1170252"/>
            <a:ext cx="74293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</a:t>
            </a:r>
            <a:endParaRPr/>
          </a:p>
        </p:txBody>
      </p:sp>
      <p:sp>
        <p:nvSpPr>
          <p:cNvPr id="1497817964" name=""/>
          <p:cNvSpPr txBox="1"/>
          <p:nvPr/>
        </p:nvSpPr>
        <p:spPr bwMode="auto">
          <a:xfrm flipH="0" flipV="0">
            <a:off x="7996034" y="1142695"/>
            <a:ext cx="14925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 Failed!</a:t>
            </a:r>
            <a:endParaRPr/>
          </a:p>
        </p:txBody>
      </p:sp>
      <p:sp>
        <p:nvSpPr>
          <p:cNvPr id="2138165859" name=""/>
          <p:cNvSpPr/>
          <p:nvPr/>
        </p:nvSpPr>
        <p:spPr bwMode="auto">
          <a:xfrm flipH="0" flipV="0">
            <a:off x="9653916" y="1154675"/>
            <a:ext cx="342158" cy="342158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401128" name=""/>
          <p:cNvSpPr txBox="1"/>
          <p:nvPr/>
        </p:nvSpPr>
        <p:spPr bwMode="auto">
          <a:xfrm flipH="0" flipV="0">
            <a:off x="7502607" y="1682931"/>
            <a:ext cx="2507149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Erro:</a:t>
            </a:r>
            <a:endParaRPr/>
          </a:p>
          <a:p>
            <a:pPr>
              <a:defRPr/>
            </a:pPr>
            <a:r>
              <a:rPr/>
              <a:t>Username or Password Errados.</a:t>
            </a:r>
            <a:endParaRPr/>
          </a:p>
          <a:p>
            <a:pPr>
              <a:defRPr/>
            </a:pPr>
            <a:r>
              <a:rPr/>
              <a:t>If you forgot you username or password talk to Admin</a:t>
            </a:r>
            <a:endParaRPr/>
          </a:p>
        </p:txBody>
      </p:sp>
      <p:sp>
        <p:nvSpPr>
          <p:cNvPr id="832650475" name=""/>
          <p:cNvSpPr txBox="1"/>
          <p:nvPr/>
        </p:nvSpPr>
        <p:spPr bwMode="auto">
          <a:xfrm flipH="0" flipV="0">
            <a:off x="7502607" y="3726619"/>
            <a:ext cx="249346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Erro:</a:t>
            </a:r>
            <a:endParaRPr/>
          </a:p>
          <a:p>
            <a:pPr>
              <a:defRPr/>
            </a:pPr>
            <a:r>
              <a:rPr/>
              <a:t>Falha de Comunicação, tente mais tarde</a:t>
            </a:r>
            <a:endParaRPr/>
          </a:p>
        </p:txBody>
      </p:sp>
      <p:sp>
        <p:nvSpPr>
          <p:cNvPr id="138712192" name=""/>
          <p:cNvSpPr/>
          <p:nvPr/>
        </p:nvSpPr>
        <p:spPr bwMode="auto">
          <a:xfrm flipH="0" flipV="0">
            <a:off x="7697347" y="5147606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Back/OK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15522109" name=""/>
          <p:cNvGrpSpPr/>
          <p:nvPr/>
        </p:nvGrpSpPr>
        <p:grpSpPr bwMode="auto">
          <a:xfrm>
            <a:off x="1512486" y="919549"/>
            <a:ext cx="2700000" cy="5400000"/>
            <a:chOff x="0" y="0"/>
            <a:chExt cx="2700000" cy="5400000"/>
          </a:xfrm>
        </p:grpSpPr>
        <p:sp>
          <p:nvSpPr>
            <p:cNvPr id="1282664842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6379231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8311407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8496622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622775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9813722" name=""/>
          <p:cNvSpPr txBox="1"/>
          <p:nvPr/>
        </p:nvSpPr>
        <p:spPr bwMode="auto">
          <a:xfrm flipH="0" flipV="0">
            <a:off x="2161791" y="1162896"/>
            <a:ext cx="74293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</a:t>
            </a:r>
            <a:endParaRPr/>
          </a:p>
        </p:txBody>
      </p:sp>
      <p:sp>
        <p:nvSpPr>
          <p:cNvPr id="1866372689" name=""/>
          <p:cNvSpPr/>
          <p:nvPr/>
        </p:nvSpPr>
        <p:spPr bwMode="auto">
          <a:xfrm flipH="0" flipV="0">
            <a:off x="1859746" y="3379989"/>
            <a:ext cx="2089950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1760191" name=""/>
          <p:cNvSpPr/>
          <p:nvPr/>
        </p:nvSpPr>
        <p:spPr bwMode="auto">
          <a:xfrm flipH="0" flipV="0">
            <a:off x="1859746" y="4188089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3582727" name=""/>
          <p:cNvSpPr txBox="1"/>
          <p:nvPr/>
        </p:nvSpPr>
        <p:spPr bwMode="auto">
          <a:xfrm flipH="0" flipV="0">
            <a:off x="1817285" y="3000839"/>
            <a:ext cx="123807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Username</a:t>
            </a:r>
            <a:endParaRPr/>
          </a:p>
        </p:txBody>
      </p:sp>
      <p:sp>
        <p:nvSpPr>
          <p:cNvPr id="1112929465" name=""/>
          <p:cNvSpPr txBox="1"/>
          <p:nvPr/>
        </p:nvSpPr>
        <p:spPr bwMode="auto">
          <a:xfrm flipH="0" flipV="0">
            <a:off x="1859746" y="3775732"/>
            <a:ext cx="118729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Password</a:t>
            </a:r>
            <a:endParaRPr/>
          </a:p>
        </p:txBody>
      </p:sp>
      <p:sp>
        <p:nvSpPr>
          <p:cNvPr id="904764289" name=""/>
          <p:cNvSpPr/>
          <p:nvPr/>
        </p:nvSpPr>
        <p:spPr bwMode="auto">
          <a:xfrm flipH="0" flipV="0">
            <a:off x="1859746" y="5098789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Login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103334827" name=""/>
          <p:cNvGrpSpPr/>
          <p:nvPr/>
        </p:nvGrpSpPr>
        <p:grpSpPr bwMode="auto">
          <a:xfrm>
            <a:off x="5217688" y="2664326"/>
            <a:ext cx="1244172" cy="1936529"/>
            <a:chOff x="0" y="0"/>
            <a:chExt cx="1244172" cy="1936529"/>
          </a:xfrm>
        </p:grpSpPr>
        <p:sp>
          <p:nvSpPr>
            <p:cNvPr id="1101026662" name=""/>
            <p:cNvSpPr txBox="1"/>
            <p:nvPr/>
          </p:nvSpPr>
          <p:spPr bwMode="auto">
            <a:xfrm flipH="0" flipV="0">
              <a:off x="56432" y="0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sp>
          <p:nvSpPr>
            <p:cNvPr id="356851963" name=""/>
            <p:cNvSpPr/>
            <p:nvPr/>
          </p:nvSpPr>
          <p:spPr bwMode="auto">
            <a:xfrm flipH="0" flipV="0">
              <a:off x="0" y="703459"/>
              <a:ext cx="1109708" cy="110970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8806448" name=""/>
            <p:cNvSpPr/>
            <p:nvPr/>
          </p:nvSpPr>
          <p:spPr bwMode="auto">
            <a:xfrm rot="5701124" flipH="0" flipV="0">
              <a:off x="431491" y="611169"/>
              <a:ext cx="246724" cy="21269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60296537" name=""/>
            <p:cNvSpPr/>
            <p:nvPr/>
          </p:nvSpPr>
          <p:spPr bwMode="auto">
            <a:xfrm rot="16199969" flipH="0" flipV="0">
              <a:off x="409907" y="1706820"/>
              <a:ext cx="246724" cy="21269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71010433" name=""/>
          <p:cNvSpPr txBox="1"/>
          <p:nvPr/>
        </p:nvSpPr>
        <p:spPr bwMode="auto">
          <a:xfrm flipH="0" flipV="0">
            <a:off x="8332680" y="6344618"/>
            <a:ext cx="81927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7476060" name=""/>
          <p:cNvGrpSpPr/>
          <p:nvPr/>
        </p:nvGrpSpPr>
        <p:grpSpPr bwMode="auto">
          <a:xfrm>
            <a:off x="430480" y="1146112"/>
            <a:ext cx="2700000" cy="5400000"/>
            <a:chOff x="0" y="0"/>
            <a:chExt cx="2700000" cy="5400000"/>
          </a:xfrm>
        </p:grpSpPr>
        <p:sp>
          <p:nvSpPr>
            <p:cNvPr id="1924628184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92762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379983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275724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410340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6466767" name=""/>
          <p:cNvSpPr/>
          <p:nvPr/>
        </p:nvSpPr>
        <p:spPr bwMode="auto">
          <a:xfrm flipH="0" flipV="0">
            <a:off x="2701237" y="1414878"/>
            <a:ext cx="305169" cy="305169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726816" name=""/>
          <p:cNvSpPr txBox="1"/>
          <p:nvPr/>
        </p:nvSpPr>
        <p:spPr bwMode="auto">
          <a:xfrm flipH="0" flipV="0">
            <a:off x="1092160" y="1368640"/>
            <a:ext cx="12635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RLS Stock</a:t>
            </a:r>
            <a:endParaRPr/>
          </a:p>
        </p:txBody>
      </p:sp>
      <p:sp>
        <p:nvSpPr>
          <p:cNvPr id="1304890201" name=""/>
          <p:cNvSpPr txBox="1"/>
          <p:nvPr/>
        </p:nvSpPr>
        <p:spPr bwMode="auto">
          <a:xfrm flipH="0" flipV="0">
            <a:off x="583543" y="1414360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17413675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88563" y="5892836"/>
            <a:ext cx="425347" cy="334848"/>
          </a:xfrm>
          <a:prstGeom prst="rect">
            <a:avLst/>
          </a:prstGeom>
        </p:spPr>
      </p:pic>
      <p:sp>
        <p:nvSpPr>
          <p:cNvPr id="72193279" name=""/>
          <p:cNvSpPr txBox="1"/>
          <p:nvPr/>
        </p:nvSpPr>
        <p:spPr bwMode="auto">
          <a:xfrm flipH="0" flipV="0">
            <a:off x="2313228" y="6227685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651985251" name=""/>
          <p:cNvSpPr txBox="1"/>
          <p:nvPr/>
        </p:nvSpPr>
        <p:spPr bwMode="auto">
          <a:xfrm flipH="0" flipV="0">
            <a:off x="702766" y="6227685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1755927648" name=""/>
          <p:cNvSpPr/>
          <p:nvPr/>
        </p:nvSpPr>
        <p:spPr bwMode="auto">
          <a:xfrm flipH="0" flipV="0">
            <a:off x="583542" y="5258225"/>
            <a:ext cx="1240612" cy="369900"/>
          </a:xfrm>
          <a:prstGeom prst="round2DiagRect">
            <a:avLst>
              <a:gd name="adj1" fmla="val 32939"/>
              <a:gd name="adj2" fmla="val 3422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Abastecer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969127952" name=""/>
          <p:cNvSpPr/>
          <p:nvPr/>
        </p:nvSpPr>
        <p:spPr bwMode="auto">
          <a:xfrm flipH="0" flipV="0">
            <a:off x="1904999" y="5203537"/>
            <a:ext cx="1109696" cy="479277"/>
          </a:xfrm>
          <a:prstGeom prst="round2DiagRect">
            <a:avLst>
              <a:gd name="adj1" fmla="val 20698"/>
              <a:gd name="adj2" fmla="val 2330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Entregar Material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31192173" name=""/>
          <p:cNvSpPr txBox="1"/>
          <p:nvPr/>
        </p:nvSpPr>
        <p:spPr bwMode="auto">
          <a:xfrm flipH="0" flipV="0">
            <a:off x="1427522" y="6227685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grpSp>
        <p:nvGrpSpPr>
          <p:cNvPr id="1273724975" name=""/>
          <p:cNvGrpSpPr/>
          <p:nvPr/>
        </p:nvGrpSpPr>
        <p:grpSpPr bwMode="auto">
          <a:xfrm>
            <a:off x="3658807" y="1146631"/>
            <a:ext cx="2700000" cy="5400000"/>
            <a:chOff x="0" y="0"/>
            <a:chExt cx="2700000" cy="5400000"/>
          </a:xfrm>
        </p:grpSpPr>
        <p:sp>
          <p:nvSpPr>
            <p:cNvPr id="645411594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999576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5821498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2722643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900312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17511786" name=""/>
          <p:cNvSpPr/>
          <p:nvPr/>
        </p:nvSpPr>
        <p:spPr bwMode="auto">
          <a:xfrm flipH="0" flipV="0">
            <a:off x="5929564" y="1415396"/>
            <a:ext cx="305168" cy="30516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734435" name=""/>
          <p:cNvSpPr txBox="1"/>
          <p:nvPr/>
        </p:nvSpPr>
        <p:spPr bwMode="auto">
          <a:xfrm flipH="0" flipV="0">
            <a:off x="4320486" y="1369158"/>
            <a:ext cx="12635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RLS Stock</a:t>
            </a:r>
            <a:endParaRPr/>
          </a:p>
        </p:txBody>
      </p:sp>
      <p:sp>
        <p:nvSpPr>
          <p:cNvPr id="833685909" name=""/>
          <p:cNvSpPr txBox="1"/>
          <p:nvPr/>
        </p:nvSpPr>
        <p:spPr bwMode="auto">
          <a:xfrm flipH="0" flipV="0">
            <a:off x="3811869" y="1414878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3745251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16889" y="5893354"/>
            <a:ext cx="425347" cy="334847"/>
          </a:xfrm>
          <a:prstGeom prst="rect">
            <a:avLst/>
          </a:prstGeom>
        </p:spPr>
      </p:pic>
      <p:sp>
        <p:nvSpPr>
          <p:cNvPr id="193172980" name=""/>
          <p:cNvSpPr txBox="1"/>
          <p:nvPr/>
        </p:nvSpPr>
        <p:spPr bwMode="auto">
          <a:xfrm flipH="0" flipV="0">
            <a:off x="5541735" y="6228203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1895444098" name=""/>
          <p:cNvSpPr txBox="1"/>
          <p:nvPr/>
        </p:nvSpPr>
        <p:spPr bwMode="auto">
          <a:xfrm flipH="0" flipV="0">
            <a:off x="3931272" y="6228203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763024557" name=""/>
          <p:cNvSpPr txBox="1"/>
          <p:nvPr/>
        </p:nvSpPr>
        <p:spPr bwMode="auto">
          <a:xfrm flipH="0" flipV="0">
            <a:off x="4656028" y="6228203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grpSp>
        <p:nvGrpSpPr>
          <p:cNvPr id="1295573403" name=""/>
          <p:cNvGrpSpPr/>
          <p:nvPr/>
        </p:nvGrpSpPr>
        <p:grpSpPr bwMode="auto">
          <a:xfrm>
            <a:off x="6618792" y="1147149"/>
            <a:ext cx="2700000" cy="5400000"/>
            <a:chOff x="0" y="0"/>
            <a:chExt cx="2700000" cy="5400000"/>
          </a:xfrm>
        </p:grpSpPr>
        <p:sp>
          <p:nvSpPr>
            <p:cNvPr id="50710200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1499265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069175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779310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194247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89899304" name=""/>
          <p:cNvSpPr/>
          <p:nvPr/>
        </p:nvSpPr>
        <p:spPr bwMode="auto">
          <a:xfrm flipH="0" flipV="0">
            <a:off x="8889549" y="1415913"/>
            <a:ext cx="305168" cy="30516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262456" name=""/>
          <p:cNvSpPr txBox="1"/>
          <p:nvPr/>
        </p:nvSpPr>
        <p:spPr bwMode="auto">
          <a:xfrm flipH="0" flipV="0">
            <a:off x="7280471" y="1369676"/>
            <a:ext cx="12635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RLS Stock</a:t>
            </a:r>
            <a:endParaRPr/>
          </a:p>
        </p:txBody>
      </p:sp>
      <p:sp>
        <p:nvSpPr>
          <p:cNvPr id="774009906" name=""/>
          <p:cNvSpPr txBox="1"/>
          <p:nvPr/>
        </p:nvSpPr>
        <p:spPr bwMode="auto">
          <a:xfrm flipH="0" flipV="0">
            <a:off x="6771854" y="1415396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7830022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676874" y="5893872"/>
            <a:ext cx="425347" cy="334847"/>
          </a:xfrm>
          <a:prstGeom prst="rect">
            <a:avLst/>
          </a:prstGeom>
        </p:spPr>
      </p:pic>
      <p:sp>
        <p:nvSpPr>
          <p:cNvPr id="1387627490" name=""/>
          <p:cNvSpPr txBox="1"/>
          <p:nvPr/>
        </p:nvSpPr>
        <p:spPr bwMode="auto">
          <a:xfrm flipH="0" flipV="0">
            <a:off x="8501720" y="6228721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1991195358" name=""/>
          <p:cNvSpPr txBox="1"/>
          <p:nvPr/>
        </p:nvSpPr>
        <p:spPr bwMode="auto">
          <a:xfrm flipH="0" flipV="0">
            <a:off x="6891257" y="6228721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553647281" name=""/>
          <p:cNvSpPr txBox="1"/>
          <p:nvPr/>
        </p:nvSpPr>
        <p:spPr bwMode="auto">
          <a:xfrm flipH="0" flipV="0">
            <a:off x="7616012" y="6228721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sp>
        <p:nvSpPr>
          <p:cNvPr id="350529163" name=""/>
          <p:cNvSpPr txBox="1"/>
          <p:nvPr/>
        </p:nvSpPr>
        <p:spPr bwMode="auto">
          <a:xfrm flipH="0" flipV="0">
            <a:off x="4518580" y="73980"/>
            <a:ext cx="311877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1st Window</a:t>
            </a:r>
            <a:r>
              <a:rPr lang="pt-PT"/>
              <a:t> - Logout Options</a:t>
            </a:r>
            <a:endParaRPr/>
          </a:p>
        </p:txBody>
      </p:sp>
      <p:sp>
        <p:nvSpPr>
          <p:cNvPr id="1925463436" name=""/>
          <p:cNvSpPr/>
          <p:nvPr/>
        </p:nvSpPr>
        <p:spPr bwMode="auto">
          <a:xfrm flipH="0" flipV="0">
            <a:off x="622549" y="5881324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518031" name=""/>
          <p:cNvSpPr/>
          <p:nvPr/>
        </p:nvSpPr>
        <p:spPr bwMode="auto">
          <a:xfrm flipH="0" flipV="0">
            <a:off x="4741250" y="5880288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047466" name=""/>
          <p:cNvSpPr/>
          <p:nvPr/>
        </p:nvSpPr>
        <p:spPr bwMode="auto">
          <a:xfrm flipH="0" flipV="0">
            <a:off x="8575131" y="5881324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14005" name=""/>
          <p:cNvSpPr/>
          <p:nvPr/>
        </p:nvSpPr>
        <p:spPr bwMode="auto">
          <a:xfrm flipH="0" flipV="0">
            <a:off x="3666355" y="1194660"/>
            <a:ext cx="2050533" cy="5308738"/>
          </a:xfrm>
          <a:prstGeom prst="rect">
            <a:avLst/>
          </a:prstGeom>
          <a:solidFill>
            <a:schemeClr val="bg1">
              <a:lumMod val="95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646908" name=""/>
          <p:cNvSpPr txBox="1"/>
          <p:nvPr/>
        </p:nvSpPr>
        <p:spPr bwMode="auto">
          <a:xfrm flipH="0" flipV="0">
            <a:off x="3811869" y="1507014"/>
            <a:ext cx="1034930" cy="10062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Opções:</a:t>
            </a:r>
            <a:endParaRPr lang="pt-PT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endParaRPr lang="pt-PT" sz="1400"/>
          </a:p>
        </p:txBody>
      </p:sp>
      <p:sp>
        <p:nvSpPr>
          <p:cNvPr id="558291439" name=""/>
          <p:cNvSpPr/>
          <p:nvPr/>
        </p:nvSpPr>
        <p:spPr bwMode="auto">
          <a:xfrm flipH="0" flipV="0">
            <a:off x="6917531" y="2512218"/>
            <a:ext cx="2178843" cy="2000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875508" name=""/>
          <p:cNvSpPr txBox="1"/>
          <p:nvPr/>
        </p:nvSpPr>
        <p:spPr bwMode="auto">
          <a:xfrm flipH="0" flipV="0">
            <a:off x="7002717" y="2674439"/>
            <a:ext cx="10099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Logout?</a:t>
            </a:r>
            <a:endParaRPr/>
          </a:p>
        </p:txBody>
      </p:sp>
      <p:sp>
        <p:nvSpPr>
          <p:cNvPr id="79885021" name=""/>
          <p:cNvSpPr txBox="1"/>
          <p:nvPr/>
        </p:nvSpPr>
        <p:spPr bwMode="auto">
          <a:xfrm flipH="0" flipV="0">
            <a:off x="7565054" y="4060031"/>
            <a:ext cx="816115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/>
              <a:t>Cancel</a:t>
            </a:r>
            <a:endParaRPr sz="1600"/>
          </a:p>
        </p:txBody>
      </p:sp>
      <p:sp>
        <p:nvSpPr>
          <p:cNvPr id="2129369453" name=""/>
          <p:cNvSpPr txBox="1"/>
          <p:nvPr/>
        </p:nvSpPr>
        <p:spPr bwMode="auto">
          <a:xfrm flipH="0" flipV="0">
            <a:off x="8617097" y="4060031"/>
            <a:ext cx="398208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/>
              <a:t>ok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096124" y="3036093"/>
            <a:ext cx="1678781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8548687" y="1785937"/>
            <a:ext cx="511968" cy="57149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905249" y="2512218"/>
            <a:ext cx="1595437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725250" name=""/>
          <p:cNvSpPr txBox="1"/>
          <p:nvPr/>
        </p:nvSpPr>
        <p:spPr bwMode="auto">
          <a:xfrm flipH="0" flipV="0">
            <a:off x="3917318" y="2742882"/>
            <a:ext cx="1034930" cy="10062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Opções:</a:t>
            </a:r>
            <a:endParaRPr lang="pt-PT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endParaRPr lang="pt-PT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09227" name=""/>
          <p:cNvSpPr txBox="1"/>
          <p:nvPr/>
        </p:nvSpPr>
        <p:spPr bwMode="auto">
          <a:xfrm flipH="0" flipV="0">
            <a:off x="4640035" y="149678"/>
            <a:ext cx="193693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Entregar Material</a:t>
            </a:r>
            <a:endParaRPr/>
          </a:p>
        </p:txBody>
      </p:sp>
      <p:sp>
        <p:nvSpPr>
          <p:cNvPr id="847943608" name=""/>
          <p:cNvSpPr txBox="1"/>
          <p:nvPr/>
        </p:nvSpPr>
        <p:spPr bwMode="auto">
          <a:xfrm flipH="0" flipV="0">
            <a:off x="3163053" y="1640023"/>
            <a:ext cx="2715466" cy="2530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 b="1"/>
              <a:t>Dados: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Armário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Item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Quantidade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Colaborador que recebe!</a:t>
            </a:r>
            <a:endParaRPr lang="pt-PT" sz="1600"/>
          </a:p>
          <a:p>
            <a:pPr>
              <a:defRPr/>
            </a:pPr>
            <a:endParaRPr lang="pt-PT" sz="1600"/>
          </a:p>
          <a:p>
            <a:pPr>
              <a:defRPr/>
            </a:pPr>
            <a:r>
              <a:rPr lang="pt-PT" sz="1600" b="1"/>
              <a:t>Opcionais: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Alterar quem dá (?)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Data e Hora (?)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endParaRPr lang="pt-PT" sz="1600"/>
          </a:p>
        </p:txBody>
      </p:sp>
      <p:grpSp>
        <p:nvGrpSpPr>
          <p:cNvPr id="1062236501" name=""/>
          <p:cNvGrpSpPr/>
          <p:nvPr/>
        </p:nvGrpSpPr>
        <p:grpSpPr bwMode="auto">
          <a:xfrm>
            <a:off x="6028000" y="873577"/>
            <a:ext cx="2700000" cy="5400000"/>
            <a:chOff x="0" y="0"/>
            <a:chExt cx="2700000" cy="5400000"/>
          </a:xfrm>
        </p:grpSpPr>
        <p:sp>
          <p:nvSpPr>
            <p:cNvPr id="209213611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0055669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8333156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4786386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6675875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16955086" name=""/>
          <p:cNvSpPr/>
          <p:nvPr/>
        </p:nvSpPr>
        <p:spPr bwMode="auto">
          <a:xfrm flipH="0" flipV="0">
            <a:off x="6216476" y="1171703"/>
            <a:ext cx="250780" cy="26193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5265598" name=""/>
          <p:cNvSpPr/>
          <p:nvPr/>
        </p:nvSpPr>
        <p:spPr bwMode="auto">
          <a:xfrm flipH="0" flipV="0">
            <a:off x="6216476" y="1964319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4999498" name=""/>
          <p:cNvSpPr txBox="1"/>
          <p:nvPr/>
        </p:nvSpPr>
        <p:spPr bwMode="auto">
          <a:xfrm flipH="0" flipV="0">
            <a:off x="6256078" y="1801033"/>
            <a:ext cx="80597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Armário</a:t>
            </a:r>
            <a:endParaRPr sz="1400"/>
          </a:p>
        </p:txBody>
      </p:sp>
      <p:sp>
        <p:nvSpPr>
          <p:cNvPr id="1231012480" name=""/>
          <p:cNvSpPr/>
          <p:nvPr/>
        </p:nvSpPr>
        <p:spPr bwMode="auto">
          <a:xfrm flipH="0" flipV="0">
            <a:off x="6216476" y="2715068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434178" name=""/>
          <p:cNvSpPr txBox="1"/>
          <p:nvPr/>
        </p:nvSpPr>
        <p:spPr bwMode="auto">
          <a:xfrm flipH="0" flipV="0">
            <a:off x="6256078" y="2551783"/>
            <a:ext cx="529383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Item</a:t>
            </a:r>
            <a:endParaRPr sz="1400"/>
          </a:p>
        </p:txBody>
      </p:sp>
      <p:sp>
        <p:nvSpPr>
          <p:cNvPr id="135996591" name=""/>
          <p:cNvSpPr/>
          <p:nvPr/>
        </p:nvSpPr>
        <p:spPr bwMode="auto">
          <a:xfrm flipH="0" flipV="0">
            <a:off x="6216476" y="3499837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624190" name=""/>
          <p:cNvSpPr txBox="1"/>
          <p:nvPr/>
        </p:nvSpPr>
        <p:spPr bwMode="auto">
          <a:xfrm flipH="0" flipV="0">
            <a:off x="6256078" y="3336552"/>
            <a:ext cx="110297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Quantidade</a:t>
            </a:r>
            <a:endParaRPr sz="1400"/>
          </a:p>
        </p:txBody>
      </p:sp>
      <p:sp>
        <p:nvSpPr>
          <p:cNvPr id="1556138691" name=""/>
          <p:cNvSpPr/>
          <p:nvPr/>
        </p:nvSpPr>
        <p:spPr bwMode="auto">
          <a:xfrm flipH="0" flipV="0">
            <a:off x="6216476" y="4282610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26974" name=""/>
          <p:cNvSpPr txBox="1"/>
          <p:nvPr/>
        </p:nvSpPr>
        <p:spPr bwMode="auto">
          <a:xfrm flipH="0" flipV="0">
            <a:off x="6256078" y="4119326"/>
            <a:ext cx="116209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Colaborador</a:t>
            </a:r>
            <a:endParaRPr sz="1400"/>
          </a:p>
        </p:txBody>
      </p:sp>
      <p:pic>
        <p:nvPicPr>
          <p:cNvPr id="16706264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2024820"/>
            <a:ext cx="273604" cy="273604"/>
          </a:xfrm>
          <a:prstGeom prst="rect">
            <a:avLst/>
          </a:prstGeom>
        </p:spPr>
      </p:pic>
      <p:pic>
        <p:nvPicPr>
          <p:cNvPr id="1978121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2775569"/>
            <a:ext cx="273604" cy="273604"/>
          </a:xfrm>
          <a:prstGeom prst="rect">
            <a:avLst/>
          </a:prstGeom>
        </p:spPr>
      </p:pic>
      <p:pic>
        <p:nvPicPr>
          <p:cNvPr id="19497970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4343111"/>
            <a:ext cx="273604" cy="273604"/>
          </a:xfrm>
          <a:prstGeom prst="rect">
            <a:avLst/>
          </a:prstGeom>
        </p:spPr>
      </p:pic>
      <p:sp>
        <p:nvSpPr>
          <p:cNvPr id="976155696" name=""/>
          <p:cNvSpPr txBox="1"/>
          <p:nvPr/>
        </p:nvSpPr>
        <p:spPr bwMode="auto">
          <a:xfrm flipH="0" flipV="0">
            <a:off x="6216476" y="6414499"/>
            <a:ext cx="19245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 for search</a:t>
            </a:r>
            <a:endParaRPr/>
          </a:p>
        </p:txBody>
      </p:sp>
      <p:sp>
        <p:nvSpPr>
          <p:cNvPr id="206779246" name=""/>
          <p:cNvSpPr/>
          <p:nvPr/>
        </p:nvSpPr>
        <p:spPr bwMode="auto">
          <a:xfrm flipH="0" flipV="0">
            <a:off x="7501901" y="5035889"/>
            <a:ext cx="1064657" cy="44599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PT" sz="1400">
                <a:solidFill>
                  <a:schemeClr val="tx1"/>
                </a:solidFill>
              </a:rPr>
              <a:t>Submeter</a:t>
            </a:r>
            <a:endParaRPr sz="1400">
              <a:solidFill>
                <a:schemeClr val="tx1"/>
              </a:solidFill>
            </a:endParaRPr>
          </a:p>
        </p:txBody>
      </p:sp>
      <p:grpSp>
        <p:nvGrpSpPr>
          <p:cNvPr id="1884530778" name=""/>
          <p:cNvGrpSpPr/>
          <p:nvPr/>
        </p:nvGrpSpPr>
        <p:grpSpPr bwMode="auto">
          <a:xfrm>
            <a:off x="6145585" y="2309131"/>
            <a:ext cx="2462892" cy="2807154"/>
            <a:chOff x="0" y="0"/>
            <a:chExt cx="2462892" cy="2807154"/>
          </a:xfrm>
        </p:grpSpPr>
        <p:sp>
          <p:nvSpPr>
            <p:cNvPr id="754766582" name=""/>
            <p:cNvSpPr/>
            <p:nvPr/>
          </p:nvSpPr>
          <p:spPr bwMode="auto">
            <a:xfrm flipH="0" flipV="0">
              <a:off x="0" y="0"/>
              <a:ext cx="2462892" cy="28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367392" y="847725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516910" name=""/>
            <p:cNvCxnSpPr>
              <a:cxnSpLocks/>
            </p:cNvCxnSpPr>
            <p:nvPr/>
          </p:nvCxnSpPr>
          <p:spPr bwMode="auto">
            <a:xfrm flipH="0" flipV="1">
              <a:off x="389707" y="2181488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291675" name=""/>
            <p:cNvSpPr txBox="1"/>
            <p:nvPr/>
          </p:nvSpPr>
          <p:spPr bwMode="auto">
            <a:xfrm flipH="0" flipV="0">
              <a:off x="1592035" y="2412546"/>
              <a:ext cx="737049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Cancel</a:t>
              </a:r>
              <a:endParaRPr sz="1400"/>
            </a:p>
          </p:txBody>
        </p:sp>
        <p:sp>
          <p:nvSpPr>
            <p:cNvPr id="1029170709" name=""/>
            <p:cNvSpPr/>
            <p:nvPr/>
          </p:nvSpPr>
          <p:spPr bwMode="auto">
            <a:xfrm flipH="0" flipV="0">
              <a:off x="235394" y="237761"/>
              <a:ext cx="1941747" cy="414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>
                <a:defRPr/>
              </a:pPr>
              <a:r>
                <a:rPr lang="pt-PT" sz="1600">
                  <a:solidFill>
                    <a:schemeClr val="tx1"/>
                  </a:solidFill>
                </a:rPr>
                <a:t>Opt</a:t>
              </a:r>
              <a:endParaRPr sz="1600">
                <a:solidFill>
                  <a:schemeClr val="tx1"/>
                </a:solidFill>
              </a:endParaRPr>
            </a:p>
          </p:txBody>
        </p:sp>
        <p:sp>
          <p:nvSpPr>
            <p:cNvPr id="669034856" name=""/>
            <p:cNvSpPr txBox="1"/>
            <p:nvPr/>
          </p:nvSpPr>
          <p:spPr bwMode="auto">
            <a:xfrm flipH="0" flipV="0">
              <a:off x="274997" y="94232"/>
              <a:ext cx="583164" cy="305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739840120" name=""/>
            <p:cNvSpPr txBox="1"/>
            <p:nvPr/>
          </p:nvSpPr>
          <p:spPr bwMode="auto">
            <a:xfrm flipH="0" flipV="0">
              <a:off x="557892" y="1051832"/>
              <a:ext cx="1047766" cy="9147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Option 1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Option </a:t>
              </a:r>
              <a:r>
                <a:rPr lang="pt-PT"/>
                <a:t>2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Option </a:t>
              </a:r>
              <a:r>
                <a:rPr lang="pt-PT"/>
                <a:t>3</a:t>
              </a:r>
              <a:endParaRPr lang="pt-PT"/>
            </a:p>
          </p:txBody>
        </p:sp>
      </p:grpSp>
      <p:grpSp>
        <p:nvGrpSpPr>
          <p:cNvPr id="684853601" name=""/>
          <p:cNvGrpSpPr/>
          <p:nvPr/>
        </p:nvGrpSpPr>
        <p:grpSpPr bwMode="auto">
          <a:xfrm>
            <a:off x="384242" y="868685"/>
            <a:ext cx="2700000" cy="5400000"/>
            <a:chOff x="0" y="0"/>
            <a:chExt cx="2700000" cy="5400000"/>
          </a:xfrm>
        </p:grpSpPr>
        <p:grpSp>
          <p:nvGrpSpPr>
            <p:cNvPr id="2016872739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901805282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66117292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2154530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73196461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60062297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309305482" name=""/>
            <p:cNvSpPr/>
            <p:nvPr/>
          </p:nvSpPr>
          <p:spPr bwMode="auto">
            <a:xfrm flipH="0" flipV="0">
              <a:off x="188475" y="298126"/>
              <a:ext cx="250781" cy="26193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8969249" name=""/>
            <p:cNvSpPr/>
            <p:nvPr/>
          </p:nvSpPr>
          <p:spPr bwMode="auto">
            <a:xfrm flipH="0" flipV="0">
              <a:off x="188475" y="1090742"/>
              <a:ext cx="2243959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5519801" name=""/>
            <p:cNvSpPr txBox="1"/>
            <p:nvPr/>
          </p:nvSpPr>
          <p:spPr bwMode="auto">
            <a:xfrm flipH="0" flipV="0">
              <a:off x="228078" y="927456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84564120" name=""/>
            <p:cNvSpPr/>
            <p:nvPr/>
          </p:nvSpPr>
          <p:spPr bwMode="auto">
            <a:xfrm flipH="0" flipV="0">
              <a:off x="188475" y="184149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388602" name=""/>
            <p:cNvSpPr txBox="1"/>
            <p:nvPr/>
          </p:nvSpPr>
          <p:spPr bwMode="auto">
            <a:xfrm flipH="0" flipV="0">
              <a:off x="228078" y="1678206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839001721" name=""/>
            <p:cNvSpPr/>
            <p:nvPr/>
          </p:nvSpPr>
          <p:spPr bwMode="auto">
            <a:xfrm flipH="0" flipV="0">
              <a:off x="188475" y="262626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3523392" name=""/>
            <p:cNvSpPr txBox="1"/>
            <p:nvPr/>
          </p:nvSpPr>
          <p:spPr bwMode="auto">
            <a:xfrm flipH="0" flipV="0">
              <a:off x="228078" y="2462975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1222224288" name=""/>
            <p:cNvSpPr/>
            <p:nvPr/>
          </p:nvSpPr>
          <p:spPr bwMode="auto">
            <a:xfrm flipH="0" flipV="0">
              <a:off x="188475" y="3409033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843325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205855969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1901992"/>
              <a:ext cx="273604" cy="273604"/>
            </a:xfrm>
            <a:prstGeom prst="rect">
              <a:avLst/>
            </a:prstGeom>
          </p:spPr>
        </p:pic>
        <p:pic>
          <p:nvPicPr>
            <p:cNvPr id="198938424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3469534"/>
              <a:ext cx="273604" cy="273604"/>
            </a:xfrm>
            <a:prstGeom prst="rect">
              <a:avLst/>
            </a:prstGeom>
          </p:spPr>
        </p:pic>
        <p:sp>
          <p:nvSpPr>
            <p:cNvPr id="882587131" name=""/>
            <p:cNvSpPr/>
            <p:nvPr/>
          </p:nvSpPr>
          <p:spPr bwMode="auto">
            <a:xfrm flipH="0" flipV="0">
              <a:off x="1527673" y="4158152"/>
              <a:ext cx="1064657" cy="446000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97244853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1151243"/>
              <a:ext cx="273604" cy="273604"/>
            </a:xfrm>
            <a:prstGeom prst="rect">
              <a:avLst/>
            </a:prstGeom>
          </p:spPr>
        </p:pic>
      </p:grpSp>
      <p:grpSp>
        <p:nvGrpSpPr>
          <p:cNvPr id="1766983486" name=""/>
          <p:cNvGrpSpPr/>
          <p:nvPr/>
        </p:nvGrpSpPr>
        <p:grpSpPr bwMode="auto">
          <a:xfrm>
            <a:off x="9060710" y="868686"/>
            <a:ext cx="2700000" cy="5400000"/>
            <a:chOff x="0" y="0"/>
            <a:chExt cx="2700000" cy="5400000"/>
          </a:xfrm>
        </p:grpSpPr>
        <p:grpSp>
          <p:nvGrpSpPr>
            <p:cNvPr id="620524146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305932855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95813862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01821903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3508243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20596910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088339674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4497403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6064561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992061207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5676447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451870221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6216936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75735961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9925842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30643576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79556886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956973942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69728160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sp>
        <p:nvSpPr>
          <p:cNvPr id="1677462551" name=""/>
          <p:cNvSpPr txBox="1"/>
          <p:nvPr/>
        </p:nvSpPr>
        <p:spPr bwMode="auto">
          <a:xfrm flipH="0" flipV="0">
            <a:off x="9432291" y="6333778"/>
            <a:ext cx="194999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 for Validar</a:t>
            </a:r>
            <a:endParaRPr/>
          </a:p>
        </p:txBody>
      </p:sp>
      <p:grpSp>
        <p:nvGrpSpPr>
          <p:cNvPr id="1677896053" name=""/>
          <p:cNvGrpSpPr/>
          <p:nvPr/>
        </p:nvGrpSpPr>
        <p:grpSpPr bwMode="auto">
          <a:xfrm>
            <a:off x="9164237" y="2292457"/>
            <a:ext cx="2453898" cy="2905931"/>
            <a:chOff x="0" y="0"/>
            <a:chExt cx="2453898" cy="2905931"/>
          </a:xfrm>
        </p:grpSpPr>
        <p:sp>
          <p:nvSpPr>
            <p:cNvPr id="1561235601" name=""/>
            <p:cNvSpPr/>
            <p:nvPr/>
          </p:nvSpPr>
          <p:spPr bwMode="auto">
            <a:xfrm flipH="0" flipV="0">
              <a:off x="0" y="0"/>
              <a:ext cx="2453898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000315" name=""/>
            <p:cNvSpPr txBox="1"/>
            <p:nvPr/>
          </p:nvSpPr>
          <p:spPr bwMode="auto">
            <a:xfrm rot="0" flipH="0" flipV="0">
              <a:off x="120512" y="116991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grpSp>
          <p:nvGrpSpPr>
            <p:cNvPr id="29391633" name=""/>
            <p:cNvGrpSpPr/>
            <p:nvPr/>
          </p:nvGrpSpPr>
          <p:grpSpPr bwMode="auto">
            <a:xfrm>
              <a:off x="654509" y="1016764"/>
              <a:ext cx="1109707" cy="1342374"/>
              <a:chOff x="0" y="0"/>
              <a:chExt cx="1109707" cy="1342374"/>
            </a:xfrm>
          </p:grpSpPr>
          <p:sp>
            <p:nvSpPr>
              <p:cNvPr id="1264655552" name=""/>
              <p:cNvSpPr/>
              <p:nvPr/>
            </p:nvSpPr>
            <p:spPr bwMode="auto">
              <a:xfrm rot="0" flipH="0" flipV="0">
                <a:off x="0" y="109304"/>
                <a:ext cx="1109707" cy="1109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79924698" name=""/>
              <p:cNvSpPr/>
              <p:nvPr/>
            </p:nvSpPr>
            <p:spPr bwMode="auto">
              <a:xfrm rot="5701090" flipH="0" flipV="0">
                <a:off x="431490" y="17014"/>
                <a:ext cx="246723" cy="212693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123013830" name=""/>
              <p:cNvSpPr/>
              <p:nvPr/>
            </p:nvSpPr>
            <p:spPr bwMode="auto">
              <a:xfrm rot="16199933" flipH="0" flipV="0">
                <a:off x="409906" y="1112665"/>
                <a:ext cx="246723" cy="2126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07456313" name=""/>
          <p:cNvGrpSpPr/>
          <p:nvPr/>
        </p:nvGrpSpPr>
        <p:grpSpPr bwMode="auto">
          <a:xfrm>
            <a:off x="8095220" y="853962"/>
            <a:ext cx="2700000" cy="5400000"/>
            <a:chOff x="0" y="0"/>
            <a:chExt cx="2700000" cy="5400000"/>
          </a:xfrm>
        </p:grpSpPr>
        <p:grpSp>
          <p:nvGrpSpPr>
            <p:cNvPr id="758439988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311812639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60843918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9920522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0328982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02228006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500739473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1265867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4409879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65234550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534198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399262211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9215892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852136315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2955379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209405506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14293438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031255491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73766506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sp>
        <p:nvSpPr>
          <p:cNvPr id="883764488" name=""/>
          <p:cNvSpPr txBox="1"/>
          <p:nvPr/>
        </p:nvSpPr>
        <p:spPr bwMode="auto">
          <a:xfrm flipH="0" flipV="0">
            <a:off x="8466802" y="6319055"/>
            <a:ext cx="61545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Erro</a:t>
            </a:r>
            <a:endParaRPr/>
          </a:p>
        </p:txBody>
      </p:sp>
      <p:sp>
        <p:nvSpPr>
          <p:cNvPr id="1962114930" name=""/>
          <p:cNvSpPr txBox="1"/>
          <p:nvPr/>
        </p:nvSpPr>
        <p:spPr bwMode="auto">
          <a:xfrm flipH="0" flipV="0">
            <a:off x="607881" y="6425338"/>
            <a:ext cx="100970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All good </a:t>
            </a:r>
            <a:endParaRPr/>
          </a:p>
        </p:txBody>
      </p:sp>
      <p:grpSp>
        <p:nvGrpSpPr>
          <p:cNvPr id="1241666239" name=""/>
          <p:cNvGrpSpPr/>
          <p:nvPr/>
        </p:nvGrpSpPr>
        <p:grpSpPr bwMode="auto">
          <a:xfrm>
            <a:off x="3724705" y="849071"/>
            <a:ext cx="2700000" cy="5400000"/>
            <a:chOff x="0" y="0"/>
            <a:chExt cx="2700000" cy="5400000"/>
          </a:xfrm>
        </p:grpSpPr>
        <p:grpSp>
          <p:nvGrpSpPr>
            <p:cNvPr id="1739580123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35414670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5333493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48147766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31925218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60307061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51605299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033811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8962208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04343104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3785241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687709990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580932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210825563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2415421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51997464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79390736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517837047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46708729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grpSp>
        <p:nvGrpSpPr>
          <p:cNvPr id="228864332" name=""/>
          <p:cNvGrpSpPr/>
          <p:nvPr/>
        </p:nvGrpSpPr>
        <p:grpSpPr bwMode="auto">
          <a:xfrm>
            <a:off x="364784" y="770599"/>
            <a:ext cx="2700000" cy="5400000"/>
            <a:chOff x="0" y="0"/>
            <a:chExt cx="2700000" cy="5400000"/>
          </a:xfrm>
        </p:grpSpPr>
        <p:grpSp>
          <p:nvGrpSpPr>
            <p:cNvPr id="888797990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210783492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04233203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69876908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71552941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3913336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657663147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0720933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843802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20915013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0629086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2112653209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4498989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1930782507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5853182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13320798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44384271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380648640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98809717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grpSp>
        <p:nvGrpSpPr>
          <p:cNvPr id="1274499429" name=""/>
          <p:cNvGrpSpPr/>
          <p:nvPr/>
        </p:nvGrpSpPr>
        <p:grpSpPr bwMode="auto">
          <a:xfrm>
            <a:off x="486335" y="2143839"/>
            <a:ext cx="2453897" cy="2905931"/>
            <a:chOff x="0" y="0"/>
            <a:chExt cx="2453897" cy="2905931"/>
          </a:xfrm>
        </p:grpSpPr>
        <p:sp>
          <p:nvSpPr>
            <p:cNvPr id="123540931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618569" name=""/>
            <p:cNvSpPr txBox="1"/>
            <p:nvPr/>
          </p:nvSpPr>
          <p:spPr bwMode="auto">
            <a:xfrm rot="0" flipH="0" flipV="0">
              <a:off x="151744" y="116991"/>
              <a:ext cx="215336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pt-PT"/>
                <a:t>Registo Adicionado</a:t>
              </a:r>
              <a:endParaRPr/>
            </a:p>
          </p:txBody>
        </p:sp>
        <p:cxnSp>
          <p:nvCxnSpPr>
            <p:cNvPr id="157276847" name=""/>
            <p:cNvCxnSpPr>
              <a:cxnSpLocks/>
            </p:cNvCxnSpPr>
            <p:nvPr/>
          </p:nvCxnSpPr>
          <p:spPr bwMode="auto">
            <a:xfrm flipH="0" flipV="1">
              <a:off x="287438" y="563621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709607" name=""/>
            <p:cNvSpPr txBox="1"/>
            <p:nvPr/>
          </p:nvSpPr>
          <p:spPr bwMode="auto">
            <a:xfrm flipH="0" flipV="0">
              <a:off x="218334" y="831941"/>
              <a:ext cx="2051232" cy="9147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Registo adicionado com sucesso</a:t>
              </a:r>
              <a:endParaRPr/>
            </a:p>
          </p:txBody>
        </p:sp>
        <p:sp>
          <p:nvSpPr>
            <p:cNvPr id="462087190" name=""/>
            <p:cNvSpPr txBox="1"/>
            <p:nvPr/>
          </p:nvSpPr>
          <p:spPr bwMode="auto">
            <a:xfrm flipH="0" flipV="0">
              <a:off x="1869557" y="2533198"/>
              <a:ext cx="39820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600"/>
                <a:t>ok</a:t>
              </a:r>
              <a:endParaRPr sz="1600"/>
            </a:p>
          </p:txBody>
        </p:sp>
        <p:cxnSp>
          <p:nvCxnSpPr>
            <p:cNvPr id="201962776" name=""/>
            <p:cNvCxnSpPr>
              <a:cxnSpLocks/>
            </p:cNvCxnSpPr>
            <p:nvPr/>
          </p:nvCxnSpPr>
          <p:spPr bwMode="auto">
            <a:xfrm flipH="0" flipV="1">
              <a:off x="287438" y="2475724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5788852" name=""/>
          <p:cNvGrpSpPr/>
          <p:nvPr/>
        </p:nvGrpSpPr>
        <p:grpSpPr bwMode="auto">
          <a:xfrm>
            <a:off x="8179449" y="2261407"/>
            <a:ext cx="2453897" cy="2905931"/>
            <a:chOff x="0" y="0"/>
            <a:chExt cx="2453897" cy="2905931"/>
          </a:xfrm>
        </p:grpSpPr>
        <p:sp>
          <p:nvSpPr>
            <p:cNvPr id="808955838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4932786" name=""/>
            <p:cNvSpPr txBox="1"/>
            <p:nvPr/>
          </p:nvSpPr>
          <p:spPr bwMode="auto">
            <a:xfrm rot="0" flipH="0" flipV="0">
              <a:off x="151743" y="116991"/>
              <a:ext cx="80599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pt-PT"/>
                <a:t>Erro...</a:t>
              </a:r>
              <a:endParaRPr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287438" y="563622"/>
              <a:ext cx="1840423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4914363" name=""/>
            <p:cNvSpPr txBox="1"/>
            <p:nvPr/>
          </p:nvSpPr>
          <p:spPr bwMode="auto">
            <a:xfrm flipH="0" flipV="0">
              <a:off x="335869" y="934935"/>
              <a:ext cx="1225801" cy="64044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Erro por</a:t>
              </a:r>
              <a:endParaRPr lang="pt-PT"/>
            </a:p>
            <a:p>
              <a:pPr>
                <a:defRPr/>
              </a:pPr>
              <a:r>
                <a:rPr lang="pt-PT"/>
                <a:t>bla bla bla</a:t>
              </a:r>
              <a:endParaRPr/>
            </a:p>
          </p:txBody>
        </p:sp>
        <p:sp>
          <p:nvSpPr>
            <p:cNvPr id="1515246695" name=""/>
            <p:cNvSpPr txBox="1"/>
            <p:nvPr/>
          </p:nvSpPr>
          <p:spPr bwMode="auto">
            <a:xfrm flipH="0" flipV="0">
              <a:off x="1869557" y="2533198"/>
              <a:ext cx="39820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600"/>
                <a:t>ok</a:t>
              </a:r>
              <a:endParaRPr sz="1600"/>
            </a:p>
          </p:txBody>
        </p:sp>
        <p:cxnSp>
          <p:nvCxnSpPr>
            <p:cNvPr id="296045724" name=""/>
            <p:cNvCxnSpPr>
              <a:cxnSpLocks/>
            </p:cNvCxnSpPr>
            <p:nvPr/>
          </p:nvCxnSpPr>
          <p:spPr bwMode="auto">
            <a:xfrm flipH="0" flipV="1">
              <a:off x="287438" y="2475724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2412272" name=""/>
          <p:cNvSpPr txBox="1"/>
          <p:nvPr/>
        </p:nvSpPr>
        <p:spPr bwMode="auto">
          <a:xfrm flipH="0" flipV="0">
            <a:off x="4526056" y="6319055"/>
            <a:ext cx="1402917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PT"/>
              <a:t>New Item??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14197" y="6502115"/>
            <a:ext cx="1549830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1926840" name=""/>
          <p:cNvSpPr txBox="1"/>
          <p:nvPr/>
        </p:nvSpPr>
        <p:spPr bwMode="auto">
          <a:xfrm flipH="0" flipV="0">
            <a:off x="4640034" y="149677"/>
            <a:ext cx="193693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Entregar Material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90591800" name=""/>
          <p:cNvGrpSpPr/>
          <p:nvPr/>
        </p:nvGrpSpPr>
        <p:grpSpPr bwMode="auto">
          <a:xfrm>
            <a:off x="8431871" y="919580"/>
            <a:ext cx="2700000" cy="5400000"/>
            <a:chOff x="0" y="0"/>
            <a:chExt cx="2700000" cy="5400000"/>
          </a:xfrm>
        </p:grpSpPr>
        <p:grpSp>
          <p:nvGrpSpPr>
            <p:cNvPr id="1452236165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64976891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14201847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06591280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7499923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82604319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9786534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4760302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762249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280422438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6064394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862993460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9616096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97334572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901991"/>
              <a:ext cx="273604" cy="273604"/>
            </a:xfrm>
            <a:prstGeom prst="rect">
              <a:avLst/>
            </a:prstGeom>
          </p:spPr>
        </p:pic>
        <p:sp>
          <p:nvSpPr>
            <p:cNvPr id="1036816577" name=""/>
            <p:cNvSpPr/>
            <p:nvPr/>
          </p:nvSpPr>
          <p:spPr bwMode="auto">
            <a:xfrm rot="0" flipH="0" flipV="0">
              <a:off x="1527671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958165647" name=""/>
            <p:cNvSpPr/>
            <p:nvPr/>
          </p:nvSpPr>
          <p:spPr bwMode="auto">
            <a:xfrm rot="0" flipH="0" flipV="0">
              <a:off x="1884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0645105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151241"/>
              <a:ext cx="273604" cy="273604"/>
            </a:xfrm>
            <a:prstGeom prst="rect">
              <a:avLst/>
            </a:prstGeom>
          </p:spPr>
        </p:pic>
      </p:grpSp>
      <p:grpSp>
        <p:nvGrpSpPr>
          <p:cNvPr id="1237311065" name=""/>
          <p:cNvGrpSpPr/>
          <p:nvPr/>
        </p:nvGrpSpPr>
        <p:grpSpPr bwMode="auto">
          <a:xfrm>
            <a:off x="4506730" y="914121"/>
            <a:ext cx="2700000" cy="5400000"/>
            <a:chOff x="0" y="0"/>
            <a:chExt cx="2700000" cy="5400000"/>
          </a:xfrm>
        </p:grpSpPr>
        <p:grpSp>
          <p:nvGrpSpPr>
            <p:cNvPr id="1611040118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214617042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14856428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57278777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005250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117872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9686794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881426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6444196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835605150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258768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684621681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8106077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178947670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901991"/>
              <a:ext cx="273604" cy="273604"/>
            </a:xfrm>
            <a:prstGeom prst="rect">
              <a:avLst/>
            </a:prstGeom>
          </p:spPr>
        </p:pic>
        <p:sp>
          <p:nvSpPr>
            <p:cNvPr id="595466582" name=""/>
            <p:cNvSpPr/>
            <p:nvPr/>
          </p:nvSpPr>
          <p:spPr bwMode="auto">
            <a:xfrm rot="0" flipH="0" flipV="0">
              <a:off x="1527671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474719196" name=""/>
            <p:cNvSpPr/>
            <p:nvPr/>
          </p:nvSpPr>
          <p:spPr bwMode="auto">
            <a:xfrm rot="0" flipH="0" flipV="0">
              <a:off x="1884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0325092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151241"/>
              <a:ext cx="273604" cy="273604"/>
            </a:xfrm>
            <a:prstGeom prst="rect">
              <a:avLst/>
            </a:prstGeom>
          </p:spPr>
        </p:pic>
      </p:grpSp>
      <p:sp>
        <p:nvSpPr>
          <p:cNvPr id="314123815" name=""/>
          <p:cNvSpPr txBox="1"/>
          <p:nvPr/>
        </p:nvSpPr>
        <p:spPr bwMode="auto">
          <a:xfrm flipH="0" flipV="0">
            <a:off x="5160508" y="204397"/>
            <a:ext cx="207656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Abastecer Armário</a:t>
            </a:r>
            <a:endParaRPr/>
          </a:p>
        </p:txBody>
      </p:sp>
      <p:grpSp>
        <p:nvGrpSpPr>
          <p:cNvPr id="197567736" name=""/>
          <p:cNvGrpSpPr/>
          <p:nvPr/>
        </p:nvGrpSpPr>
        <p:grpSpPr bwMode="auto">
          <a:xfrm>
            <a:off x="4610861" y="2290713"/>
            <a:ext cx="2462891" cy="2807154"/>
            <a:chOff x="0" y="0"/>
            <a:chExt cx="2462891" cy="2807154"/>
          </a:xfrm>
        </p:grpSpPr>
        <p:sp>
          <p:nvSpPr>
            <p:cNvPr id="522950331" name=""/>
            <p:cNvSpPr/>
            <p:nvPr/>
          </p:nvSpPr>
          <p:spPr bwMode="auto">
            <a:xfrm flipH="0" flipV="0">
              <a:off x="0" y="0"/>
              <a:ext cx="2462891" cy="28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8688413" name=""/>
            <p:cNvCxnSpPr>
              <a:cxnSpLocks/>
            </p:cNvCxnSpPr>
            <p:nvPr/>
          </p:nvCxnSpPr>
          <p:spPr bwMode="auto">
            <a:xfrm flipH="0" flipV="1">
              <a:off x="367391" y="847724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0204380" name=""/>
            <p:cNvCxnSpPr>
              <a:cxnSpLocks/>
            </p:cNvCxnSpPr>
            <p:nvPr/>
          </p:nvCxnSpPr>
          <p:spPr bwMode="auto">
            <a:xfrm flipH="0" flipV="1">
              <a:off x="389706" y="2181487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2797901" name=""/>
            <p:cNvSpPr txBox="1"/>
            <p:nvPr/>
          </p:nvSpPr>
          <p:spPr bwMode="auto">
            <a:xfrm flipH="0" flipV="0">
              <a:off x="1592034" y="2412546"/>
              <a:ext cx="737049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Cancel</a:t>
              </a:r>
              <a:endParaRPr sz="1400"/>
            </a:p>
          </p:txBody>
        </p:sp>
        <p:sp>
          <p:nvSpPr>
            <p:cNvPr id="1730259759" name=""/>
            <p:cNvSpPr/>
            <p:nvPr/>
          </p:nvSpPr>
          <p:spPr bwMode="auto">
            <a:xfrm flipH="0" flipV="0">
              <a:off x="235393" y="237760"/>
              <a:ext cx="1941747" cy="414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>
                <a:defRPr/>
              </a:pPr>
              <a:r>
                <a:rPr lang="pt-PT" sz="1600">
                  <a:solidFill>
                    <a:schemeClr val="tx1"/>
                  </a:solidFill>
                </a:rPr>
                <a:t>Opt</a:t>
              </a:r>
              <a:endParaRPr sz="1600">
                <a:solidFill>
                  <a:schemeClr val="tx1"/>
                </a:solidFill>
              </a:endParaRPr>
            </a:p>
          </p:txBody>
        </p:sp>
        <p:sp>
          <p:nvSpPr>
            <p:cNvPr id="1093464998" name=""/>
            <p:cNvSpPr txBox="1"/>
            <p:nvPr/>
          </p:nvSpPr>
          <p:spPr bwMode="auto">
            <a:xfrm flipH="0" flipV="0">
              <a:off x="274996" y="94231"/>
              <a:ext cx="583524" cy="305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918022464" name=""/>
            <p:cNvSpPr txBox="1"/>
            <p:nvPr/>
          </p:nvSpPr>
          <p:spPr bwMode="auto">
            <a:xfrm flipH="0" flipV="0">
              <a:off x="557892" y="1051831"/>
              <a:ext cx="1047766" cy="9147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Option 1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Option </a:t>
              </a:r>
              <a:r>
                <a:rPr lang="pt-PT"/>
                <a:t>2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Option </a:t>
              </a:r>
              <a:r>
                <a:rPr lang="pt-PT"/>
                <a:t>3</a:t>
              </a:r>
              <a:endParaRPr lang="pt-PT"/>
            </a:p>
          </p:txBody>
        </p:sp>
      </p:grpSp>
      <p:grpSp>
        <p:nvGrpSpPr>
          <p:cNvPr id="1062872716" name=""/>
          <p:cNvGrpSpPr/>
          <p:nvPr/>
        </p:nvGrpSpPr>
        <p:grpSpPr bwMode="auto">
          <a:xfrm>
            <a:off x="8551541" y="2260785"/>
            <a:ext cx="2453897" cy="2905931"/>
            <a:chOff x="0" y="0"/>
            <a:chExt cx="2453897" cy="2905931"/>
          </a:xfrm>
        </p:grpSpPr>
        <p:sp>
          <p:nvSpPr>
            <p:cNvPr id="1017685518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0506960" name=""/>
            <p:cNvSpPr txBox="1"/>
            <p:nvPr/>
          </p:nvSpPr>
          <p:spPr bwMode="auto">
            <a:xfrm rot="0" flipH="0" flipV="0">
              <a:off x="120691" y="116991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grpSp>
          <p:nvGrpSpPr>
            <p:cNvPr id="610741349" name=""/>
            <p:cNvGrpSpPr/>
            <p:nvPr/>
          </p:nvGrpSpPr>
          <p:grpSpPr bwMode="auto">
            <a:xfrm>
              <a:off x="654509" y="1016763"/>
              <a:ext cx="1109707" cy="1342374"/>
              <a:chOff x="0" y="0"/>
              <a:chExt cx="1109707" cy="1342374"/>
            </a:xfrm>
          </p:grpSpPr>
          <p:sp>
            <p:nvSpPr>
              <p:cNvPr id="1260670376" name=""/>
              <p:cNvSpPr/>
              <p:nvPr/>
            </p:nvSpPr>
            <p:spPr bwMode="auto">
              <a:xfrm rot="0" flipH="0" flipV="0">
                <a:off x="0" y="109303"/>
                <a:ext cx="1109707" cy="1109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60990045" name=""/>
              <p:cNvSpPr/>
              <p:nvPr/>
            </p:nvSpPr>
            <p:spPr bwMode="auto">
              <a:xfrm rot="5701090" flipH="0" flipV="0">
                <a:off x="431490" y="17014"/>
                <a:ext cx="246723" cy="212693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773299320" name=""/>
              <p:cNvSpPr/>
              <p:nvPr/>
            </p:nvSpPr>
            <p:spPr bwMode="auto">
              <a:xfrm rot="16199933" flipH="0" flipV="0">
                <a:off x="409906" y="1112665"/>
                <a:ext cx="246723" cy="2126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2017866725" name=""/>
          <p:cNvGrpSpPr/>
          <p:nvPr/>
        </p:nvGrpSpPr>
        <p:grpSpPr bwMode="auto">
          <a:xfrm>
            <a:off x="384242" y="868685"/>
            <a:ext cx="2700000" cy="5400000"/>
            <a:chOff x="0" y="0"/>
            <a:chExt cx="2700000" cy="5400000"/>
          </a:xfrm>
        </p:grpSpPr>
        <p:grpSp>
          <p:nvGrpSpPr>
            <p:cNvPr id="383165642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41060411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07146630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75597491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2054908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6239227" name=""/>
              <p:cNvSpPr/>
              <p:nvPr/>
            </p:nvSpPr>
            <p:spPr bwMode="auto">
              <a:xfrm rot="0" flipH="0" flipV="0">
                <a:off x="1280641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5366868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9746508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3907290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20502772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718348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215285664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3388315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39943575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8" y="1901991"/>
              <a:ext cx="273604" cy="273604"/>
            </a:xfrm>
            <a:prstGeom prst="rect">
              <a:avLst/>
            </a:prstGeom>
          </p:spPr>
        </p:pic>
        <p:sp>
          <p:nvSpPr>
            <p:cNvPr id="802902987" name=""/>
            <p:cNvSpPr/>
            <p:nvPr/>
          </p:nvSpPr>
          <p:spPr bwMode="auto">
            <a:xfrm rot="0"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1628065574" name=""/>
            <p:cNvSpPr/>
            <p:nvPr/>
          </p:nvSpPr>
          <p:spPr bwMode="auto">
            <a:xfrm rot="0" flipH="0" flipV="0">
              <a:off x="188474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6819859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2024-05-01T20:50:51Z</dcterms:modified>
  <cp:category/>
  <cp:contentStatus/>
  <cp:version/>
</cp:coreProperties>
</file>