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46B8AA-513D-5675-3C5B-414984BC2BB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2BBF00-1AB9-C0CB-79BE-9430341661E8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13F2DD-592A-C0AE-0D72-788AD23ECE2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43050F-C8CD-D363-26D1-7769371A7E4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40DDE8-EFAF-BC4E-C87C-629E7B9B618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6007351" name=""/>
          <p:cNvSpPr txBox="1"/>
          <p:nvPr/>
        </p:nvSpPr>
        <p:spPr bwMode="auto">
          <a:xfrm flipH="0" flipV="0">
            <a:off x="3231117" y="92332"/>
            <a:ext cx="4621636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/>
              <a:t>Stock Control UI</a:t>
            </a:r>
            <a:endParaRPr sz="4800"/>
          </a:p>
        </p:txBody>
      </p:sp>
      <p:grpSp>
        <p:nvGrpSpPr>
          <p:cNvPr id="1888042584" name=""/>
          <p:cNvGrpSpPr/>
          <p:nvPr/>
        </p:nvGrpSpPr>
        <p:grpSpPr bwMode="auto">
          <a:xfrm>
            <a:off x="384243" y="868686"/>
            <a:ext cx="2700000" cy="5400000"/>
            <a:chOff x="0" y="0"/>
            <a:chExt cx="2700000" cy="5400000"/>
          </a:xfrm>
        </p:grpSpPr>
        <p:sp>
          <p:nvSpPr>
            <p:cNvPr id="1719068555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6108913" name=""/>
            <p:cNvSpPr/>
            <p:nvPr/>
          </p:nvSpPr>
          <p:spPr bwMode="auto">
            <a:xfrm rot="0" flipH="0" flipV="0">
              <a:off x="0" y="468000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7906818" name=""/>
            <p:cNvSpPr/>
            <p:nvPr/>
          </p:nvSpPr>
          <p:spPr bwMode="auto">
            <a:xfrm rot="0" flipH="0" flipV="0">
              <a:off x="0" y="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2844373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73572370" name=""/>
            <p:cNvSpPr/>
            <p:nvPr/>
          </p:nvSpPr>
          <p:spPr bwMode="auto">
            <a:xfrm rot="0" flipH="0" flipV="0">
              <a:off x="1280643" y="21592"/>
              <a:ext cx="138713" cy="13871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813450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433058" y="1303906"/>
            <a:ext cx="2381249" cy="695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01786424" name=""/>
          <p:cNvGrpSpPr/>
          <p:nvPr/>
        </p:nvGrpSpPr>
        <p:grpSpPr bwMode="auto">
          <a:xfrm>
            <a:off x="7395743" y="879140"/>
            <a:ext cx="2700000" cy="5400000"/>
            <a:chOff x="0" y="0"/>
            <a:chExt cx="2700000" cy="5400000"/>
          </a:xfrm>
        </p:grpSpPr>
        <p:sp>
          <p:nvSpPr>
            <p:cNvPr id="241872509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875448" name=""/>
            <p:cNvSpPr/>
            <p:nvPr/>
          </p:nvSpPr>
          <p:spPr bwMode="auto">
            <a:xfrm rot="0" flipH="0" flipV="0">
              <a:off x="0" y="468000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9798595" name=""/>
            <p:cNvSpPr/>
            <p:nvPr/>
          </p:nvSpPr>
          <p:spPr bwMode="auto">
            <a:xfrm rot="0" flipH="0" flipV="0">
              <a:off x="0" y="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2632189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28818756" name=""/>
            <p:cNvSpPr/>
            <p:nvPr/>
          </p:nvSpPr>
          <p:spPr bwMode="auto">
            <a:xfrm rot="0" flipH="0" flipV="0">
              <a:off x="1280641" y="21591"/>
              <a:ext cx="138712" cy="13871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37355447" name=""/>
          <p:cNvGrpSpPr/>
          <p:nvPr/>
        </p:nvGrpSpPr>
        <p:grpSpPr bwMode="auto">
          <a:xfrm>
            <a:off x="4417694" y="898977"/>
            <a:ext cx="2700000" cy="5400000"/>
            <a:chOff x="0" y="0"/>
            <a:chExt cx="2700000" cy="5400000"/>
          </a:xfrm>
        </p:grpSpPr>
        <p:sp>
          <p:nvSpPr>
            <p:cNvPr id="538935666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2433573" name=""/>
            <p:cNvSpPr/>
            <p:nvPr/>
          </p:nvSpPr>
          <p:spPr bwMode="auto">
            <a:xfrm rot="0" flipH="0" flipV="0">
              <a:off x="0" y="468000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048081" name=""/>
            <p:cNvSpPr/>
            <p:nvPr/>
          </p:nvSpPr>
          <p:spPr bwMode="auto">
            <a:xfrm rot="0" flipH="0" flipV="0">
              <a:off x="0" y="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42827717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41430175" name=""/>
            <p:cNvSpPr/>
            <p:nvPr/>
          </p:nvSpPr>
          <p:spPr bwMode="auto">
            <a:xfrm rot="0" flipH="0" flipV="0">
              <a:off x="1280641" y="21591"/>
              <a:ext cx="138712" cy="13871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739461268" name=""/>
          <p:cNvSpPr txBox="1"/>
          <p:nvPr/>
        </p:nvSpPr>
        <p:spPr bwMode="auto">
          <a:xfrm flipH="0" flipV="0">
            <a:off x="4574525" y="138713"/>
            <a:ext cx="1982949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Login Page</a:t>
            </a:r>
            <a:endParaRPr sz="2800"/>
          </a:p>
        </p:txBody>
      </p:sp>
      <p:sp>
        <p:nvSpPr>
          <p:cNvPr id="1276901167" name=""/>
          <p:cNvSpPr txBox="1"/>
          <p:nvPr/>
        </p:nvSpPr>
        <p:spPr bwMode="auto">
          <a:xfrm flipH="0" flipV="0">
            <a:off x="5114374" y="1170252"/>
            <a:ext cx="74293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Login</a:t>
            </a:r>
            <a:endParaRPr/>
          </a:p>
        </p:txBody>
      </p:sp>
      <p:sp>
        <p:nvSpPr>
          <p:cNvPr id="1497817964" name=""/>
          <p:cNvSpPr txBox="1"/>
          <p:nvPr/>
        </p:nvSpPr>
        <p:spPr bwMode="auto">
          <a:xfrm flipH="0" flipV="0">
            <a:off x="7996034" y="1142695"/>
            <a:ext cx="149257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Login Failed!</a:t>
            </a:r>
            <a:endParaRPr/>
          </a:p>
        </p:txBody>
      </p:sp>
      <p:sp>
        <p:nvSpPr>
          <p:cNvPr id="2138165859" name=""/>
          <p:cNvSpPr/>
          <p:nvPr/>
        </p:nvSpPr>
        <p:spPr bwMode="auto">
          <a:xfrm flipH="0" flipV="0">
            <a:off x="9653916" y="1154675"/>
            <a:ext cx="342158" cy="342158"/>
          </a:xfrm>
          <a:prstGeom prst="smileyFace">
            <a:avLst>
              <a:gd name="adj" fmla="val -465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401128" name=""/>
          <p:cNvSpPr txBox="1"/>
          <p:nvPr/>
        </p:nvSpPr>
        <p:spPr bwMode="auto">
          <a:xfrm flipH="0" flipV="0">
            <a:off x="7502607" y="1682931"/>
            <a:ext cx="2507149" cy="2012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Erro:</a:t>
            </a:r>
            <a:endParaRPr/>
          </a:p>
          <a:p>
            <a:pPr>
              <a:defRPr/>
            </a:pPr>
            <a:r>
              <a:rPr/>
              <a:t>Username or Password Errados.</a:t>
            </a:r>
            <a:endParaRPr/>
          </a:p>
          <a:p>
            <a:pPr>
              <a:defRPr/>
            </a:pPr>
            <a:r>
              <a:rPr/>
              <a:t>If you forgot you username or password talk to Admin</a:t>
            </a:r>
            <a:endParaRPr/>
          </a:p>
        </p:txBody>
      </p:sp>
      <p:sp>
        <p:nvSpPr>
          <p:cNvPr id="832650475" name=""/>
          <p:cNvSpPr txBox="1"/>
          <p:nvPr/>
        </p:nvSpPr>
        <p:spPr bwMode="auto">
          <a:xfrm flipH="0" flipV="0">
            <a:off x="7502607" y="3726619"/>
            <a:ext cx="2493468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Erro:</a:t>
            </a:r>
            <a:endParaRPr/>
          </a:p>
          <a:p>
            <a:pPr>
              <a:defRPr/>
            </a:pPr>
            <a:r>
              <a:rPr/>
              <a:t>Falha de Comunicação, tente mais tarde</a:t>
            </a:r>
            <a:endParaRPr/>
          </a:p>
        </p:txBody>
      </p:sp>
      <p:sp>
        <p:nvSpPr>
          <p:cNvPr id="138712192" name=""/>
          <p:cNvSpPr/>
          <p:nvPr/>
        </p:nvSpPr>
        <p:spPr bwMode="auto">
          <a:xfrm flipH="0" flipV="0">
            <a:off x="7697347" y="5147606"/>
            <a:ext cx="2089949" cy="369901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Back/OK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415522109" name=""/>
          <p:cNvGrpSpPr/>
          <p:nvPr/>
        </p:nvGrpSpPr>
        <p:grpSpPr bwMode="auto">
          <a:xfrm>
            <a:off x="1512486" y="919549"/>
            <a:ext cx="2700000" cy="5400000"/>
            <a:chOff x="0" y="0"/>
            <a:chExt cx="2700000" cy="5400000"/>
          </a:xfrm>
        </p:grpSpPr>
        <p:sp>
          <p:nvSpPr>
            <p:cNvPr id="1282664842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6379231" name=""/>
            <p:cNvSpPr/>
            <p:nvPr/>
          </p:nvSpPr>
          <p:spPr bwMode="auto">
            <a:xfrm rot="0" flipH="0" flipV="0">
              <a:off x="0" y="468000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88311407" name=""/>
            <p:cNvSpPr/>
            <p:nvPr/>
          </p:nvSpPr>
          <p:spPr bwMode="auto">
            <a:xfrm rot="0" flipH="0" flipV="0">
              <a:off x="0" y="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8496622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0622775" name=""/>
            <p:cNvSpPr/>
            <p:nvPr/>
          </p:nvSpPr>
          <p:spPr bwMode="auto">
            <a:xfrm rot="0" flipH="0" flipV="0">
              <a:off x="1280641" y="21591"/>
              <a:ext cx="138712" cy="13871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79813722" name=""/>
          <p:cNvSpPr txBox="1"/>
          <p:nvPr/>
        </p:nvSpPr>
        <p:spPr bwMode="auto">
          <a:xfrm flipH="0" flipV="0">
            <a:off x="2161791" y="1162896"/>
            <a:ext cx="74293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Login</a:t>
            </a:r>
            <a:endParaRPr/>
          </a:p>
        </p:txBody>
      </p:sp>
      <p:sp>
        <p:nvSpPr>
          <p:cNvPr id="1866372689" name=""/>
          <p:cNvSpPr/>
          <p:nvPr/>
        </p:nvSpPr>
        <p:spPr bwMode="auto">
          <a:xfrm flipH="0" flipV="0">
            <a:off x="1859746" y="3379989"/>
            <a:ext cx="2089950" cy="369901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1760191" name=""/>
          <p:cNvSpPr/>
          <p:nvPr/>
        </p:nvSpPr>
        <p:spPr bwMode="auto">
          <a:xfrm flipH="0" flipV="0">
            <a:off x="1859746" y="4188089"/>
            <a:ext cx="2089949" cy="369901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3582727" name=""/>
          <p:cNvSpPr txBox="1"/>
          <p:nvPr/>
        </p:nvSpPr>
        <p:spPr bwMode="auto">
          <a:xfrm flipH="0" flipV="0">
            <a:off x="1817285" y="3000839"/>
            <a:ext cx="123807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Username</a:t>
            </a:r>
            <a:endParaRPr/>
          </a:p>
        </p:txBody>
      </p:sp>
      <p:sp>
        <p:nvSpPr>
          <p:cNvPr id="1112929465" name=""/>
          <p:cNvSpPr txBox="1"/>
          <p:nvPr/>
        </p:nvSpPr>
        <p:spPr bwMode="auto">
          <a:xfrm flipH="0" flipV="0">
            <a:off x="1859746" y="3775732"/>
            <a:ext cx="118729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Password</a:t>
            </a:r>
            <a:endParaRPr/>
          </a:p>
        </p:txBody>
      </p:sp>
      <p:sp>
        <p:nvSpPr>
          <p:cNvPr id="904764289" name=""/>
          <p:cNvSpPr/>
          <p:nvPr/>
        </p:nvSpPr>
        <p:spPr bwMode="auto">
          <a:xfrm flipH="0" flipV="0">
            <a:off x="1859746" y="5098789"/>
            <a:ext cx="2089949" cy="369901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Login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18331937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14096" y="1880964"/>
            <a:ext cx="2381249" cy="695323"/>
          </a:xfrm>
          <a:prstGeom prst="rect">
            <a:avLst/>
          </a:prstGeom>
        </p:spPr>
      </p:pic>
      <p:grpSp>
        <p:nvGrpSpPr>
          <p:cNvPr id="1103334827" name=""/>
          <p:cNvGrpSpPr/>
          <p:nvPr/>
        </p:nvGrpSpPr>
        <p:grpSpPr bwMode="auto">
          <a:xfrm>
            <a:off x="5217688" y="2664326"/>
            <a:ext cx="1244172" cy="1936529"/>
            <a:chOff x="0" y="0"/>
            <a:chExt cx="1244172" cy="1936529"/>
          </a:xfrm>
        </p:grpSpPr>
        <p:sp>
          <p:nvSpPr>
            <p:cNvPr id="1101026662" name=""/>
            <p:cNvSpPr txBox="1"/>
            <p:nvPr/>
          </p:nvSpPr>
          <p:spPr bwMode="auto">
            <a:xfrm flipH="0" flipV="0">
              <a:off x="56432" y="0"/>
              <a:ext cx="118773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/>
                <a:t>Loading</a:t>
              </a:r>
              <a:r>
                <a:rPr lang="pt-PT"/>
                <a:t>...</a:t>
              </a:r>
              <a:endParaRPr/>
            </a:p>
          </p:txBody>
        </p:sp>
        <p:sp>
          <p:nvSpPr>
            <p:cNvPr id="356851963" name=""/>
            <p:cNvSpPr/>
            <p:nvPr/>
          </p:nvSpPr>
          <p:spPr bwMode="auto">
            <a:xfrm flipH="0" flipV="0">
              <a:off x="0" y="703459"/>
              <a:ext cx="1109708" cy="110970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8806448" name=""/>
            <p:cNvSpPr/>
            <p:nvPr/>
          </p:nvSpPr>
          <p:spPr bwMode="auto">
            <a:xfrm rot="5701124" flipH="0" flipV="0">
              <a:off x="431491" y="611169"/>
              <a:ext cx="246724" cy="21269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60296537" name=""/>
            <p:cNvSpPr/>
            <p:nvPr/>
          </p:nvSpPr>
          <p:spPr bwMode="auto">
            <a:xfrm rot="16199969" flipH="0" flipV="0">
              <a:off x="409907" y="1706820"/>
              <a:ext cx="246724" cy="21269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71010433" name=""/>
          <p:cNvSpPr txBox="1"/>
          <p:nvPr/>
        </p:nvSpPr>
        <p:spPr bwMode="auto">
          <a:xfrm flipH="0" flipV="0">
            <a:off x="8332680" y="6344618"/>
            <a:ext cx="81927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popup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7476060" name=""/>
          <p:cNvGrpSpPr/>
          <p:nvPr/>
        </p:nvGrpSpPr>
        <p:grpSpPr bwMode="auto">
          <a:xfrm>
            <a:off x="430480" y="1146112"/>
            <a:ext cx="2700000" cy="5400000"/>
            <a:chOff x="0" y="0"/>
            <a:chExt cx="2700000" cy="5400000"/>
          </a:xfrm>
        </p:grpSpPr>
        <p:sp>
          <p:nvSpPr>
            <p:cNvPr id="1924628184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192762" name=""/>
            <p:cNvSpPr/>
            <p:nvPr/>
          </p:nvSpPr>
          <p:spPr bwMode="auto">
            <a:xfrm rot="0" flipH="0" flipV="0">
              <a:off x="0" y="468000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3799835" name=""/>
            <p:cNvSpPr/>
            <p:nvPr/>
          </p:nvSpPr>
          <p:spPr bwMode="auto">
            <a:xfrm rot="0" flipH="0" flipV="0">
              <a:off x="0" y="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2757247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4103406" name=""/>
            <p:cNvSpPr/>
            <p:nvPr/>
          </p:nvSpPr>
          <p:spPr bwMode="auto">
            <a:xfrm rot="0" flipH="0" flipV="0">
              <a:off x="1280641" y="21591"/>
              <a:ext cx="138712" cy="13871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26466767" name=""/>
          <p:cNvSpPr/>
          <p:nvPr/>
        </p:nvSpPr>
        <p:spPr bwMode="auto">
          <a:xfrm flipH="0" flipV="0">
            <a:off x="2701237" y="1414878"/>
            <a:ext cx="305169" cy="305169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726816" name=""/>
          <p:cNvSpPr txBox="1"/>
          <p:nvPr/>
        </p:nvSpPr>
        <p:spPr bwMode="auto">
          <a:xfrm flipH="0" flipV="0">
            <a:off x="1092160" y="1368640"/>
            <a:ext cx="126352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RLS Stock</a:t>
            </a:r>
            <a:endParaRPr/>
          </a:p>
        </p:txBody>
      </p:sp>
      <p:sp>
        <p:nvSpPr>
          <p:cNvPr id="1304890201" name=""/>
          <p:cNvSpPr txBox="1"/>
          <p:nvPr/>
        </p:nvSpPr>
        <p:spPr bwMode="auto">
          <a:xfrm flipH="0" flipV="0">
            <a:off x="583543" y="1414360"/>
            <a:ext cx="302113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00"/>
              <a:t>——-</a:t>
            </a:r>
            <a:endParaRPr sz="400"/>
          </a:p>
          <a:p>
            <a:pPr>
              <a:defRPr/>
            </a:pPr>
            <a:r>
              <a:rPr sz="400"/>
              <a:t>——-</a:t>
            </a:r>
            <a:endParaRPr sz="400"/>
          </a:p>
          <a:p>
            <a:pPr>
              <a:defRPr/>
            </a:pPr>
            <a:r>
              <a:rPr sz="400"/>
              <a:t>——-</a:t>
            </a:r>
            <a:endParaRPr sz="400"/>
          </a:p>
        </p:txBody>
      </p:sp>
      <p:pic>
        <p:nvPicPr>
          <p:cNvPr id="17413675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488563" y="5892836"/>
            <a:ext cx="425347" cy="334848"/>
          </a:xfrm>
          <a:prstGeom prst="rect">
            <a:avLst/>
          </a:prstGeom>
        </p:spPr>
      </p:pic>
      <p:sp>
        <p:nvSpPr>
          <p:cNvPr id="72193279" name=""/>
          <p:cNvSpPr txBox="1"/>
          <p:nvPr/>
        </p:nvSpPr>
        <p:spPr bwMode="auto">
          <a:xfrm flipH="0" flipV="0">
            <a:off x="2313228" y="6227685"/>
            <a:ext cx="776376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Histórico</a:t>
            </a:r>
            <a:endParaRPr sz="1200"/>
          </a:p>
        </p:txBody>
      </p:sp>
      <p:sp>
        <p:nvSpPr>
          <p:cNvPr id="651985251" name=""/>
          <p:cNvSpPr txBox="1"/>
          <p:nvPr/>
        </p:nvSpPr>
        <p:spPr bwMode="auto">
          <a:xfrm flipH="0" flipV="0">
            <a:off x="702766" y="6227685"/>
            <a:ext cx="539370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Novo</a:t>
            </a:r>
            <a:endParaRPr sz="1200"/>
          </a:p>
        </p:txBody>
      </p:sp>
      <p:sp>
        <p:nvSpPr>
          <p:cNvPr id="1755927648" name=""/>
          <p:cNvSpPr/>
          <p:nvPr/>
        </p:nvSpPr>
        <p:spPr bwMode="auto">
          <a:xfrm flipH="0" flipV="0">
            <a:off x="583542" y="5258225"/>
            <a:ext cx="1240612" cy="369900"/>
          </a:xfrm>
          <a:prstGeom prst="round2DiagRect">
            <a:avLst>
              <a:gd name="adj1" fmla="val 32939"/>
              <a:gd name="adj2" fmla="val 3422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Abastecer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969127952" name=""/>
          <p:cNvSpPr/>
          <p:nvPr/>
        </p:nvSpPr>
        <p:spPr bwMode="auto">
          <a:xfrm flipH="0" flipV="0">
            <a:off x="1904999" y="5203537"/>
            <a:ext cx="1109696" cy="479277"/>
          </a:xfrm>
          <a:prstGeom prst="round2DiagRect">
            <a:avLst>
              <a:gd name="adj1" fmla="val 20698"/>
              <a:gd name="adj2" fmla="val 2330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Entregar Material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331192173" name=""/>
          <p:cNvSpPr txBox="1"/>
          <p:nvPr/>
        </p:nvSpPr>
        <p:spPr bwMode="auto">
          <a:xfrm flipH="0" flipV="0">
            <a:off x="1427522" y="6227685"/>
            <a:ext cx="793268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Armários</a:t>
            </a:r>
            <a:endParaRPr sz="1200"/>
          </a:p>
        </p:txBody>
      </p:sp>
      <p:grpSp>
        <p:nvGrpSpPr>
          <p:cNvPr id="1273724975" name=""/>
          <p:cNvGrpSpPr/>
          <p:nvPr/>
        </p:nvGrpSpPr>
        <p:grpSpPr bwMode="auto">
          <a:xfrm>
            <a:off x="3658807" y="1146631"/>
            <a:ext cx="2700000" cy="5400000"/>
            <a:chOff x="0" y="0"/>
            <a:chExt cx="2700000" cy="5400000"/>
          </a:xfrm>
        </p:grpSpPr>
        <p:sp>
          <p:nvSpPr>
            <p:cNvPr id="645411594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999576" name=""/>
            <p:cNvSpPr/>
            <p:nvPr/>
          </p:nvSpPr>
          <p:spPr bwMode="auto">
            <a:xfrm rot="0" flipH="0" flipV="0">
              <a:off x="0" y="468000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5821498" name=""/>
            <p:cNvSpPr/>
            <p:nvPr/>
          </p:nvSpPr>
          <p:spPr bwMode="auto">
            <a:xfrm rot="0" flipH="0" flipV="0">
              <a:off x="0" y="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62722643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8900312" name=""/>
            <p:cNvSpPr/>
            <p:nvPr/>
          </p:nvSpPr>
          <p:spPr bwMode="auto">
            <a:xfrm rot="0" flipH="0" flipV="0">
              <a:off x="1280641" y="21591"/>
              <a:ext cx="138712" cy="13871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17511786" name=""/>
          <p:cNvSpPr/>
          <p:nvPr/>
        </p:nvSpPr>
        <p:spPr bwMode="auto">
          <a:xfrm flipH="0" flipV="0">
            <a:off x="5929564" y="1415396"/>
            <a:ext cx="305168" cy="305168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734435" name=""/>
          <p:cNvSpPr txBox="1"/>
          <p:nvPr/>
        </p:nvSpPr>
        <p:spPr bwMode="auto">
          <a:xfrm flipH="0" flipV="0">
            <a:off x="4320486" y="1369158"/>
            <a:ext cx="126352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RLS Stock</a:t>
            </a:r>
            <a:endParaRPr/>
          </a:p>
        </p:txBody>
      </p:sp>
      <p:sp>
        <p:nvSpPr>
          <p:cNvPr id="833685909" name=""/>
          <p:cNvSpPr txBox="1"/>
          <p:nvPr/>
        </p:nvSpPr>
        <p:spPr bwMode="auto">
          <a:xfrm flipH="0" flipV="0">
            <a:off x="3811869" y="1414878"/>
            <a:ext cx="302113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00"/>
              <a:t>——-</a:t>
            </a:r>
            <a:endParaRPr sz="400"/>
          </a:p>
          <a:p>
            <a:pPr>
              <a:defRPr/>
            </a:pPr>
            <a:r>
              <a:rPr sz="400"/>
              <a:t>——-</a:t>
            </a:r>
            <a:endParaRPr sz="400"/>
          </a:p>
          <a:p>
            <a:pPr>
              <a:defRPr/>
            </a:pPr>
            <a:r>
              <a:rPr sz="400"/>
              <a:t>——-</a:t>
            </a:r>
            <a:endParaRPr sz="400"/>
          </a:p>
        </p:txBody>
      </p:sp>
      <p:pic>
        <p:nvPicPr>
          <p:cNvPr id="3745251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16889" y="5893354"/>
            <a:ext cx="425347" cy="334847"/>
          </a:xfrm>
          <a:prstGeom prst="rect">
            <a:avLst/>
          </a:prstGeom>
        </p:spPr>
      </p:pic>
      <p:sp>
        <p:nvSpPr>
          <p:cNvPr id="193172980" name=""/>
          <p:cNvSpPr txBox="1"/>
          <p:nvPr/>
        </p:nvSpPr>
        <p:spPr bwMode="auto">
          <a:xfrm flipH="0" flipV="0">
            <a:off x="5541735" y="6228203"/>
            <a:ext cx="776376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Histórico</a:t>
            </a:r>
            <a:endParaRPr sz="1200"/>
          </a:p>
        </p:txBody>
      </p:sp>
      <p:sp>
        <p:nvSpPr>
          <p:cNvPr id="1895444098" name=""/>
          <p:cNvSpPr txBox="1"/>
          <p:nvPr/>
        </p:nvSpPr>
        <p:spPr bwMode="auto">
          <a:xfrm flipH="0" flipV="0">
            <a:off x="3931272" y="6228203"/>
            <a:ext cx="539370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Novo</a:t>
            </a:r>
            <a:endParaRPr sz="1200"/>
          </a:p>
        </p:txBody>
      </p:sp>
      <p:sp>
        <p:nvSpPr>
          <p:cNvPr id="763024557" name=""/>
          <p:cNvSpPr txBox="1"/>
          <p:nvPr/>
        </p:nvSpPr>
        <p:spPr bwMode="auto">
          <a:xfrm flipH="0" flipV="0">
            <a:off x="4656028" y="6228203"/>
            <a:ext cx="793268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Armários</a:t>
            </a:r>
            <a:endParaRPr sz="1200"/>
          </a:p>
        </p:txBody>
      </p:sp>
      <p:grpSp>
        <p:nvGrpSpPr>
          <p:cNvPr id="1295573403" name=""/>
          <p:cNvGrpSpPr/>
          <p:nvPr/>
        </p:nvGrpSpPr>
        <p:grpSpPr bwMode="auto">
          <a:xfrm>
            <a:off x="6618792" y="1147149"/>
            <a:ext cx="2700000" cy="5400000"/>
            <a:chOff x="0" y="0"/>
            <a:chExt cx="2700000" cy="5400000"/>
          </a:xfrm>
        </p:grpSpPr>
        <p:sp>
          <p:nvSpPr>
            <p:cNvPr id="507102009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1499265" name=""/>
            <p:cNvSpPr/>
            <p:nvPr/>
          </p:nvSpPr>
          <p:spPr bwMode="auto">
            <a:xfrm rot="0" flipH="0" flipV="0">
              <a:off x="0" y="468000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00691755" name=""/>
            <p:cNvSpPr/>
            <p:nvPr/>
          </p:nvSpPr>
          <p:spPr bwMode="auto">
            <a:xfrm rot="0" flipH="0" flipV="0">
              <a:off x="0" y="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67793107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1942476" name=""/>
            <p:cNvSpPr/>
            <p:nvPr/>
          </p:nvSpPr>
          <p:spPr bwMode="auto">
            <a:xfrm rot="0" flipH="0" flipV="0">
              <a:off x="1280641" y="21591"/>
              <a:ext cx="138712" cy="13871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89899304" name=""/>
          <p:cNvSpPr/>
          <p:nvPr/>
        </p:nvSpPr>
        <p:spPr bwMode="auto">
          <a:xfrm flipH="0" flipV="0">
            <a:off x="8889549" y="1415913"/>
            <a:ext cx="305168" cy="305168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262456" name=""/>
          <p:cNvSpPr txBox="1"/>
          <p:nvPr/>
        </p:nvSpPr>
        <p:spPr bwMode="auto">
          <a:xfrm flipH="0" flipV="0">
            <a:off x="7280471" y="1369676"/>
            <a:ext cx="126352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RLS Stock</a:t>
            </a:r>
            <a:endParaRPr/>
          </a:p>
        </p:txBody>
      </p:sp>
      <p:sp>
        <p:nvSpPr>
          <p:cNvPr id="774009906" name=""/>
          <p:cNvSpPr txBox="1"/>
          <p:nvPr/>
        </p:nvSpPr>
        <p:spPr bwMode="auto">
          <a:xfrm flipH="0" flipV="0">
            <a:off x="6771854" y="1415396"/>
            <a:ext cx="302113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00"/>
              <a:t>——-</a:t>
            </a:r>
            <a:endParaRPr sz="400"/>
          </a:p>
          <a:p>
            <a:pPr>
              <a:defRPr/>
            </a:pPr>
            <a:r>
              <a:rPr sz="400"/>
              <a:t>——-</a:t>
            </a:r>
            <a:endParaRPr sz="400"/>
          </a:p>
          <a:p>
            <a:pPr>
              <a:defRPr/>
            </a:pPr>
            <a:r>
              <a:rPr sz="400"/>
              <a:t>——-</a:t>
            </a:r>
            <a:endParaRPr sz="400"/>
          </a:p>
        </p:txBody>
      </p:sp>
      <p:pic>
        <p:nvPicPr>
          <p:cNvPr id="7830022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676874" y="5893872"/>
            <a:ext cx="425347" cy="334847"/>
          </a:xfrm>
          <a:prstGeom prst="rect">
            <a:avLst/>
          </a:prstGeom>
        </p:spPr>
      </p:pic>
      <p:sp>
        <p:nvSpPr>
          <p:cNvPr id="1387627490" name=""/>
          <p:cNvSpPr txBox="1"/>
          <p:nvPr/>
        </p:nvSpPr>
        <p:spPr bwMode="auto">
          <a:xfrm flipH="0" flipV="0">
            <a:off x="8501720" y="6228721"/>
            <a:ext cx="776376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Histórico</a:t>
            </a:r>
            <a:endParaRPr sz="1200"/>
          </a:p>
        </p:txBody>
      </p:sp>
      <p:sp>
        <p:nvSpPr>
          <p:cNvPr id="1991195358" name=""/>
          <p:cNvSpPr txBox="1"/>
          <p:nvPr/>
        </p:nvSpPr>
        <p:spPr bwMode="auto">
          <a:xfrm flipH="0" flipV="0">
            <a:off x="6891257" y="6228721"/>
            <a:ext cx="539370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Novo</a:t>
            </a:r>
            <a:endParaRPr sz="1200"/>
          </a:p>
        </p:txBody>
      </p:sp>
      <p:sp>
        <p:nvSpPr>
          <p:cNvPr id="553647281" name=""/>
          <p:cNvSpPr txBox="1"/>
          <p:nvPr/>
        </p:nvSpPr>
        <p:spPr bwMode="auto">
          <a:xfrm flipH="0" flipV="0">
            <a:off x="7616012" y="6228721"/>
            <a:ext cx="793268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Armários</a:t>
            </a:r>
            <a:endParaRPr sz="1200"/>
          </a:p>
        </p:txBody>
      </p:sp>
      <p:sp>
        <p:nvSpPr>
          <p:cNvPr id="350529163" name=""/>
          <p:cNvSpPr txBox="1"/>
          <p:nvPr/>
        </p:nvSpPr>
        <p:spPr bwMode="auto">
          <a:xfrm flipH="0" flipV="0">
            <a:off x="4518580" y="73980"/>
            <a:ext cx="311877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1st Window</a:t>
            </a:r>
            <a:r>
              <a:rPr lang="pt-PT"/>
              <a:t> - Logout Options</a:t>
            </a:r>
            <a:endParaRPr/>
          </a:p>
        </p:txBody>
      </p:sp>
      <p:sp>
        <p:nvSpPr>
          <p:cNvPr id="1925463436" name=""/>
          <p:cNvSpPr/>
          <p:nvPr/>
        </p:nvSpPr>
        <p:spPr bwMode="auto">
          <a:xfrm flipH="0" flipV="0">
            <a:off x="622549" y="5881324"/>
            <a:ext cx="619587" cy="619587"/>
          </a:xfrm>
          <a:prstGeom prst="ellipse">
            <a:avLst/>
          </a:prstGeom>
          <a:noFill/>
          <a:ln w="19049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518031" name=""/>
          <p:cNvSpPr/>
          <p:nvPr/>
        </p:nvSpPr>
        <p:spPr bwMode="auto">
          <a:xfrm flipH="0" flipV="0">
            <a:off x="4741250" y="5880288"/>
            <a:ext cx="619587" cy="619587"/>
          </a:xfrm>
          <a:prstGeom prst="ellipse">
            <a:avLst/>
          </a:prstGeom>
          <a:noFill/>
          <a:ln w="19049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3047466" name=""/>
          <p:cNvSpPr/>
          <p:nvPr/>
        </p:nvSpPr>
        <p:spPr bwMode="auto">
          <a:xfrm flipH="0" flipV="0">
            <a:off x="8575131" y="5881324"/>
            <a:ext cx="619587" cy="619587"/>
          </a:xfrm>
          <a:prstGeom prst="ellipse">
            <a:avLst/>
          </a:prstGeom>
          <a:noFill/>
          <a:ln w="19049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14005" name=""/>
          <p:cNvSpPr/>
          <p:nvPr/>
        </p:nvSpPr>
        <p:spPr bwMode="auto">
          <a:xfrm flipH="0" flipV="0">
            <a:off x="3666355" y="1194660"/>
            <a:ext cx="2050533" cy="5308738"/>
          </a:xfrm>
          <a:prstGeom prst="rect">
            <a:avLst/>
          </a:prstGeom>
          <a:solidFill>
            <a:schemeClr val="bg1">
              <a:lumMod val="95000"/>
            </a:schemeClr>
          </a:solidFill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646908" name=""/>
          <p:cNvSpPr txBox="1"/>
          <p:nvPr/>
        </p:nvSpPr>
        <p:spPr bwMode="auto">
          <a:xfrm flipH="0" flipV="0">
            <a:off x="3811869" y="1507014"/>
            <a:ext cx="1034930" cy="100620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Opções:</a:t>
            </a:r>
            <a:endParaRPr lang="pt-PT"/>
          </a:p>
          <a:p>
            <a:pPr marL="239821" indent="-239821">
              <a:buFont typeface="Arial"/>
              <a:buChar char="•"/>
              <a:defRPr/>
            </a:pPr>
            <a:r>
              <a:rPr lang="pt-PT" sz="1400"/>
              <a:t>??</a:t>
            </a:r>
            <a:endParaRPr lang="pt-PT" sz="1400"/>
          </a:p>
          <a:p>
            <a:pPr marL="239821" indent="-239821">
              <a:buFont typeface="Arial"/>
              <a:buChar char="•"/>
              <a:defRPr/>
            </a:pPr>
            <a:r>
              <a:rPr lang="pt-PT" sz="1400"/>
              <a:t>??</a:t>
            </a:r>
            <a:endParaRPr lang="pt-PT" sz="1400"/>
          </a:p>
          <a:p>
            <a:pPr marL="239821" indent="-239821">
              <a:buFont typeface="Arial"/>
              <a:buChar char="•"/>
              <a:defRPr/>
            </a:pPr>
            <a:endParaRPr lang="pt-PT" sz="1400"/>
          </a:p>
        </p:txBody>
      </p:sp>
      <p:sp>
        <p:nvSpPr>
          <p:cNvPr id="558291439" name=""/>
          <p:cNvSpPr/>
          <p:nvPr/>
        </p:nvSpPr>
        <p:spPr bwMode="auto">
          <a:xfrm flipH="0" flipV="0">
            <a:off x="6917531" y="2512218"/>
            <a:ext cx="2178843" cy="20002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875508" name=""/>
          <p:cNvSpPr txBox="1"/>
          <p:nvPr/>
        </p:nvSpPr>
        <p:spPr bwMode="auto">
          <a:xfrm flipH="0" flipV="0">
            <a:off x="7002717" y="2674439"/>
            <a:ext cx="100992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Logout?</a:t>
            </a:r>
            <a:endParaRPr/>
          </a:p>
        </p:txBody>
      </p:sp>
      <p:sp>
        <p:nvSpPr>
          <p:cNvPr id="79885021" name=""/>
          <p:cNvSpPr txBox="1"/>
          <p:nvPr/>
        </p:nvSpPr>
        <p:spPr bwMode="auto">
          <a:xfrm flipH="0" flipV="0">
            <a:off x="7565054" y="4060031"/>
            <a:ext cx="816115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 sz="1600"/>
              <a:t>Cancel</a:t>
            </a:r>
            <a:endParaRPr sz="1600"/>
          </a:p>
        </p:txBody>
      </p:sp>
      <p:sp>
        <p:nvSpPr>
          <p:cNvPr id="2129369453" name=""/>
          <p:cNvSpPr txBox="1"/>
          <p:nvPr/>
        </p:nvSpPr>
        <p:spPr bwMode="auto">
          <a:xfrm flipH="0" flipV="0">
            <a:off x="8617097" y="4060031"/>
            <a:ext cx="398208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 sz="1600"/>
              <a:t>ok</a:t>
            </a:r>
            <a:endParaRPr sz="16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7096124" y="3036093"/>
            <a:ext cx="1678781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8548687" y="1785937"/>
            <a:ext cx="511968" cy="571499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3905249" y="2512218"/>
            <a:ext cx="1595437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725250" name=""/>
          <p:cNvSpPr txBox="1"/>
          <p:nvPr/>
        </p:nvSpPr>
        <p:spPr bwMode="auto">
          <a:xfrm flipH="0" flipV="0">
            <a:off x="3917318" y="2742882"/>
            <a:ext cx="1034930" cy="100620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Opções:</a:t>
            </a:r>
            <a:endParaRPr lang="pt-PT"/>
          </a:p>
          <a:p>
            <a:pPr marL="239821" indent="-239821">
              <a:buFont typeface="Arial"/>
              <a:buChar char="•"/>
              <a:defRPr/>
            </a:pPr>
            <a:r>
              <a:rPr lang="pt-PT" sz="1400"/>
              <a:t>??</a:t>
            </a:r>
            <a:endParaRPr lang="pt-PT" sz="1400"/>
          </a:p>
          <a:p>
            <a:pPr marL="239821" indent="-239821">
              <a:buFont typeface="Arial"/>
              <a:buChar char="•"/>
              <a:defRPr/>
            </a:pPr>
            <a:r>
              <a:rPr lang="pt-PT" sz="1400"/>
              <a:t>??</a:t>
            </a:r>
            <a:endParaRPr lang="pt-PT" sz="1400"/>
          </a:p>
          <a:p>
            <a:pPr marL="239821" indent="-239821">
              <a:buFont typeface="Arial"/>
              <a:buChar char="•"/>
              <a:defRPr/>
            </a:pPr>
            <a:endParaRPr lang="pt-PT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09227" name=""/>
          <p:cNvSpPr txBox="1"/>
          <p:nvPr/>
        </p:nvSpPr>
        <p:spPr bwMode="auto">
          <a:xfrm flipH="0" flipV="0">
            <a:off x="4640035" y="149678"/>
            <a:ext cx="193693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Entregar Material</a:t>
            </a:r>
            <a:endParaRPr/>
          </a:p>
        </p:txBody>
      </p:sp>
      <p:sp>
        <p:nvSpPr>
          <p:cNvPr id="847943608" name=""/>
          <p:cNvSpPr txBox="1"/>
          <p:nvPr/>
        </p:nvSpPr>
        <p:spPr bwMode="auto">
          <a:xfrm flipH="0" flipV="0">
            <a:off x="3163053" y="1640023"/>
            <a:ext cx="2715466" cy="2530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 sz="1600" b="1"/>
              <a:t>Dados:</a:t>
            </a:r>
            <a:endParaRPr lang="pt-PT" sz="1600"/>
          </a:p>
          <a:p>
            <a:pPr marL="283879" indent="-283879">
              <a:buFont typeface="Arial"/>
              <a:buChar char="•"/>
              <a:defRPr/>
            </a:pPr>
            <a:r>
              <a:rPr lang="pt-PT" sz="1600"/>
              <a:t>Armário</a:t>
            </a:r>
            <a:endParaRPr lang="pt-PT" sz="1600"/>
          </a:p>
          <a:p>
            <a:pPr marL="283879" indent="-283879">
              <a:buFont typeface="Arial"/>
              <a:buChar char="•"/>
              <a:defRPr/>
            </a:pPr>
            <a:r>
              <a:rPr lang="pt-PT" sz="1600"/>
              <a:t>Item</a:t>
            </a:r>
            <a:endParaRPr lang="pt-PT" sz="1600"/>
          </a:p>
          <a:p>
            <a:pPr marL="283879" indent="-283879">
              <a:buFont typeface="Arial"/>
              <a:buChar char="•"/>
              <a:defRPr/>
            </a:pPr>
            <a:r>
              <a:rPr lang="pt-PT" sz="1600"/>
              <a:t>Quantidade</a:t>
            </a:r>
            <a:endParaRPr lang="pt-PT" sz="1600"/>
          </a:p>
          <a:p>
            <a:pPr marL="283879" indent="-283879">
              <a:buFont typeface="Arial"/>
              <a:buChar char="•"/>
              <a:defRPr/>
            </a:pPr>
            <a:r>
              <a:rPr lang="pt-PT" sz="1600"/>
              <a:t>Colaborador que recebe!</a:t>
            </a:r>
            <a:endParaRPr lang="pt-PT" sz="1600"/>
          </a:p>
          <a:p>
            <a:pPr>
              <a:defRPr/>
            </a:pPr>
            <a:endParaRPr lang="pt-PT" sz="1600"/>
          </a:p>
          <a:p>
            <a:pPr>
              <a:defRPr/>
            </a:pPr>
            <a:r>
              <a:rPr lang="pt-PT" sz="1600" b="1"/>
              <a:t>Opcionais:</a:t>
            </a:r>
            <a:endParaRPr lang="pt-PT" sz="1600"/>
          </a:p>
          <a:p>
            <a:pPr marL="283879" indent="-283879">
              <a:buFont typeface="Arial"/>
              <a:buChar char="•"/>
              <a:defRPr/>
            </a:pPr>
            <a:r>
              <a:rPr lang="pt-PT" sz="1600"/>
              <a:t>Alterar quem dá (?)</a:t>
            </a:r>
            <a:endParaRPr lang="pt-PT" sz="1600"/>
          </a:p>
          <a:p>
            <a:pPr marL="283879" indent="-283879">
              <a:buFont typeface="Arial"/>
              <a:buChar char="•"/>
              <a:defRPr/>
            </a:pPr>
            <a:r>
              <a:rPr lang="pt-PT" sz="1600"/>
              <a:t>Data e Hora (?)</a:t>
            </a:r>
            <a:endParaRPr lang="pt-PT" sz="1600"/>
          </a:p>
          <a:p>
            <a:pPr marL="283879" indent="-283879">
              <a:buFont typeface="Arial"/>
              <a:buChar char="•"/>
              <a:defRPr/>
            </a:pPr>
            <a:endParaRPr lang="pt-PT" sz="1600"/>
          </a:p>
        </p:txBody>
      </p:sp>
      <p:grpSp>
        <p:nvGrpSpPr>
          <p:cNvPr id="1062236501" name=""/>
          <p:cNvGrpSpPr/>
          <p:nvPr/>
        </p:nvGrpSpPr>
        <p:grpSpPr bwMode="auto">
          <a:xfrm>
            <a:off x="6028000" y="873577"/>
            <a:ext cx="2700000" cy="5400000"/>
            <a:chOff x="0" y="0"/>
            <a:chExt cx="2700000" cy="5400000"/>
          </a:xfrm>
        </p:grpSpPr>
        <p:sp>
          <p:nvSpPr>
            <p:cNvPr id="209213611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0055669" name=""/>
            <p:cNvSpPr/>
            <p:nvPr/>
          </p:nvSpPr>
          <p:spPr bwMode="auto">
            <a:xfrm rot="0" flipH="0" flipV="0">
              <a:off x="0" y="468000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48333156" name=""/>
            <p:cNvSpPr/>
            <p:nvPr/>
          </p:nvSpPr>
          <p:spPr bwMode="auto">
            <a:xfrm rot="0" flipH="0" flipV="0">
              <a:off x="0" y="0"/>
              <a:ext cx="27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4786386" name=""/>
            <p:cNvSpPr/>
            <p:nvPr/>
          </p:nvSpPr>
          <p:spPr bwMode="auto">
            <a:xfrm rot="0" flipH="0" flipV="0">
              <a:off x="0" y="0"/>
              <a:ext cx="2700000" cy="540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6675875" name=""/>
            <p:cNvSpPr/>
            <p:nvPr/>
          </p:nvSpPr>
          <p:spPr bwMode="auto">
            <a:xfrm rot="0" flipH="0" flipV="0">
              <a:off x="1280642" y="21591"/>
              <a:ext cx="138712" cy="13871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16955086" name=""/>
          <p:cNvSpPr/>
          <p:nvPr/>
        </p:nvSpPr>
        <p:spPr bwMode="auto">
          <a:xfrm flipH="0" flipV="0">
            <a:off x="6216476" y="1171703"/>
            <a:ext cx="250780" cy="26193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5265598" name=""/>
          <p:cNvSpPr/>
          <p:nvPr/>
        </p:nvSpPr>
        <p:spPr bwMode="auto">
          <a:xfrm flipH="0" flipV="0">
            <a:off x="6216476" y="1964319"/>
            <a:ext cx="2243958" cy="3946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4999498" name=""/>
          <p:cNvSpPr txBox="1"/>
          <p:nvPr/>
        </p:nvSpPr>
        <p:spPr bwMode="auto">
          <a:xfrm flipH="0" flipV="0">
            <a:off x="6256078" y="1801033"/>
            <a:ext cx="805979" cy="30515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 sz="1400"/>
              <a:t>Armário</a:t>
            </a:r>
            <a:endParaRPr sz="1400"/>
          </a:p>
        </p:txBody>
      </p:sp>
      <p:sp>
        <p:nvSpPr>
          <p:cNvPr id="1231012480" name=""/>
          <p:cNvSpPr/>
          <p:nvPr/>
        </p:nvSpPr>
        <p:spPr bwMode="auto">
          <a:xfrm flipH="0" flipV="0">
            <a:off x="6216476" y="2715068"/>
            <a:ext cx="2243958" cy="3946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434178" name=""/>
          <p:cNvSpPr txBox="1"/>
          <p:nvPr/>
        </p:nvSpPr>
        <p:spPr bwMode="auto">
          <a:xfrm flipH="0" flipV="0">
            <a:off x="6256078" y="2551783"/>
            <a:ext cx="529383" cy="30515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 sz="1400"/>
              <a:t>Item</a:t>
            </a:r>
            <a:endParaRPr sz="1400"/>
          </a:p>
        </p:txBody>
      </p:sp>
      <p:sp>
        <p:nvSpPr>
          <p:cNvPr id="135996591" name=""/>
          <p:cNvSpPr/>
          <p:nvPr/>
        </p:nvSpPr>
        <p:spPr bwMode="auto">
          <a:xfrm flipH="0" flipV="0">
            <a:off x="6216476" y="3499837"/>
            <a:ext cx="2243958" cy="3946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624190" name=""/>
          <p:cNvSpPr txBox="1"/>
          <p:nvPr/>
        </p:nvSpPr>
        <p:spPr bwMode="auto">
          <a:xfrm flipH="0" flipV="0">
            <a:off x="6256078" y="3336552"/>
            <a:ext cx="1102979" cy="30515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 sz="1400"/>
              <a:t>Quantidade</a:t>
            </a:r>
            <a:endParaRPr sz="1400"/>
          </a:p>
        </p:txBody>
      </p:sp>
      <p:sp>
        <p:nvSpPr>
          <p:cNvPr id="1556138691" name=""/>
          <p:cNvSpPr/>
          <p:nvPr/>
        </p:nvSpPr>
        <p:spPr bwMode="auto">
          <a:xfrm flipH="0" flipV="0">
            <a:off x="6216476" y="4282610"/>
            <a:ext cx="2243958" cy="3946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26974" name=""/>
          <p:cNvSpPr txBox="1"/>
          <p:nvPr/>
        </p:nvSpPr>
        <p:spPr bwMode="auto">
          <a:xfrm flipH="0" flipV="0">
            <a:off x="6256078" y="4119326"/>
            <a:ext cx="1162099" cy="30515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 sz="1400"/>
              <a:t>Colaborador</a:t>
            </a:r>
            <a:endParaRPr sz="1400"/>
          </a:p>
        </p:txBody>
      </p:sp>
      <p:pic>
        <p:nvPicPr>
          <p:cNvPr id="167062647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14990" y="2024820"/>
            <a:ext cx="273604" cy="273604"/>
          </a:xfrm>
          <a:prstGeom prst="rect">
            <a:avLst/>
          </a:prstGeom>
        </p:spPr>
      </p:pic>
      <p:pic>
        <p:nvPicPr>
          <p:cNvPr id="19781218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14990" y="2775569"/>
            <a:ext cx="273604" cy="273604"/>
          </a:xfrm>
          <a:prstGeom prst="rect">
            <a:avLst/>
          </a:prstGeom>
        </p:spPr>
      </p:pic>
      <p:pic>
        <p:nvPicPr>
          <p:cNvPr id="19497970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14990" y="4343111"/>
            <a:ext cx="273604" cy="273604"/>
          </a:xfrm>
          <a:prstGeom prst="rect">
            <a:avLst/>
          </a:prstGeom>
        </p:spPr>
      </p:pic>
      <p:sp>
        <p:nvSpPr>
          <p:cNvPr id="976155696" name=""/>
          <p:cNvSpPr txBox="1"/>
          <p:nvPr/>
        </p:nvSpPr>
        <p:spPr bwMode="auto">
          <a:xfrm flipH="0" flipV="0">
            <a:off x="6216476" y="6414499"/>
            <a:ext cx="192454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Popup for search</a:t>
            </a:r>
            <a:endParaRPr/>
          </a:p>
        </p:txBody>
      </p:sp>
      <p:sp>
        <p:nvSpPr>
          <p:cNvPr id="206779246" name=""/>
          <p:cNvSpPr/>
          <p:nvPr/>
        </p:nvSpPr>
        <p:spPr bwMode="auto">
          <a:xfrm flipH="0" flipV="0">
            <a:off x="7501901" y="5035889"/>
            <a:ext cx="1064657" cy="44599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pt-PT" sz="1400">
                <a:solidFill>
                  <a:schemeClr val="tx1"/>
                </a:solidFill>
              </a:rPr>
              <a:t>Submeter</a:t>
            </a:r>
            <a:endParaRPr sz="1400">
              <a:solidFill>
                <a:schemeClr val="tx1"/>
              </a:solidFill>
            </a:endParaRPr>
          </a:p>
        </p:txBody>
      </p:sp>
      <p:grpSp>
        <p:nvGrpSpPr>
          <p:cNvPr id="1884530778" name=""/>
          <p:cNvGrpSpPr/>
          <p:nvPr/>
        </p:nvGrpSpPr>
        <p:grpSpPr bwMode="auto">
          <a:xfrm>
            <a:off x="6145585" y="2309131"/>
            <a:ext cx="2462892" cy="2807154"/>
            <a:chOff x="0" y="0"/>
            <a:chExt cx="2462892" cy="2807154"/>
          </a:xfrm>
        </p:grpSpPr>
        <p:sp>
          <p:nvSpPr>
            <p:cNvPr id="754766582" name=""/>
            <p:cNvSpPr/>
            <p:nvPr/>
          </p:nvSpPr>
          <p:spPr bwMode="auto">
            <a:xfrm flipH="0" flipV="0">
              <a:off x="0" y="0"/>
              <a:ext cx="2462892" cy="28071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0" name=""/>
            <p:cNvCxnSpPr>
              <a:cxnSpLocks/>
            </p:cNvCxnSpPr>
            <p:nvPr/>
          </p:nvCxnSpPr>
          <p:spPr bwMode="auto">
            <a:xfrm flipH="0" flipV="1">
              <a:off x="367392" y="847725"/>
              <a:ext cx="1700892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2516910" name=""/>
            <p:cNvCxnSpPr>
              <a:cxnSpLocks/>
            </p:cNvCxnSpPr>
            <p:nvPr/>
          </p:nvCxnSpPr>
          <p:spPr bwMode="auto">
            <a:xfrm flipH="0" flipV="1">
              <a:off x="389707" y="2181488"/>
              <a:ext cx="1700892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291675" name=""/>
            <p:cNvSpPr txBox="1"/>
            <p:nvPr/>
          </p:nvSpPr>
          <p:spPr bwMode="auto">
            <a:xfrm flipH="0" flipV="0">
              <a:off x="1592035" y="2412546"/>
              <a:ext cx="737049" cy="30515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Cancel</a:t>
              </a:r>
              <a:endParaRPr sz="1400"/>
            </a:p>
          </p:txBody>
        </p:sp>
        <p:sp>
          <p:nvSpPr>
            <p:cNvPr id="1029170709" name=""/>
            <p:cNvSpPr/>
            <p:nvPr/>
          </p:nvSpPr>
          <p:spPr bwMode="auto">
            <a:xfrm flipH="0" flipV="0">
              <a:off x="235394" y="237761"/>
              <a:ext cx="1941747" cy="4143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b" anchorCtr="0" forceAA="0" upright="0" compatLnSpc="0"/>
            <a:p>
              <a:pPr>
                <a:defRPr/>
              </a:pPr>
              <a:r>
                <a:rPr lang="pt-PT" sz="1600">
                  <a:solidFill>
                    <a:schemeClr val="tx1"/>
                  </a:solidFill>
                </a:rPr>
                <a:t>Opt</a:t>
              </a:r>
              <a:endParaRPr sz="1600">
                <a:solidFill>
                  <a:schemeClr val="tx1"/>
                </a:solidFill>
              </a:endParaRPr>
            </a:p>
          </p:txBody>
        </p:sp>
        <p:sp>
          <p:nvSpPr>
            <p:cNvPr id="669034856" name=""/>
            <p:cNvSpPr txBox="1"/>
            <p:nvPr/>
          </p:nvSpPr>
          <p:spPr bwMode="auto">
            <a:xfrm flipH="0" flipV="0">
              <a:off x="274997" y="94232"/>
              <a:ext cx="583164" cy="3051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1739840120" name=""/>
            <p:cNvSpPr txBox="1"/>
            <p:nvPr/>
          </p:nvSpPr>
          <p:spPr bwMode="auto">
            <a:xfrm flipH="0" flipV="0">
              <a:off x="557892" y="1051832"/>
              <a:ext cx="1047766" cy="914760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/>
                <a:t>Option 1</a:t>
              </a:r>
              <a:endParaRPr lang="pt-PT"/>
            </a:p>
            <a:p>
              <a:pPr>
                <a:defRPr/>
              </a:pPr>
              <a:r>
                <a:rPr lang="pt-PT" sz="1800" b="0" i="0" u="none" strike="noStrike" cap="none" spc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Option </a:t>
              </a:r>
              <a:r>
                <a:rPr lang="pt-PT"/>
                <a:t>2</a:t>
              </a:r>
              <a:endParaRPr lang="pt-PT"/>
            </a:p>
            <a:p>
              <a:pPr>
                <a:defRPr/>
              </a:pPr>
              <a:r>
                <a:rPr lang="pt-PT" sz="1800" b="0" i="0" u="none" strike="noStrike" cap="none" spc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Option </a:t>
              </a:r>
              <a:r>
                <a:rPr lang="pt-PT"/>
                <a:t>3</a:t>
              </a:r>
              <a:endParaRPr lang="pt-PT"/>
            </a:p>
          </p:txBody>
        </p:sp>
      </p:grpSp>
      <p:grpSp>
        <p:nvGrpSpPr>
          <p:cNvPr id="684853601" name=""/>
          <p:cNvGrpSpPr/>
          <p:nvPr/>
        </p:nvGrpSpPr>
        <p:grpSpPr bwMode="auto">
          <a:xfrm>
            <a:off x="384242" y="868685"/>
            <a:ext cx="2700000" cy="5400000"/>
            <a:chOff x="0" y="0"/>
            <a:chExt cx="2700000" cy="5400000"/>
          </a:xfrm>
        </p:grpSpPr>
        <p:grpSp>
          <p:nvGrpSpPr>
            <p:cNvPr id="2016872739" name=""/>
            <p:cNvGrpSpPr/>
            <p:nvPr/>
          </p:nvGrpSpPr>
          <p:grpSpPr bwMode="auto">
            <a:xfrm>
              <a:off x="0" y="0"/>
              <a:ext cx="2700000" cy="5400000"/>
              <a:chOff x="0" y="0"/>
              <a:chExt cx="2700000" cy="5400000"/>
            </a:xfrm>
          </p:grpSpPr>
          <p:sp>
            <p:nvSpPr>
              <p:cNvPr id="901805282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66117292" name=""/>
              <p:cNvSpPr/>
              <p:nvPr/>
            </p:nvSpPr>
            <p:spPr bwMode="auto">
              <a:xfrm rot="0" flipH="0" flipV="0">
                <a:off x="0" y="468000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82154530" name=""/>
              <p:cNvSpPr/>
              <p:nvPr/>
            </p:nvSpPr>
            <p:spPr bwMode="auto">
              <a:xfrm rot="0" flipH="0" flipV="0">
                <a:off x="0" y="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73196461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60062297" name=""/>
              <p:cNvSpPr/>
              <p:nvPr/>
            </p:nvSpPr>
            <p:spPr bwMode="auto">
              <a:xfrm rot="0" flipH="0" flipV="0">
                <a:off x="1280642" y="21591"/>
                <a:ext cx="138712" cy="13871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309305482" name=""/>
            <p:cNvSpPr/>
            <p:nvPr/>
          </p:nvSpPr>
          <p:spPr bwMode="auto">
            <a:xfrm flipH="0" flipV="0">
              <a:off x="188475" y="298126"/>
              <a:ext cx="250781" cy="26193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88969249" name=""/>
            <p:cNvSpPr/>
            <p:nvPr/>
          </p:nvSpPr>
          <p:spPr bwMode="auto">
            <a:xfrm flipH="0" flipV="0">
              <a:off x="188475" y="1090742"/>
              <a:ext cx="2243959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45519801" name=""/>
            <p:cNvSpPr txBox="1"/>
            <p:nvPr/>
          </p:nvSpPr>
          <p:spPr bwMode="auto">
            <a:xfrm flipH="0" flipV="0">
              <a:off x="228078" y="927456"/>
              <a:ext cx="805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Armário</a:t>
              </a:r>
              <a:endParaRPr sz="1400"/>
            </a:p>
          </p:txBody>
        </p:sp>
        <p:sp>
          <p:nvSpPr>
            <p:cNvPr id="84564120" name=""/>
            <p:cNvSpPr/>
            <p:nvPr/>
          </p:nvSpPr>
          <p:spPr bwMode="auto">
            <a:xfrm flipH="0" flipV="0">
              <a:off x="188475" y="1841491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4388602" name=""/>
            <p:cNvSpPr txBox="1"/>
            <p:nvPr/>
          </p:nvSpPr>
          <p:spPr bwMode="auto">
            <a:xfrm flipH="0" flipV="0">
              <a:off x="228078" y="1678206"/>
              <a:ext cx="529383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1839001721" name=""/>
            <p:cNvSpPr/>
            <p:nvPr/>
          </p:nvSpPr>
          <p:spPr bwMode="auto">
            <a:xfrm flipH="0" flipV="0">
              <a:off x="188475" y="2626260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3523392" name=""/>
            <p:cNvSpPr txBox="1"/>
            <p:nvPr/>
          </p:nvSpPr>
          <p:spPr bwMode="auto">
            <a:xfrm flipH="0" flipV="0">
              <a:off x="228078" y="2462975"/>
              <a:ext cx="1102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Quantidade</a:t>
              </a:r>
              <a:endParaRPr sz="1400"/>
            </a:p>
          </p:txBody>
        </p:sp>
        <p:sp>
          <p:nvSpPr>
            <p:cNvPr id="1222224288" name=""/>
            <p:cNvSpPr/>
            <p:nvPr/>
          </p:nvSpPr>
          <p:spPr bwMode="auto">
            <a:xfrm flipH="0" flipV="0">
              <a:off x="188475" y="3409033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5843325" name=""/>
            <p:cNvSpPr txBox="1"/>
            <p:nvPr/>
          </p:nvSpPr>
          <p:spPr bwMode="auto">
            <a:xfrm flipH="0" flipV="0">
              <a:off x="228078" y="3245748"/>
              <a:ext cx="116209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Colaborador</a:t>
              </a:r>
              <a:endParaRPr sz="1400"/>
            </a:p>
          </p:txBody>
        </p:sp>
        <p:pic>
          <p:nvPicPr>
            <p:cNvPr id="2058559692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9" y="1901992"/>
              <a:ext cx="273604" cy="273604"/>
            </a:xfrm>
            <a:prstGeom prst="rect">
              <a:avLst/>
            </a:prstGeom>
          </p:spPr>
        </p:pic>
        <p:pic>
          <p:nvPicPr>
            <p:cNvPr id="198938424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9" y="3469534"/>
              <a:ext cx="273604" cy="273604"/>
            </a:xfrm>
            <a:prstGeom prst="rect">
              <a:avLst/>
            </a:prstGeom>
          </p:spPr>
        </p:pic>
        <p:sp>
          <p:nvSpPr>
            <p:cNvPr id="882587131" name=""/>
            <p:cNvSpPr/>
            <p:nvPr/>
          </p:nvSpPr>
          <p:spPr bwMode="auto">
            <a:xfrm flipH="0" flipV="0">
              <a:off x="1527673" y="4158152"/>
              <a:ext cx="1064657" cy="446000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Submeter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972448531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9" y="1151243"/>
              <a:ext cx="273604" cy="273604"/>
            </a:xfrm>
            <a:prstGeom prst="rect">
              <a:avLst/>
            </a:prstGeom>
          </p:spPr>
        </p:pic>
      </p:grpSp>
      <p:grpSp>
        <p:nvGrpSpPr>
          <p:cNvPr id="1766983486" name=""/>
          <p:cNvGrpSpPr/>
          <p:nvPr/>
        </p:nvGrpSpPr>
        <p:grpSpPr bwMode="auto">
          <a:xfrm>
            <a:off x="9060710" y="868686"/>
            <a:ext cx="2700000" cy="5400000"/>
            <a:chOff x="0" y="0"/>
            <a:chExt cx="2700000" cy="5400000"/>
          </a:xfrm>
        </p:grpSpPr>
        <p:grpSp>
          <p:nvGrpSpPr>
            <p:cNvPr id="620524146" name=""/>
            <p:cNvGrpSpPr/>
            <p:nvPr/>
          </p:nvGrpSpPr>
          <p:grpSpPr bwMode="auto">
            <a:xfrm>
              <a:off x="0" y="0"/>
              <a:ext cx="2700000" cy="5400000"/>
              <a:chOff x="0" y="0"/>
              <a:chExt cx="2700000" cy="5400000"/>
            </a:xfrm>
          </p:grpSpPr>
          <p:sp>
            <p:nvSpPr>
              <p:cNvPr id="305932855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95813862" name=""/>
              <p:cNvSpPr/>
              <p:nvPr/>
            </p:nvSpPr>
            <p:spPr bwMode="auto">
              <a:xfrm rot="0" flipH="0" flipV="0">
                <a:off x="0" y="468000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01821903" name=""/>
              <p:cNvSpPr/>
              <p:nvPr/>
            </p:nvSpPr>
            <p:spPr bwMode="auto">
              <a:xfrm rot="0" flipH="0" flipV="0">
                <a:off x="0" y="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35082430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20596910" name=""/>
              <p:cNvSpPr/>
              <p:nvPr/>
            </p:nvSpPr>
            <p:spPr bwMode="auto">
              <a:xfrm rot="0" flipH="0" flipV="0">
                <a:off x="1280642" y="21591"/>
                <a:ext cx="138712" cy="13871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2088339674" name=""/>
            <p:cNvSpPr/>
            <p:nvPr/>
          </p:nvSpPr>
          <p:spPr bwMode="auto">
            <a:xfrm flipH="0" flipV="0">
              <a:off x="188474" y="298125"/>
              <a:ext cx="250780" cy="26193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4497403" name=""/>
            <p:cNvSpPr/>
            <p:nvPr/>
          </p:nvSpPr>
          <p:spPr bwMode="auto">
            <a:xfrm flipH="0" flipV="0">
              <a:off x="188474" y="1090741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36064561" name=""/>
            <p:cNvSpPr txBox="1"/>
            <p:nvPr/>
          </p:nvSpPr>
          <p:spPr bwMode="auto">
            <a:xfrm flipH="0" flipV="0">
              <a:off x="228078" y="927455"/>
              <a:ext cx="805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Armário</a:t>
              </a:r>
              <a:endParaRPr sz="1400"/>
            </a:p>
          </p:txBody>
        </p:sp>
        <p:sp>
          <p:nvSpPr>
            <p:cNvPr id="1992061207" name=""/>
            <p:cNvSpPr/>
            <p:nvPr/>
          </p:nvSpPr>
          <p:spPr bwMode="auto">
            <a:xfrm flipH="0" flipV="0">
              <a:off x="188474" y="1841490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95676447" name=""/>
            <p:cNvSpPr txBox="1"/>
            <p:nvPr/>
          </p:nvSpPr>
          <p:spPr bwMode="auto">
            <a:xfrm flipH="0" flipV="0">
              <a:off x="228078" y="1678205"/>
              <a:ext cx="529383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451870221" name=""/>
            <p:cNvSpPr/>
            <p:nvPr/>
          </p:nvSpPr>
          <p:spPr bwMode="auto">
            <a:xfrm flipH="0" flipV="0">
              <a:off x="188474" y="2626259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6216936" name=""/>
            <p:cNvSpPr txBox="1"/>
            <p:nvPr/>
          </p:nvSpPr>
          <p:spPr bwMode="auto">
            <a:xfrm flipH="0" flipV="0">
              <a:off x="228078" y="2462974"/>
              <a:ext cx="1102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Quantidade</a:t>
              </a:r>
              <a:endParaRPr sz="1400"/>
            </a:p>
          </p:txBody>
        </p:sp>
        <p:sp>
          <p:nvSpPr>
            <p:cNvPr id="75735961" name=""/>
            <p:cNvSpPr/>
            <p:nvPr/>
          </p:nvSpPr>
          <p:spPr bwMode="auto">
            <a:xfrm flipH="0" flipV="0">
              <a:off x="188474" y="3409032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9925842" name=""/>
            <p:cNvSpPr txBox="1"/>
            <p:nvPr/>
          </p:nvSpPr>
          <p:spPr bwMode="auto">
            <a:xfrm flipH="0" flipV="0">
              <a:off x="228078" y="3245748"/>
              <a:ext cx="116209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Colaborador</a:t>
              </a:r>
              <a:endParaRPr sz="1400"/>
            </a:p>
          </p:txBody>
        </p:sp>
        <p:pic>
          <p:nvPicPr>
            <p:cNvPr id="30643576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1901991"/>
              <a:ext cx="273604" cy="273604"/>
            </a:xfrm>
            <a:prstGeom prst="rect">
              <a:avLst/>
            </a:prstGeom>
          </p:spPr>
        </p:pic>
        <p:pic>
          <p:nvPicPr>
            <p:cNvPr id="795568866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3469533"/>
              <a:ext cx="273604" cy="273604"/>
            </a:xfrm>
            <a:prstGeom prst="rect">
              <a:avLst/>
            </a:prstGeom>
          </p:spPr>
        </p:pic>
        <p:sp>
          <p:nvSpPr>
            <p:cNvPr id="1956973942" name=""/>
            <p:cNvSpPr/>
            <p:nvPr/>
          </p:nvSpPr>
          <p:spPr bwMode="auto">
            <a:xfrm flipH="0" flipV="0">
              <a:off x="1527672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Submeter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69728160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1151242"/>
              <a:ext cx="273604" cy="273604"/>
            </a:xfrm>
            <a:prstGeom prst="rect">
              <a:avLst/>
            </a:prstGeom>
          </p:spPr>
        </p:pic>
      </p:grpSp>
      <p:sp>
        <p:nvSpPr>
          <p:cNvPr id="1677462551" name=""/>
          <p:cNvSpPr txBox="1"/>
          <p:nvPr/>
        </p:nvSpPr>
        <p:spPr bwMode="auto">
          <a:xfrm flipH="0" flipV="0">
            <a:off x="9432291" y="6333778"/>
            <a:ext cx="194999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Popup for Validar</a:t>
            </a:r>
            <a:endParaRPr/>
          </a:p>
        </p:txBody>
      </p:sp>
      <p:grpSp>
        <p:nvGrpSpPr>
          <p:cNvPr id="1677896053" name=""/>
          <p:cNvGrpSpPr/>
          <p:nvPr/>
        </p:nvGrpSpPr>
        <p:grpSpPr bwMode="auto">
          <a:xfrm>
            <a:off x="9164237" y="2292457"/>
            <a:ext cx="2453898" cy="2905931"/>
            <a:chOff x="0" y="0"/>
            <a:chExt cx="2453898" cy="2905931"/>
          </a:xfrm>
        </p:grpSpPr>
        <p:sp>
          <p:nvSpPr>
            <p:cNvPr id="1561235601" name=""/>
            <p:cNvSpPr/>
            <p:nvPr/>
          </p:nvSpPr>
          <p:spPr bwMode="auto">
            <a:xfrm flipH="0" flipV="0">
              <a:off x="0" y="0"/>
              <a:ext cx="2453898" cy="2905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5000315" name=""/>
            <p:cNvSpPr txBox="1"/>
            <p:nvPr/>
          </p:nvSpPr>
          <p:spPr bwMode="auto">
            <a:xfrm rot="0" flipH="0" flipV="0">
              <a:off x="120512" y="116991"/>
              <a:ext cx="118773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/>
                <a:t>Loading</a:t>
              </a:r>
              <a:r>
                <a:rPr lang="pt-PT"/>
                <a:t>...</a:t>
              </a:r>
              <a:endParaRPr/>
            </a:p>
          </p:txBody>
        </p:sp>
        <p:grpSp>
          <p:nvGrpSpPr>
            <p:cNvPr id="29391633" name=""/>
            <p:cNvGrpSpPr/>
            <p:nvPr/>
          </p:nvGrpSpPr>
          <p:grpSpPr bwMode="auto">
            <a:xfrm>
              <a:off x="654509" y="1016764"/>
              <a:ext cx="1109707" cy="1342374"/>
              <a:chOff x="0" y="0"/>
              <a:chExt cx="1109707" cy="1342374"/>
            </a:xfrm>
          </p:grpSpPr>
          <p:sp>
            <p:nvSpPr>
              <p:cNvPr id="1264655552" name=""/>
              <p:cNvSpPr/>
              <p:nvPr/>
            </p:nvSpPr>
            <p:spPr bwMode="auto">
              <a:xfrm rot="0" flipH="0" flipV="0">
                <a:off x="0" y="109304"/>
                <a:ext cx="1109707" cy="110970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79924698" name=""/>
              <p:cNvSpPr/>
              <p:nvPr/>
            </p:nvSpPr>
            <p:spPr bwMode="auto">
              <a:xfrm rot="5701090" flipH="0" flipV="0">
                <a:off x="431490" y="17014"/>
                <a:ext cx="246723" cy="212693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1123013830" name=""/>
              <p:cNvSpPr/>
              <p:nvPr/>
            </p:nvSpPr>
            <p:spPr bwMode="auto">
              <a:xfrm rot="16199934" flipH="0" flipV="0">
                <a:off x="409906" y="1112665"/>
                <a:ext cx="246723" cy="2126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107456313" name=""/>
          <p:cNvGrpSpPr/>
          <p:nvPr/>
        </p:nvGrpSpPr>
        <p:grpSpPr bwMode="auto">
          <a:xfrm>
            <a:off x="8095220" y="853962"/>
            <a:ext cx="2700000" cy="5400000"/>
            <a:chOff x="0" y="0"/>
            <a:chExt cx="2700000" cy="5400000"/>
          </a:xfrm>
        </p:grpSpPr>
        <p:grpSp>
          <p:nvGrpSpPr>
            <p:cNvPr id="758439988" name=""/>
            <p:cNvGrpSpPr/>
            <p:nvPr/>
          </p:nvGrpSpPr>
          <p:grpSpPr bwMode="auto">
            <a:xfrm>
              <a:off x="0" y="0"/>
              <a:ext cx="2700000" cy="5400000"/>
              <a:chOff x="0" y="0"/>
              <a:chExt cx="2700000" cy="5400000"/>
            </a:xfrm>
          </p:grpSpPr>
          <p:sp>
            <p:nvSpPr>
              <p:cNvPr id="1311812639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60843918" name=""/>
              <p:cNvSpPr/>
              <p:nvPr/>
            </p:nvSpPr>
            <p:spPr bwMode="auto">
              <a:xfrm rot="0" flipH="0" flipV="0">
                <a:off x="0" y="468000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9920522" name=""/>
              <p:cNvSpPr/>
              <p:nvPr/>
            </p:nvSpPr>
            <p:spPr bwMode="auto">
              <a:xfrm rot="0" flipH="0" flipV="0">
                <a:off x="0" y="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03289827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02228006" name=""/>
              <p:cNvSpPr/>
              <p:nvPr/>
            </p:nvSpPr>
            <p:spPr bwMode="auto">
              <a:xfrm rot="0" flipH="0" flipV="0">
                <a:off x="1280642" y="21591"/>
                <a:ext cx="138712" cy="13871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500739473" name=""/>
            <p:cNvSpPr/>
            <p:nvPr/>
          </p:nvSpPr>
          <p:spPr bwMode="auto">
            <a:xfrm flipH="0" flipV="0">
              <a:off x="188474" y="298125"/>
              <a:ext cx="250780" cy="26193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1265867" name=""/>
            <p:cNvSpPr/>
            <p:nvPr/>
          </p:nvSpPr>
          <p:spPr bwMode="auto">
            <a:xfrm flipH="0" flipV="0">
              <a:off x="188474" y="1090741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4409879" name=""/>
            <p:cNvSpPr txBox="1"/>
            <p:nvPr/>
          </p:nvSpPr>
          <p:spPr bwMode="auto">
            <a:xfrm flipH="0" flipV="0">
              <a:off x="228078" y="927455"/>
              <a:ext cx="805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Armário</a:t>
              </a:r>
              <a:endParaRPr sz="1400"/>
            </a:p>
          </p:txBody>
        </p:sp>
        <p:sp>
          <p:nvSpPr>
            <p:cNvPr id="165234550" name=""/>
            <p:cNvSpPr/>
            <p:nvPr/>
          </p:nvSpPr>
          <p:spPr bwMode="auto">
            <a:xfrm flipH="0" flipV="0">
              <a:off x="188474" y="1841490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8534198" name=""/>
            <p:cNvSpPr txBox="1"/>
            <p:nvPr/>
          </p:nvSpPr>
          <p:spPr bwMode="auto">
            <a:xfrm flipH="0" flipV="0">
              <a:off x="228078" y="1678205"/>
              <a:ext cx="529383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399262211" name=""/>
            <p:cNvSpPr/>
            <p:nvPr/>
          </p:nvSpPr>
          <p:spPr bwMode="auto">
            <a:xfrm flipH="0" flipV="0">
              <a:off x="188474" y="2626259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9215892" name=""/>
            <p:cNvSpPr txBox="1"/>
            <p:nvPr/>
          </p:nvSpPr>
          <p:spPr bwMode="auto">
            <a:xfrm flipH="0" flipV="0">
              <a:off x="228078" y="2462974"/>
              <a:ext cx="1102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Quantidade</a:t>
              </a:r>
              <a:endParaRPr sz="1400"/>
            </a:p>
          </p:txBody>
        </p:sp>
        <p:sp>
          <p:nvSpPr>
            <p:cNvPr id="852136315" name=""/>
            <p:cNvSpPr/>
            <p:nvPr/>
          </p:nvSpPr>
          <p:spPr bwMode="auto">
            <a:xfrm flipH="0" flipV="0">
              <a:off x="188474" y="3409032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2955379" name=""/>
            <p:cNvSpPr txBox="1"/>
            <p:nvPr/>
          </p:nvSpPr>
          <p:spPr bwMode="auto">
            <a:xfrm flipH="0" flipV="0">
              <a:off x="228078" y="3245748"/>
              <a:ext cx="116209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Colaborador</a:t>
              </a:r>
              <a:endParaRPr sz="1400"/>
            </a:p>
          </p:txBody>
        </p:sp>
        <p:pic>
          <p:nvPicPr>
            <p:cNvPr id="2094055060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1901991"/>
              <a:ext cx="273604" cy="273604"/>
            </a:xfrm>
            <a:prstGeom prst="rect">
              <a:avLst/>
            </a:prstGeom>
          </p:spPr>
        </p:pic>
        <p:pic>
          <p:nvPicPr>
            <p:cNvPr id="1142934388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3469533"/>
              <a:ext cx="273604" cy="273604"/>
            </a:xfrm>
            <a:prstGeom prst="rect">
              <a:avLst/>
            </a:prstGeom>
          </p:spPr>
        </p:pic>
        <p:sp>
          <p:nvSpPr>
            <p:cNvPr id="1031255491" name=""/>
            <p:cNvSpPr/>
            <p:nvPr/>
          </p:nvSpPr>
          <p:spPr bwMode="auto">
            <a:xfrm flipH="0" flipV="0">
              <a:off x="1527672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Submeter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737665066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1151242"/>
              <a:ext cx="273604" cy="273604"/>
            </a:xfrm>
            <a:prstGeom prst="rect">
              <a:avLst/>
            </a:prstGeom>
          </p:spPr>
        </p:pic>
      </p:grpSp>
      <p:sp>
        <p:nvSpPr>
          <p:cNvPr id="883764488" name=""/>
          <p:cNvSpPr txBox="1"/>
          <p:nvPr/>
        </p:nvSpPr>
        <p:spPr bwMode="auto">
          <a:xfrm flipH="0" flipV="0">
            <a:off x="8466802" y="6319055"/>
            <a:ext cx="61545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Erro</a:t>
            </a:r>
            <a:endParaRPr/>
          </a:p>
        </p:txBody>
      </p:sp>
      <p:sp>
        <p:nvSpPr>
          <p:cNvPr id="1962114930" name=""/>
          <p:cNvSpPr txBox="1"/>
          <p:nvPr/>
        </p:nvSpPr>
        <p:spPr bwMode="auto">
          <a:xfrm flipH="0" flipV="0">
            <a:off x="607881" y="6425338"/>
            <a:ext cx="100970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All good </a:t>
            </a:r>
            <a:endParaRPr/>
          </a:p>
        </p:txBody>
      </p:sp>
      <p:grpSp>
        <p:nvGrpSpPr>
          <p:cNvPr id="1241666239" name=""/>
          <p:cNvGrpSpPr/>
          <p:nvPr/>
        </p:nvGrpSpPr>
        <p:grpSpPr bwMode="auto">
          <a:xfrm>
            <a:off x="3724705" y="849071"/>
            <a:ext cx="2700000" cy="5400000"/>
            <a:chOff x="0" y="0"/>
            <a:chExt cx="2700000" cy="5400000"/>
          </a:xfrm>
        </p:grpSpPr>
        <p:grpSp>
          <p:nvGrpSpPr>
            <p:cNvPr id="1739580123" name=""/>
            <p:cNvGrpSpPr/>
            <p:nvPr/>
          </p:nvGrpSpPr>
          <p:grpSpPr bwMode="auto">
            <a:xfrm>
              <a:off x="0" y="0"/>
              <a:ext cx="2700000" cy="5400000"/>
              <a:chOff x="0" y="0"/>
              <a:chExt cx="2700000" cy="5400000"/>
            </a:xfrm>
          </p:grpSpPr>
          <p:sp>
            <p:nvSpPr>
              <p:cNvPr id="1354146700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45333493" name=""/>
              <p:cNvSpPr/>
              <p:nvPr/>
            </p:nvSpPr>
            <p:spPr bwMode="auto">
              <a:xfrm rot="0" flipH="0" flipV="0">
                <a:off x="0" y="468000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48147766" name=""/>
              <p:cNvSpPr/>
              <p:nvPr/>
            </p:nvSpPr>
            <p:spPr bwMode="auto">
              <a:xfrm rot="0" flipH="0" flipV="0">
                <a:off x="0" y="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31925218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60307061" name=""/>
              <p:cNvSpPr/>
              <p:nvPr/>
            </p:nvSpPr>
            <p:spPr bwMode="auto">
              <a:xfrm rot="0" flipH="0" flipV="0">
                <a:off x="1280642" y="21591"/>
                <a:ext cx="138712" cy="13871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851605299" name=""/>
            <p:cNvSpPr/>
            <p:nvPr/>
          </p:nvSpPr>
          <p:spPr bwMode="auto">
            <a:xfrm flipH="0" flipV="0">
              <a:off x="188474" y="298125"/>
              <a:ext cx="250780" cy="26193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033811" name=""/>
            <p:cNvSpPr/>
            <p:nvPr/>
          </p:nvSpPr>
          <p:spPr bwMode="auto">
            <a:xfrm flipH="0" flipV="0">
              <a:off x="188474" y="1090741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18962208" name=""/>
            <p:cNvSpPr txBox="1"/>
            <p:nvPr/>
          </p:nvSpPr>
          <p:spPr bwMode="auto">
            <a:xfrm flipH="0" flipV="0">
              <a:off x="228078" y="927455"/>
              <a:ext cx="805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Armário</a:t>
              </a:r>
              <a:endParaRPr sz="1400"/>
            </a:p>
          </p:txBody>
        </p:sp>
        <p:sp>
          <p:nvSpPr>
            <p:cNvPr id="104343104" name=""/>
            <p:cNvSpPr/>
            <p:nvPr/>
          </p:nvSpPr>
          <p:spPr bwMode="auto">
            <a:xfrm flipH="0" flipV="0">
              <a:off x="188474" y="1841490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3785241" name=""/>
            <p:cNvSpPr txBox="1"/>
            <p:nvPr/>
          </p:nvSpPr>
          <p:spPr bwMode="auto">
            <a:xfrm flipH="0" flipV="0">
              <a:off x="228078" y="1678205"/>
              <a:ext cx="529383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1687709990" name=""/>
            <p:cNvSpPr/>
            <p:nvPr/>
          </p:nvSpPr>
          <p:spPr bwMode="auto">
            <a:xfrm flipH="0" flipV="0">
              <a:off x="188474" y="2626259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7580932" name=""/>
            <p:cNvSpPr txBox="1"/>
            <p:nvPr/>
          </p:nvSpPr>
          <p:spPr bwMode="auto">
            <a:xfrm flipH="0" flipV="0">
              <a:off x="228078" y="2462974"/>
              <a:ext cx="1102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Quantidade</a:t>
              </a:r>
              <a:endParaRPr sz="1400"/>
            </a:p>
          </p:txBody>
        </p:sp>
        <p:sp>
          <p:nvSpPr>
            <p:cNvPr id="210825563" name=""/>
            <p:cNvSpPr/>
            <p:nvPr/>
          </p:nvSpPr>
          <p:spPr bwMode="auto">
            <a:xfrm flipH="0" flipV="0">
              <a:off x="188474" y="3409032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2415421" name=""/>
            <p:cNvSpPr txBox="1"/>
            <p:nvPr/>
          </p:nvSpPr>
          <p:spPr bwMode="auto">
            <a:xfrm flipH="0" flipV="0">
              <a:off x="228078" y="3245748"/>
              <a:ext cx="116209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Colaborador</a:t>
              </a:r>
              <a:endParaRPr sz="1400"/>
            </a:p>
          </p:txBody>
        </p:sp>
        <p:pic>
          <p:nvPicPr>
            <p:cNvPr id="519974647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1901991"/>
              <a:ext cx="273604" cy="273604"/>
            </a:xfrm>
            <a:prstGeom prst="rect">
              <a:avLst/>
            </a:prstGeom>
          </p:spPr>
        </p:pic>
        <p:pic>
          <p:nvPicPr>
            <p:cNvPr id="179390736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3469533"/>
              <a:ext cx="273604" cy="273604"/>
            </a:xfrm>
            <a:prstGeom prst="rect">
              <a:avLst/>
            </a:prstGeom>
          </p:spPr>
        </p:pic>
        <p:sp>
          <p:nvSpPr>
            <p:cNvPr id="517837047" name=""/>
            <p:cNvSpPr/>
            <p:nvPr/>
          </p:nvSpPr>
          <p:spPr bwMode="auto">
            <a:xfrm flipH="0" flipV="0">
              <a:off x="1527672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Submeter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1467087298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1151242"/>
              <a:ext cx="273604" cy="273604"/>
            </a:xfrm>
            <a:prstGeom prst="rect">
              <a:avLst/>
            </a:prstGeom>
          </p:spPr>
        </p:pic>
      </p:grpSp>
      <p:grpSp>
        <p:nvGrpSpPr>
          <p:cNvPr id="228864332" name=""/>
          <p:cNvGrpSpPr/>
          <p:nvPr/>
        </p:nvGrpSpPr>
        <p:grpSpPr bwMode="auto">
          <a:xfrm>
            <a:off x="364784" y="770599"/>
            <a:ext cx="2700000" cy="5400000"/>
            <a:chOff x="0" y="0"/>
            <a:chExt cx="2700000" cy="5400000"/>
          </a:xfrm>
        </p:grpSpPr>
        <p:grpSp>
          <p:nvGrpSpPr>
            <p:cNvPr id="888797990" name=""/>
            <p:cNvGrpSpPr/>
            <p:nvPr/>
          </p:nvGrpSpPr>
          <p:grpSpPr bwMode="auto">
            <a:xfrm>
              <a:off x="0" y="0"/>
              <a:ext cx="2700000" cy="5400000"/>
              <a:chOff x="0" y="0"/>
              <a:chExt cx="2700000" cy="5400000"/>
            </a:xfrm>
          </p:grpSpPr>
          <p:sp>
            <p:nvSpPr>
              <p:cNvPr id="2107834926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04233203" name=""/>
              <p:cNvSpPr/>
              <p:nvPr/>
            </p:nvSpPr>
            <p:spPr bwMode="auto">
              <a:xfrm rot="0" flipH="0" flipV="0">
                <a:off x="0" y="468000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69876908" name=""/>
              <p:cNvSpPr/>
              <p:nvPr/>
            </p:nvSpPr>
            <p:spPr bwMode="auto">
              <a:xfrm rot="0" flipH="0" flipV="0">
                <a:off x="0" y="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71552941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3913336" name=""/>
              <p:cNvSpPr/>
              <p:nvPr/>
            </p:nvSpPr>
            <p:spPr bwMode="auto">
              <a:xfrm rot="0" flipH="0" flipV="0">
                <a:off x="1280642" y="21591"/>
                <a:ext cx="138712" cy="13871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657663147" name=""/>
            <p:cNvSpPr/>
            <p:nvPr/>
          </p:nvSpPr>
          <p:spPr bwMode="auto">
            <a:xfrm flipH="0" flipV="0">
              <a:off x="188474" y="298125"/>
              <a:ext cx="250780" cy="26193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0720933" name=""/>
            <p:cNvSpPr/>
            <p:nvPr/>
          </p:nvSpPr>
          <p:spPr bwMode="auto">
            <a:xfrm flipH="0" flipV="0">
              <a:off x="188474" y="1090741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7843802" name=""/>
            <p:cNvSpPr txBox="1"/>
            <p:nvPr/>
          </p:nvSpPr>
          <p:spPr bwMode="auto">
            <a:xfrm flipH="0" flipV="0">
              <a:off x="228078" y="927455"/>
              <a:ext cx="805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Armário</a:t>
              </a:r>
              <a:endParaRPr sz="1400"/>
            </a:p>
          </p:txBody>
        </p:sp>
        <p:sp>
          <p:nvSpPr>
            <p:cNvPr id="120915013" name=""/>
            <p:cNvSpPr/>
            <p:nvPr/>
          </p:nvSpPr>
          <p:spPr bwMode="auto">
            <a:xfrm flipH="0" flipV="0">
              <a:off x="188474" y="1841490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0629086" name=""/>
            <p:cNvSpPr txBox="1"/>
            <p:nvPr/>
          </p:nvSpPr>
          <p:spPr bwMode="auto">
            <a:xfrm flipH="0" flipV="0">
              <a:off x="228078" y="1678205"/>
              <a:ext cx="529383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2112653209" name=""/>
            <p:cNvSpPr/>
            <p:nvPr/>
          </p:nvSpPr>
          <p:spPr bwMode="auto">
            <a:xfrm flipH="0" flipV="0">
              <a:off x="188474" y="2626259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84498989" name=""/>
            <p:cNvSpPr txBox="1"/>
            <p:nvPr/>
          </p:nvSpPr>
          <p:spPr bwMode="auto">
            <a:xfrm flipH="0" flipV="0">
              <a:off x="228078" y="2462974"/>
              <a:ext cx="1102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Quantidade</a:t>
              </a:r>
              <a:endParaRPr sz="1400"/>
            </a:p>
          </p:txBody>
        </p:sp>
        <p:sp>
          <p:nvSpPr>
            <p:cNvPr id="1930782507" name=""/>
            <p:cNvSpPr/>
            <p:nvPr/>
          </p:nvSpPr>
          <p:spPr bwMode="auto">
            <a:xfrm flipH="0" flipV="0">
              <a:off x="188474" y="3409032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5853182" name=""/>
            <p:cNvSpPr txBox="1"/>
            <p:nvPr/>
          </p:nvSpPr>
          <p:spPr bwMode="auto">
            <a:xfrm flipH="0" flipV="0">
              <a:off x="228078" y="3245748"/>
              <a:ext cx="116209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Colaborador</a:t>
              </a:r>
              <a:endParaRPr sz="1400"/>
            </a:p>
          </p:txBody>
        </p:sp>
        <p:pic>
          <p:nvPicPr>
            <p:cNvPr id="133207980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1901991"/>
              <a:ext cx="273604" cy="273604"/>
            </a:xfrm>
            <a:prstGeom prst="rect">
              <a:avLst/>
            </a:prstGeom>
          </p:spPr>
        </p:pic>
        <p:pic>
          <p:nvPicPr>
            <p:cNvPr id="144384271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3469533"/>
              <a:ext cx="273604" cy="273604"/>
            </a:xfrm>
            <a:prstGeom prst="rect">
              <a:avLst/>
            </a:prstGeom>
          </p:spPr>
        </p:pic>
        <p:sp>
          <p:nvSpPr>
            <p:cNvPr id="1380648640" name=""/>
            <p:cNvSpPr/>
            <p:nvPr/>
          </p:nvSpPr>
          <p:spPr bwMode="auto">
            <a:xfrm flipH="0" flipV="0">
              <a:off x="1527672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Submeter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988097176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086988" y="1151242"/>
              <a:ext cx="273604" cy="273604"/>
            </a:xfrm>
            <a:prstGeom prst="rect">
              <a:avLst/>
            </a:prstGeom>
          </p:spPr>
        </p:pic>
      </p:grpSp>
      <p:grpSp>
        <p:nvGrpSpPr>
          <p:cNvPr id="1274499429" name=""/>
          <p:cNvGrpSpPr/>
          <p:nvPr/>
        </p:nvGrpSpPr>
        <p:grpSpPr bwMode="auto">
          <a:xfrm>
            <a:off x="486335" y="2143839"/>
            <a:ext cx="2453897" cy="2905931"/>
            <a:chOff x="0" y="0"/>
            <a:chExt cx="2453897" cy="2905931"/>
          </a:xfrm>
        </p:grpSpPr>
        <p:sp>
          <p:nvSpPr>
            <p:cNvPr id="123540931" name=""/>
            <p:cNvSpPr/>
            <p:nvPr/>
          </p:nvSpPr>
          <p:spPr bwMode="auto">
            <a:xfrm flipH="0" flipV="0">
              <a:off x="0" y="0"/>
              <a:ext cx="2453897" cy="2905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4618569" name=""/>
            <p:cNvSpPr txBox="1"/>
            <p:nvPr/>
          </p:nvSpPr>
          <p:spPr bwMode="auto">
            <a:xfrm rot="0" flipH="0" flipV="0">
              <a:off x="151744" y="116991"/>
              <a:ext cx="215336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pt-PT"/>
                <a:t>Registo Adicionado</a:t>
              </a:r>
              <a:endParaRPr/>
            </a:p>
          </p:txBody>
        </p:sp>
        <p:cxnSp>
          <p:nvCxnSpPr>
            <p:cNvPr id="157276847" name=""/>
            <p:cNvCxnSpPr>
              <a:cxnSpLocks/>
            </p:cNvCxnSpPr>
            <p:nvPr/>
          </p:nvCxnSpPr>
          <p:spPr bwMode="auto">
            <a:xfrm flipH="0" flipV="1">
              <a:off x="287438" y="563621"/>
              <a:ext cx="1840422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709607" name=""/>
            <p:cNvSpPr txBox="1"/>
            <p:nvPr/>
          </p:nvSpPr>
          <p:spPr bwMode="auto">
            <a:xfrm flipH="0" flipV="0">
              <a:off x="218334" y="831941"/>
              <a:ext cx="2051232" cy="9147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/>
                <a:t>Registo adicionado com sucesso</a:t>
              </a:r>
              <a:endParaRPr/>
            </a:p>
          </p:txBody>
        </p:sp>
        <p:sp>
          <p:nvSpPr>
            <p:cNvPr id="462087190" name=""/>
            <p:cNvSpPr txBox="1"/>
            <p:nvPr/>
          </p:nvSpPr>
          <p:spPr bwMode="auto">
            <a:xfrm flipH="0" flipV="0">
              <a:off x="1869557" y="2533198"/>
              <a:ext cx="398208" cy="33563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600"/>
                <a:t>ok</a:t>
              </a:r>
              <a:endParaRPr sz="1600"/>
            </a:p>
          </p:txBody>
        </p:sp>
        <p:cxnSp>
          <p:nvCxnSpPr>
            <p:cNvPr id="201962776" name=""/>
            <p:cNvCxnSpPr>
              <a:cxnSpLocks/>
            </p:cNvCxnSpPr>
            <p:nvPr/>
          </p:nvCxnSpPr>
          <p:spPr bwMode="auto">
            <a:xfrm flipH="0" flipV="1">
              <a:off x="287438" y="2475724"/>
              <a:ext cx="1840422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5788852" name=""/>
          <p:cNvGrpSpPr/>
          <p:nvPr/>
        </p:nvGrpSpPr>
        <p:grpSpPr bwMode="auto">
          <a:xfrm>
            <a:off x="8179449" y="2261407"/>
            <a:ext cx="2453897" cy="2905931"/>
            <a:chOff x="0" y="0"/>
            <a:chExt cx="2453897" cy="2905931"/>
          </a:xfrm>
        </p:grpSpPr>
        <p:sp>
          <p:nvSpPr>
            <p:cNvPr id="808955838" name=""/>
            <p:cNvSpPr/>
            <p:nvPr/>
          </p:nvSpPr>
          <p:spPr bwMode="auto">
            <a:xfrm flipH="0" flipV="0">
              <a:off x="0" y="0"/>
              <a:ext cx="2453897" cy="2905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4932786" name=""/>
            <p:cNvSpPr txBox="1"/>
            <p:nvPr/>
          </p:nvSpPr>
          <p:spPr bwMode="auto">
            <a:xfrm rot="0" flipH="0" flipV="0">
              <a:off x="151743" y="116991"/>
              <a:ext cx="805992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pt-PT"/>
                <a:t>Erro...</a:t>
              </a:r>
              <a:endParaRPr/>
            </a:p>
          </p:txBody>
        </p:sp>
        <p:cxnSp>
          <p:nvCxnSpPr>
            <p:cNvPr id="0" name=""/>
            <p:cNvCxnSpPr>
              <a:cxnSpLocks/>
            </p:cNvCxnSpPr>
            <p:nvPr/>
          </p:nvCxnSpPr>
          <p:spPr bwMode="auto">
            <a:xfrm flipH="0" flipV="1">
              <a:off x="287438" y="563622"/>
              <a:ext cx="1840423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4914363" name=""/>
            <p:cNvSpPr txBox="1"/>
            <p:nvPr/>
          </p:nvSpPr>
          <p:spPr bwMode="auto">
            <a:xfrm flipH="0" flipV="0">
              <a:off x="335870" y="934935"/>
              <a:ext cx="1225802" cy="640440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/>
                <a:t>Erro por</a:t>
              </a:r>
              <a:endParaRPr lang="pt-PT"/>
            </a:p>
            <a:p>
              <a:pPr>
                <a:defRPr/>
              </a:pPr>
              <a:r>
                <a:rPr lang="pt-PT"/>
                <a:t>bla bla bla</a:t>
              </a:r>
              <a:endParaRPr/>
            </a:p>
          </p:txBody>
        </p:sp>
        <p:sp>
          <p:nvSpPr>
            <p:cNvPr id="1515246695" name=""/>
            <p:cNvSpPr txBox="1"/>
            <p:nvPr/>
          </p:nvSpPr>
          <p:spPr bwMode="auto">
            <a:xfrm flipH="0" flipV="0">
              <a:off x="1869557" y="2533198"/>
              <a:ext cx="398208" cy="33563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600"/>
                <a:t>ok</a:t>
              </a:r>
              <a:endParaRPr sz="1600"/>
            </a:p>
          </p:txBody>
        </p:sp>
        <p:cxnSp>
          <p:nvCxnSpPr>
            <p:cNvPr id="296045724" name=""/>
            <p:cNvCxnSpPr>
              <a:cxnSpLocks/>
            </p:cNvCxnSpPr>
            <p:nvPr/>
          </p:nvCxnSpPr>
          <p:spPr bwMode="auto">
            <a:xfrm flipH="0" flipV="1">
              <a:off x="287438" y="2475724"/>
              <a:ext cx="1840422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2412272" name=""/>
          <p:cNvSpPr txBox="1"/>
          <p:nvPr/>
        </p:nvSpPr>
        <p:spPr bwMode="auto">
          <a:xfrm flipH="0" flipV="0">
            <a:off x="4526056" y="6319055"/>
            <a:ext cx="1402917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PT"/>
              <a:t>New Item??</a:t>
            </a: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2614197" y="6502115"/>
            <a:ext cx="1549830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1926840" name=""/>
          <p:cNvSpPr txBox="1"/>
          <p:nvPr/>
        </p:nvSpPr>
        <p:spPr bwMode="auto">
          <a:xfrm flipH="0" flipV="0">
            <a:off x="4640034" y="149677"/>
            <a:ext cx="193693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Entregar Material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90591800" name=""/>
          <p:cNvGrpSpPr/>
          <p:nvPr/>
        </p:nvGrpSpPr>
        <p:grpSpPr bwMode="auto">
          <a:xfrm>
            <a:off x="8431871" y="919580"/>
            <a:ext cx="2700000" cy="5400000"/>
            <a:chOff x="0" y="0"/>
            <a:chExt cx="2700000" cy="5400000"/>
          </a:xfrm>
        </p:grpSpPr>
        <p:grpSp>
          <p:nvGrpSpPr>
            <p:cNvPr id="1452236165" name=""/>
            <p:cNvGrpSpPr/>
            <p:nvPr/>
          </p:nvGrpSpPr>
          <p:grpSpPr bwMode="auto">
            <a:xfrm rot="0" flipH="0" flipV="0">
              <a:off x="0" y="0"/>
              <a:ext cx="2700000" cy="5400000"/>
              <a:chOff x="0" y="0"/>
              <a:chExt cx="2700000" cy="5400000"/>
            </a:xfrm>
          </p:grpSpPr>
          <p:sp>
            <p:nvSpPr>
              <p:cNvPr id="1649768917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14201847" name=""/>
              <p:cNvSpPr/>
              <p:nvPr/>
            </p:nvSpPr>
            <p:spPr bwMode="auto">
              <a:xfrm rot="0" flipH="0" flipV="0">
                <a:off x="0" y="468000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06591280" name=""/>
              <p:cNvSpPr/>
              <p:nvPr/>
            </p:nvSpPr>
            <p:spPr bwMode="auto">
              <a:xfrm rot="0" flipH="0" flipV="0">
                <a:off x="0" y="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74999236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82604319" name=""/>
              <p:cNvSpPr/>
              <p:nvPr/>
            </p:nvSpPr>
            <p:spPr bwMode="auto">
              <a:xfrm rot="0" flipH="0" flipV="0">
                <a:off x="1280642" y="21591"/>
                <a:ext cx="138712" cy="13871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39786534" name=""/>
            <p:cNvSpPr/>
            <p:nvPr/>
          </p:nvSpPr>
          <p:spPr bwMode="auto">
            <a:xfrm rot="0" flipH="0" flipV="0">
              <a:off x="188474" y="298125"/>
              <a:ext cx="250780" cy="26193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4760302" name=""/>
            <p:cNvSpPr/>
            <p:nvPr/>
          </p:nvSpPr>
          <p:spPr bwMode="auto">
            <a:xfrm rot="0" flipH="0" flipV="0">
              <a:off x="188474" y="1090741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3762249" name=""/>
            <p:cNvSpPr txBox="1"/>
            <p:nvPr/>
          </p:nvSpPr>
          <p:spPr bwMode="auto">
            <a:xfrm rot="0" flipH="0" flipV="0">
              <a:off x="228078" y="927455"/>
              <a:ext cx="805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Armário</a:t>
              </a:r>
              <a:endParaRPr sz="1400"/>
            </a:p>
          </p:txBody>
        </p:sp>
        <p:sp>
          <p:nvSpPr>
            <p:cNvPr id="1280422438" name=""/>
            <p:cNvSpPr/>
            <p:nvPr/>
          </p:nvSpPr>
          <p:spPr bwMode="auto">
            <a:xfrm rot="0" flipH="0" flipV="0">
              <a:off x="188474" y="1841490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6064394" name=""/>
            <p:cNvSpPr txBox="1"/>
            <p:nvPr/>
          </p:nvSpPr>
          <p:spPr bwMode="auto">
            <a:xfrm rot="0" flipH="0" flipV="0">
              <a:off x="228078" y="1678205"/>
              <a:ext cx="529383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1862993460" name=""/>
            <p:cNvSpPr/>
            <p:nvPr/>
          </p:nvSpPr>
          <p:spPr bwMode="auto">
            <a:xfrm rot="0" flipH="0" flipV="0">
              <a:off x="188474" y="2626259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9616096" name=""/>
            <p:cNvSpPr txBox="1"/>
            <p:nvPr/>
          </p:nvSpPr>
          <p:spPr bwMode="auto">
            <a:xfrm rot="0" flipH="0" flipV="0">
              <a:off x="228078" y="2462974"/>
              <a:ext cx="1102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Quantidade</a:t>
              </a:r>
              <a:endParaRPr sz="1400"/>
            </a:p>
          </p:txBody>
        </p:sp>
        <p:pic>
          <p:nvPicPr>
            <p:cNvPr id="97334572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2086987" y="1901991"/>
              <a:ext cx="273604" cy="273604"/>
            </a:xfrm>
            <a:prstGeom prst="rect">
              <a:avLst/>
            </a:prstGeom>
          </p:spPr>
        </p:pic>
        <p:sp>
          <p:nvSpPr>
            <p:cNvPr id="1036816577" name=""/>
            <p:cNvSpPr/>
            <p:nvPr/>
          </p:nvSpPr>
          <p:spPr bwMode="auto">
            <a:xfrm rot="0" flipH="0" flipV="0">
              <a:off x="1527671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Submeter</a:t>
              </a:r>
              <a:endParaRPr sz="1400">
                <a:solidFill>
                  <a:schemeClr val="tx1"/>
                </a:solidFill>
              </a:endParaRPr>
            </a:p>
          </p:txBody>
        </p:sp>
        <p:sp>
          <p:nvSpPr>
            <p:cNvPr id="958165647" name=""/>
            <p:cNvSpPr/>
            <p:nvPr/>
          </p:nvSpPr>
          <p:spPr bwMode="auto">
            <a:xfrm rot="0" flipH="0" flipV="0">
              <a:off x="188473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Novo Item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1006451051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2086987" y="1151241"/>
              <a:ext cx="273604" cy="273604"/>
            </a:xfrm>
            <a:prstGeom prst="rect">
              <a:avLst/>
            </a:prstGeom>
          </p:spPr>
        </p:pic>
      </p:grpSp>
      <p:grpSp>
        <p:nvGrpSpPr>
          <p:cNvPr id="1237311065" name=""/>
          <p:cNvGrpSpPr/>
          <p:nvPr/>
        </p:nvGrpSpPr>
        <p:grpSpPr bwMode="auto">
          <a:xfrm>
            <a:off x="4506730" y="914121"/>
            <a:ext cx="2700000" cy="5400000"/>
            <a:chOff x="0" y="0"/>
            <a:chExt cx="2700000" cy="5400000"/>
          </a:xfrm>
        </p:grpSpPr>
        <p:grpSp>
          <p:nvGrpSpPr>
            <p:cNvPr id="1611040118" name=""/>
            <p:cNvGrpSpPr/>
            <p:nvPr/>
          </p:nvGrpSpPr>
          <p:grpSpPr bwMode="auto">
            <a:xfrm rot="0" flipH="0" flipV="0">
              <a:off x="0" y="0"/>
              <a:ext cx="2700000" cy="5400000"/>
              <a:chOff x="0" y="0"/>
              <a:chExt cx="2700000" cy="5400000"/>
            </a:xfrm>
          </p:grpSpPr>
          <p:sp>
            <p:nvSpPr>
              <p:cNvPr id="2146170420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14856428" name=""/>
              <p:cNvSpPr/>
              <p:nvPr/>
            </p:nvSpPr>
            <p:spPr bwMode="auto">
              <a:xfrm rot="0" flipH="0" flipV="0">
                <a:off x="0" y="468000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57278777" name=""/>
              <p:cNvSpPr/>
              <p:nvPr/>
            </p:nvSpPr>
            <p:spPr bwMode="auto">
              <a:xfrm rot="0" flipH="0" flipV="0">
                <a:off x="0" y="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20052507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8117872" name=""/>
              <p:cNvSpPr/>
              <p:nvPr/>
            </p:nvSpPr>
            <p:spPr bwMode="auto">
              <a:xfrm rot="0" flipH="0" flipV="0">
                <a:off x="1280642" y="21591"/>
                <a:ext cx="138712" cy="13871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09686794" name=""/>
            <p:cNvSpPr/>
            <p:nvPr/>
          </p:nvSpPr>
          <p:spPr bwMode="auto">
            <a:xfrm rot="0" flipH="0" flipV="0">
              <a:off x="188474" y="298125"/>
              <a:ext cx="250780" cy="26193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3881426" name=""/>
            <p:cNvSpPr/>
            <p:nvPr/>
          </p:nvSpPr>
          <p:spPr bwMode="auto">
            <a:xfrm rot="0" flipH="0" flipV="0">
              <a:off x="188474" y="1090741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6444196" name=""/>
            <p:cNvSpPr txBox="1"/>
            <p:nvPr/>
          </p:nvSpPr>
          <p:spPr bwMode="auto">
            <a:xfrm rot="0" flipH="0" flipV="0">
              <a:off x="228078" y="927455"/>
              <a:ext cx="805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Armário</a:t>
              </a:r>
              <a:endParaRPr sz="1400"/>
            </a:p>
          </p:txBody>
        </p:sp>
        <p:sp>
          <p:nvSpPr>
            <p:cNvPr id="835605150" name=""/>
            <p:cNvSpPr/>
            <p:nvPr/>
          </p:nvSpPr>
          <p:spPr bwMode="auto">
            <a:xfrm rot="0" flipH="0" flipV="0">
              <a:off x="188474" y="1841490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0258768" name=""/>
            <p:cNvSpPr txBox="1"/>
            <p:nvPr/>
          </p:nvSpPr>
          <p:spPr bwMode="auto">
            <a:xfrm rot="0" flipH="0" flipV="0">
              <a:off x="228078" y="1678205"/>
              <a:ext cx="529383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1684621681" name=""/>
            <p:cNvSpPr/>
            <p:nvPr/>
          </p:nvSpPr>
          <p:spPr bwMode="auto">
            <a:xfrm rot="0" flipH="0" flipV="0">
              <a:off x="188474" y="2626259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8106077" name=""/>
            <p:cNvSpPr txBox="1"/>
            <p:nvPr/>
          </p:nvSpPr>
          <p:spPr bwMode="auto">
            <a:xfrm rot="0" flipH="0" flipV="0">
              <a:off x="228078" y="2462974"/>
              <a:ext cx="1102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Quantidade</a:t>
              </a:r>
              <a:endParaRPr sz="1400"/>
            </a:p>
          </p:txBody>
        </p:sp>
        <p:pic>
          <p:nvPicPr>
            <p:cNvPr id="1789476703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2086987" y="1901991"/>
              <a:ext cx="273604" cy="273604"/>
            </a:xfrm>
            <a:prstGeom prst="rect">
              <a:avLst/>
            </a:prstGeom>
          </p:spPr>
        </p:pic>
        <p:sp>
          <p:nvSpPr>
            <p:cNvPr id="595466582" name=""/>
            <p:cNvSpPr/>
            <p:nvPr/>
          </p:nvSpPr>
          <p:spPr bwMode="auto">
            <a:xfrm rot="0" flipH="0" flipV="0">
              <a:off x="1527671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Submeter</a:t>
              </a:r>
              <a:endParaRPr sz="1400">
                <a:solidFill>
                  <a:schemeClr val="tx1"/>
                </a:solidFill>
              </a:endParaRPr>
            </a:p>
          </p:txBody>
        </p:sp>
        <p:sp>
          <p:nvSpPr>
            <p:cNvPr id="474719196" name=""/>
            <p:cNvSpPr/>
            <p:nvPr/>
          </p:nvSpPr>
          <p:spPr bwMode="auto">
            <a:xfrm rot="0" flipH="0" flipV="0">
              <a:off x="188473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Novo Item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100325092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2086987" y="1151241"/>
              <a:ext cx="273604" cy="273604"/>
            </a:xfrm>
            <a:prstGeom prst="rect">
              <a:avLst/>
            </a:prstGeom>
          </p:spPr>
        </p:pic>
      </p:grpSp>
      <p:sp>
        <p:nvSpPr>
          <p:cNvPr id="314123815" name=""/>
          <p:cNvSpPr txBox="1"/>
          <p:nvPr/>
        </p:nvSpPr>
        <p:spPr bwMode="auto">
          <a:xfrm flipH="0" flipV="0">
            <a:off x="5160508" y="204397"/>
            <a:ext cx="207656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Abastecer Armário</a:t>
            </a:r>
            <a:endParaRPr/>
          </a:p>
        </p:txBody>
      </p:sp>
      <p:grpSp>
        <p:nvGrpSpPr>
          <p:cNvPr id="197567736" name=""/>
          <p:cNvGrpSpPr/>
          <p:nvPr/>
        </p:nvGrpSpPr>
        <p:grpSpPr bwMode="auto">
          <a:xfrm>
            <a:off x="4610861" y="2290713"/>
            <a:ext cx="2462891" cy="2807154"/>
            <a:chOff x="0" y="0"/>
            <a:chExt cx="2462891" cy="2807154"/>
          </a:xfrm>
        </p:grpSpPr>
        <p:sp>
          <p:nvSpPr>
            <p:cNvPr id="522950331" name=""/>
            <p:cNvSpPr/>
            <p:nvPr/>
          </p:nvSpPr>
          <p:spPr bwMode="auto">
            <a:xfrm flipH="0" flipV="0">
              <a:off x="0" y="0"/>
              <a:ext cx="2462891" cy="28071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608688413" name=""/>
            <p:cNvCxnSpPr>
              <a:cxnSpLocks/>
            </p:cNvCxnSpPr>
            <p:nvPr/>
          </p:nvCxnSpPr>
          <p:spPr bwMode="auto">
            <a:xfrm flipH="0" flipV="1">
              <a:off x="367391" y="847724"/>
              <a:ext cx="1700892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0204380" name=""/>
            <p:cNvCxnSpPr>
              <a:cxnSpLocks/>
            </p:cNvCxnSpPr>
            <p:nvPr/>
          </p:nvCxnSpPr>
          <p:spPr bwMode="auto">
            <a:xfrm flipH="0" flipV="1">
              <a:off x="389706" y="2181487"/>
              <a:ext cx="1700892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2797901" name=""/>
            <p:cNvSpPr txBox="1"/>
            <p:nvPr/>
          </p:nvSpPr>
          <p:spPr bwMode="auto">
            <a:xfrm flipH="0" flipV="0">
              <a:off x="1592034" y="2412546"/>
              <a:ext cx="737049" cy="30515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Cancel</a:t>
              </a:r>
              <a:endParaRPr sz="1400"/>
            </a:p>
          </p:txBody>
        </p:sp>
        <p:sp>
          <p:nvSpPr>
            <p:cNvPr id="1730259759" name=""/>
            <p:cNvSpPr/>
            <p:nvPr/>
          </p:nvSpPr>
          <p:spPr bwMode="auto">
            <a:xfrm flipH="0" flipV="0">
              <a:off x="235393" y="237760"/>
              <a:ext cx="1941747" cy="4143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b" anchorCtr="0" forceAA="0" upright="0" compatLnSpc="0"/>
            <a:p>
              <a:pPr>
                <a:defRPr/>
              </a:pPr>
              <a:r>
                <a:rPr lang="pt-PT" sz="1600">
                  <a:solidFill>
                    <a:schemeClr val="tx1"/>
                  </a:solidFill>
                </a:rPr>
                <a:t>Opt</a:t>
              </a:r>
              <a:endParaRPr sz="1600">
                <a:solidFill>
                  <a:schemeClr val="tx1"/>
                </a:solidFill>
              </a:endParaRPr>
            </a:p>
          </p:txBody>
        </p:sp>
        <p:sp>
          <p:nvSpPr>
            <p:cNvPr id="1093464998" name=""/>
            <p:cNvSpPr txBox="1"/>
            <p:nvPr/>
          </p:nvSpPr>
          <p:spPr bwMode="auto">
            <a:xfrm flipH="0" flipV="0">
              <a:off x="274996" y="94231"/>
              <a:ext cx="583524" cy="3051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1918022464" name=""/>
            <p:cNvSpPr txBox="1"/>
            <p:nvPr/>
          </p:nvSpPr>
          <p:spPr bwMode="auto">
            <a:xfrm flipH="0" flipV="0">
              <a:off x="557892" y="1051831"/>
              <a:ext cx="1047766" cy="914760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/>
                <a:t>Option 1</a:t>
              </a:r>
              <a:endParaRPr lang="pt-PT"/>
            </a:p>
            <a:p>
              <a:pPr>
                <a:defRPr/>
              </a:pPr>
              <a:r>
                <a:rPr lang="pt-PT" sz="1800" b="0" i="0" u="none" strike="noStrike" cap="none" spc="0">
                  <a:solidFill>
                    <a:schemeClr val="tx1"/>
                  </a:solidFill>
                  <a:latin typeface="Arial"/>
                  <a:ea typeface="Arial"/>
                  <a:cs typeface="Arial"/>
                </a:rPr>
                <a:t>Option </a:t>
              </a:r>
              <a:r>
                <a:rPr lang="pt-PT"/>
                <a:t>2</a:t>
              </a:r>
              <a:endParaRPr lang="pt-PT"/>
            </a:p>
            <a:p>
              <a:pPr>
                <a:defRPr/>
              </a:pPr>
              <a:r>
                <a:rPr lang="pt-PT" sz="1800" b="0" i="0" u="none" strike="noStrike" cap="none" spc="0">
                  <a:solidFill>
                    <a:schemeClr val="tx1"/>
                  </a:solidFill>
                  <a:latin typeface="Arial"/>
                  <a:ea typeface="Arial"/>
                  <a:cs typeface="Arial"/>
                </a:rPr>
                <a:t>Option </a:t>
              </a:r>
              <a:r>
                <a:rPr lang="pt-PT"/>
                <a:t>3</a:t>
              </a:r>
              <a:endParaRPr lang="pt-PT"/>
            </a:p>
          </p:txBody>
        </p:sp>
      </p:grpSp>
      <p:grpSp>
        <p:nvGrpSpPr>
          <p:cNvPr id="1062872716" name=""/>
          <p:cNvGrpSpPr/>
          <p:nvPr/>
        </p:nvGrpSpPr>
        <p:grpSpPr bwMode="auto">
          <a:xfrm>
            <a:off x="8551541" y="2260785"/>
            <a:ext cx="2453897" cy="2905931"/>
            <a:chOff x="0" y="0"/>
            <a:chExt cx="2453897" cy="2905931"/>
          </a:xfrm>
        </p:grpSpPr>
        <p:sp>
          <p:nvSpPr>
            <p:cNvPr id="1017685518" name=""/>
            <p:cNvSpPr/>
            <p:nvPr/>
          </p:nvSpPr>
          <p:spPr bwMode="auto">
            <a:xfrm flipH="0" flipV="0">
              <a:off x="0" y="0"/>
              <a:ext cx="2453897" cy="2905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40506960" name=""/>
            <p:cNvSpPr txBox="1"/>
            <p:nvPr/>
          </p:nvSpPr>
          <p:spPr bwMode="auto">
            <a:xfrm rot="0" flipH="0" flipV="0">
              <a:off x="120691" y="116991"/>
              <a:ext cx="118773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/>
                <a:t>Loading</a:t>
              </a:r>
              <a:r>
                <a:rPr lang="pt-PT"/>
                <a:t>...</a:t>
              </a:r>
              <a:endParaRPr/>
            </a:p>
          </p:txBody>
        </p:sp>
        <p:grpSp>
          <p:nvGrpSpPr>
            <p:cNvPr id="610741349" name=""/>
            <p:cNvGrpSpPr/>
            <p:nvPr/>
          </p:nvGrpSpPr>
          <p:grpSpPr bwMode="auto">
            <a:xfrm>
              <a:off x="654509" y="1016763"/>
              <a:ext cx="1109707" cy="1342374"/>
              <a:chOff x="0" y="0"/>
              <a:chExt cx="1109707" cy="1342374"/>
            </a:xfrm>
          </p:grpSpPr>
          <p:sp>
            <p:nvSpPr>
              <p:cNvPr id="1260670376" name=""/>
              <p:cNvSpPr/>
              <p:nvPr/>
            </p:nvSpPr>
            <p:spPr bwMode="auto">
              <a:xfrm rot="0" flipH="0" flipV="0">
                <a:off x="0" y="109303"/>
                <a:ext cx="1109707" cy="110970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60990045" name=""/>
              <p:cNvSpPr/>
              <p:nvPr/>
            </p:nvSpPr>
            <p:spPr bwMode="auto">
              <a:xfrm rot="5701090" flipH="0" flipV="0">
                <a:off x="431490" y="17014"/>
                <a:ext cx="246723" cy="212693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773299320" name=""/>
              <p:cNvSpPr/>
              <p:nvPr/>
            </p:nvSpPr>
            <p:spPr bwMode="auto">
              <a:xfrm rot="16199934" flipH="0" flipV="0">
                <a:off x="409906" y="1112665"/>
                <a:ext cx="246723" cy="2126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2017866725" name=""/>
          <p:cNvGrpSpPr/>
          <p:nvPr/>
        </p:nvGrpSpPr>
        <p:grpSpPr bwMode="auto">
          <a:xfrm>
            <a:off x="384242" y="868685"/>
            <a:ext cx="2700000" cy="5400000"/>
            <a:chOff x="0" y="0"/>
            <a:chExt cx="2700000" cy="5400000"/>
          </a:xfrm>
        </p:grpSpPr>
        <p:grpSp>
          <p:nvGrpSpPr>
            <p:cNvPr id="383165642" name=""/>
            <p:cNvGrpSpPr/>
            <p:nvPr/>
          </p:nvGrpSpPr>
          <p:grpSpPr bwMode="auto">
            <a:xfrm rot="0" flipH="0" flipV="0">
              <a:off x="0" y="0"/>
              <a:ext cx="2700000" cy="5400000"/>
              <a:chOff x="0" y="0"/>
              <a:chExt cx="2700000" cy="5400000"/>
            </a:xfrm>
          </p:grpSpPr>
          <p:sp>
            <p:nvSpPr>
              <p:cNvPr id="410604116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07146630" name=""/>
              <p:cNvSpPr/>
              <p:nvPr/>
            </p:nvSpPr>
            <p:spPr bwMode="auto">
              <a:xfrm rot="0" flipH="0" flipV="0">
                <a:off x="0" y="468000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75597491" name=""/>
              <p:cNvSpPr/>
              <p:nvPr/>
            </p:nvSpPr>
            <p:spPr bwMode="auto">
              <a:xfrm rot="0" flipH="0" flipV="0">
                <a:off x="0" y="0"/>
                <a:ext cx="2700000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2054908" name=""/>
              <p:cNvSpPr/>
              <p:nvPr/>
            </p:nvSpPr>
            <p:spPr bwMode="auto">
              <a:xfrm rot="0" flipH="0" flipV="0">
                <a:off x="0" y="0"/>
                <a:ext cx="2700000" cy="5400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66239227" name=""/>
              <p:cNvSpPr/>
              <p:nvPr/>
            </p:nvSpPr>
            <p:spPr bwMode="auto">
              <a:xfrm rot="0" flipH="0" flipV="0">
                <a:off x="1280642" y="21591"/>
                <a:ext cx="138712" cy="13871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05366868" name=""/>
            <p:cNvSpPr/>
            <p:nvPr/>
          </p:nvSpPr>
          <p:spPr bwMode="auto">
            <a:xfrm rot="0" flipH="0" flipV="0">
              <a:off x="188474" y="298125"/>
              <a:ext cx="250780" cy="26193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9746508" name=""/>
            <p:cNvSpPr/>
            <p:nvPr/>
          </p:nvSpPr>
          <p:spPr bwMode="auto">
            <a:xfrm rot="0" flipH="0" flipV="0">
              <a:off x="188474" y="1090741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73907290" name=""/>
            <p:cNvSpPr txBox="1"/>
            <p:nvPr/>
          </p:nvSpPr>
          <p:spPr bwMode="auto">
            <a:xfrm rot="0" flipH="0" flipV="0">
              <a:off x="228078" y="927455"/>
              <a:ext cx="805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Armário</a:t>
              </a:r>
              <a:endParaRPr sz="1400"/>
            </a:p>
          </p:txBody>
        </p:sp>
        <p:sp>
          <p:nvSpPr>
            <p:cNvPr id="20502772" name=""/>
            <p:cNvSpPr/>
            <p:nvPr/>
          </p:nvSpPr>
          <p:spPr bwMode="auto">
            <a:xfrm rot="0" flipH="0" flipV="0">
              <a:off x="188474" y="1841490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718348" name=""/>
            <p:cNvSpPr txBox="1"/>
            <p:nvPr/>
          </p:nvSpPr>
          <p:spPr bwMode="auto">
            <a:xfrm rot="0" flipH="0" flipV="0">
              <a:off x="228078" y="1678205"/>
              <a:ext cx="529383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Item</a:t>
              </a:r>
              <a:endParaRPr sz="1400"/>
            </a:p>
          </p:txBody>
        </p:sp>
        <p:sp>
          <p:nvSpPr>
            <p:cNvPr id="1215285664" name=""/>
            <p:cNvSpPr/>
            <p:nvPr/>
          </p:nvSpPr>
          <p:spPr bwMode="auto">
            <a:xfrm rot="0" flipH="0" flipV="0">
              <a:off x="188474" y="2626259"/>
              <a:ext cx="2243958" cy="394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13388315" name=""/>
            <p:cNvSpPr txBox="1"/>
            <p:nvPr/>
          </p:nvSpPr>
          <p:spPr bwMode="auto">
            <a:xfrm rot="0" flipH="0" flipV="0">
              <a:off x="228078" y="2462974"/>
              <a:ext cx="1102979" cy="305159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1400"/>
                <a:t>Quantidade</a:t>
              </a:r>
              <a:endParaRPr sz="1400"/>
            </a:p>
          </p:txBody>
        </p:sp>
        <p:pic>
          <p:nvPicPr>
            <p:cNvPr id="399435757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2086988" y="1901991"/>
              <a:ext cx="273604" cy="273604"/>
            </a:xfrm>
            <a:prstGeom prst="rect">
              <a:avLst/>
            </a:prstGeom>
          </p:spPr>
        </p:pic>
        <p:sp>
          <p:nvSpPr>
            <p:cNvPr id="802902987" name=""/>
            <p:cNvSpPr/>
            <p:nvPr/>
          </p:nvSpPr>
          <p:spPr bwMode="auto">
            <a:xfrm rot="0" flipH="0" flipV="0">
              <a:off x="1527672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Submeter</a:t>
              </a:r>
              <a:endParaRPr sz="1400">
                <a:solidFill>
                  <a:schemeClr val="tx1"/>
                </a:solidFill>
              </a:endParaRPr>
            </a:p>
          </p:txBody>
        </p:sp>
        <p:sp>
          <p:nvSpPr>
            <p:cNvPr id="1628065574" name=""/>
            <p:cNvSpPr/>
            <p:nvPr/>
          </p:nvSpPr>
          <p:spPr bwMode="auto">
            <a:xfrm rot="0" flipH="0" flipV="0">
              <a:off x="188474" y="4158151"/>
              <a:ext cx="1064657" cy="445999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pt-PT" sz="1400">
                  <a:solidFill>
                    <a:schemeClr val="tx1"/>
                  </a:solidFill>
                </a:rPr>
                <a:t>Novo Item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1068198592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2086988" y="1151242"/>
              <a:ext cx="273604" cy="27360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ONLYOFFICE/8.0.0.99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modified xsi:type="dcterms:W3CDTF">2024-04-26T14:56:55Z</dcterms:modified>
  <cp:category/>
  <cp:contentStatus/>
  <cp:version/>
</cp:coreProperties>
</file>