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notesSlides/notesSlide3.xml" ContentType="application/vnd.openxmlformats-officedocument.presentationml.notesSlide+xml"/>
  <Override PartName="/docProps/app.xml" ContentType="application/vnd.openxmlformats-officedocument.extended-properties+xml"/>
  <Override PartName="/ppt/slideLayouts/slideLayout6.xml" ContentType="application/vnd.openxmlformats-officedocument.presentationml.slideLayout+xml"/>
  <Override PartName="/ppt/notesSlides/notesSlide5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docProps/core.xml" ContentType="application/vnd.openxmlformats-package.core-properties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9"/>
  </p:notesMasterIdLst>
  <p:sldIdLst>
    <p:sldId id="256" r:id="rId4"/>
    <p:sldId id="257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pt-PT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 /><Relationship Id="rId11" Type="http://schemas.openxmlformats.org/officeDocument/2006/relationships/tableStyles" Target="tableStyles.xml" /><Relationship Id="rId12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US"/>
              <a:t>10/30/2013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en-US"/>
              <a:t>1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2009E44-CF06-48F6-60F8-A920216C7028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62E4476-F52D-9972-1AB3-426C71DC3F76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590A5A1-3AEB-81E2-ED51-0C42DBF74B5A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B8467B5-60A7-A11B-4C6D-C48B849CB00D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" name="Shape 1059"/>
          <p:cNvSpPr>
            <a:spLocks noChangeArrowheads="1" noGrp="1"/>
          </p:cNvSpPr>
          <p:nvPr userDrawn="1"/>
        </p:nvSpPr>
        <p:spPr bwMode="auto">
          <a:xfrm>
            <a:off x="2396066" y="2291401"/>
            <a:ext cx="5452533" cy="416511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2112" y="3116"/>
                </a:moveTo>
                <a:lnTo>
                  <a:pt x="22112" y="3116"/>
                </a:lnTo>
                <a:cubicBezTo>
                  <a:pt x="22112" y="3116"/>
                  <a:pt x="27356" y="0"/>
                  <a:pt x="30300" y="4263"/>
                </a:cubicBezTo>
                <a:lnTo>
                  <a:pt x="30300" y="4263"/>
                </a:lnTo>
                <a:cubicBezTo>
                  <a:pt x="33277" y="8577"/>
                  <a:pt x="36666" y="13779"/>
                  <a:pt x="39369" y="17410"/>
                </a:cubicBezTo>
                <a:lnTo>
                  <a:pt x="39369" y="17410"/>
                </a:lnTo>
                <a:cubicBezTo>
                  <a:pt x="41761" y="20624"/>
                  <a:pt x="43200" y="22708"/>
                  <a:pt x="40979" y="26940"/>
                </a:cubicBezTo>
                <a:lnTo>
                  <a:pt x="40979" y="26940"/>
                </a:lnTo>
                <a:cubicBezTo>
                  <a:pt x="39655" y="29461"/>
                  <a:pt x="35076" y="35072"/>
                  <a:pt x="32639" y="38623"/>
                </a:cubicBezTo>
                <a:lnTo>
                  <a:pt x="32639" y="38623"/>
                </a:lnTo>
                <a:cubicBezTo>
                  <a:pt x="30200" y="42175"/>
                  <a:pt x="26202" y="43200"/>
                  <a:pt x="23268" y="42185"/>
                </a:cubicBezTo>
                <a:lnTo>
                  <a:pt x="23268" y="42185"/>
                </a:lnTo>
                <a:cubicBezTo>
                  <a:pt x="20331" y="41168"/>
                  <a:pt x="11584" y="38623"/>
                  <a:pt x="6213" y="36974"/>
                </a:cubicBezTo>
                <a:lnTo>
                  <a:pt x="6213" y="36974"/>
                </a:lnTo>
                <a:cubicBezTo>
                  <a:pt x="1431" y="35502"/>
                  <a:pt x="0" y="32900"/>
                  <a:pt x="214" y="31157"/>
                </a:cubicBezTo>
                <a:lnTo>
                  <a:pt x="214" y="31157"/>
                </a:lnTo>
                <a:cubicBezTo>
                  <a:pt x="760" y="26703"/>
                  <a:pt x="1113" y="19920"/>
                  <a:pt x="1214" y="16042"/>
                </a:cubicBezTo>
                <a:lnTo>
                  <a:pt x="1214" y="16042"/>
                </a:lnTo>
                <a:cubicBezTo>
                  <a:pt x="1303" y="12626"/>
                  <a:pt x="4203" y="11313"/>
                  <a:pt x="6907" y="9989"/>
                </a:cubicBezTo>
                <a:lnTo>
                  <a:pt x="6907" y="9989"/>
                </a:lnTo>
                <a:cubicBezTo>
                  <a:pt x="9245" y="8843"/>
                  <a:pt x="19774" y="4261"/>
                  <a:pt x="22112" y="3116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4" name="Shape 1060"/>
          <p:cNvSpPr>
            <a:spLocks noChangeArrowheads="1" noGrp="1"/>
          </p:cNvSpPr>
          <p:nvPr userDrawn="1"/>
        </p:nvSpPr>
        <p:spPr bwMode="auto">
          <a:xfrm>
            <a:off x="1309514" y="1839834"/>
            <a:ext cx="4011787" cy="1314324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0162" y="13104"/>
                </a:moveTo>
                <a:lnTo>
                  <a:pt x="40162" y="13104"/>
                </a:lnTo>
                <a:cubicBezTo>
                  <a:pt x="36799" y="16736"/>
                  <a:pt x="26204" y="28154"/>
                  <a:pt x="22676" y="31251"/>
                </a:cubicBezTo>
                <a:lnTo>
                  <a:pt x="22676" y="31251"/>
                </a:lnTo>
                <a:cubicBezTo>
                  <a:pt x="18513" y="34899"/>
                  <a:pt x="15093" y="37527"/>
                  <a:pt x="13136" y="38511"/>
                </a:cubicBezTo>
                <a:lnTo>
                  <a:pt x="13136" y="38511"/>
                </a:lnTo>
                <a:cubicBezTo>
                  <a:pt x="10861" y="39650"/>
                  <a:pt x="0" y="43200"/>
                  <a:pt x="422" y="38511"/>
                </a:cubicBezTo>
                <a:lnTo>
                  <a:pt x="422" y="38511"/>
                </a:lnTo>
                <a:cubicBezTo>
                  <a:pt x="750" y="34836"/>
                  <a:pt x="12785" y="17028"/>
                  <a:pt x="15584" y="14358"/>
                </a:cubicBezTo>
                <a:lnTo>
                  <a:pt x="15584" y="14358"/>
                </a:lnTo>
                <a:cubicBezTo>
                  <a:pt x="18382" y="11693"/>
                  <a:pt x="34508" y="0"/>
                  <a:pt x="36286" y="2133"/>
                </a:cubicBezTo>
                <a:lnTo>
                  <a:pt x="36286" y="2133"/>
                </a:lnTo>
                <a:cubicBezTo>
                  <a:pt x="38064" y="4272"/>
                  <a:pt x="43200" y="9825"/>
                  <a:pt x="40162" y="1310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5" name="Shape 1061"/>
          <p:cNvSpPr>
            <a:spLocks noChangeArrowheads="1" noGrp="1"/>
          </p:cNvSpPr>
          <p:nvPr userDrawn="1"/>
        </p:nvSpPr>
        <p:spPr bwMode="auto">
          <a:xfrm>
            <a:off x="6567030" y="4629133"/>
            <a:ext cx="5395523" cy="2231707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43200"/>
                </a:moveTo>
                <a:lnTo>
                  <a:pt x="43200" y="43200"/>
                </a:lnTo>
                <a:cubicBezTo>
                  <a:pt x="42680" y="32337"/>
                  <a:pt x="42264" y="24810"/>
                  <a:pt x="41982" y="22533"/>
                </a:cubicBezTo>
                <a:lnTo>
                  <a:pt x="41982" y="22533"/>
                </a:lnTo>
                <a:cubicBezTo>
                  <a:pt x="41353" y="17445"/>
                  <a:pt x="31020" y="10782"/>
                  <a:pt x="25434" y="7567"/>
                </a:cubicBezTo>
                <a:lnTo>
                  <a:pt x="25434" y="7567"/>
                </a:lnTo>
                <a:cubicBezTo>
                  <a:pt x="20461" y="4707"/>
                  <a:pt x="15752" y="0"/>
                  <a:pt x="10688" y="12771"/>
                </a:cubicBezTo>
                <a:lnTo>
                  <a:pt x="10688" y="12771"/>
                </a:lnTo>
                <a:cubicBezTo>
                  <a:pt x="5409" y="26085"/>
                  <a:pt x="2329" y="33891"/>
                  <a:pt x="451" y="39632"/>
                </a:cubicBezTo>
                <a:lnTo>
                  <a:pt x="451" y="39632"/>
                </a:lnTo>
                <a:cubicBezTo>
                  <a:pt x="180" y="40459"/>
                  <a:pt x="44" y="41820"/>
                  <a:pt x="0" y="43200"/>
                </a:cubicBezTo>
                <a:lnTo>
                  <a:pt x="43200" y="432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6" name="Shape 1062"/>
          <p:cNvSpPr>
            <a:spLocks noChangeArrowheads="1" noGrp="1"/>
          </p:cNvSpPr>
          <p:nvPr userDrawn="1"/>
        </p:nvSpPr>
        <p:spPr bwMode="auto">
          <a:xfrm>
            <a:off x="389187" y="6100774"/>
            <a:ext cx="4968521" cy="75999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43200"/>
                </a:moveTo>
                <a:lnTo>
                  <a:pt x="43200" y="43200"/>
                </a:lnTo>
                <a:cubicBezTo>
                  <a:pt x="37750" y="34083"/>
                  <a:pt x="28707" y="20178"/>
                  <a:pt x="28707" y="20178"/>
                </a:cubicBezTo>
                <a:lnTo>
                  <a:pt x="28707" y="20178"/>
                </a:lnTo>
                <a:cubicBezTo>
                  <a:pt x="23196" y="11772"/>
                  <a:pt x="17935" y="0"/>
                  <a:pt x="14588" y="1341"/>
                </a:cubicBezTo>
                <a:lnTo>
                  <a:pt x="14588" y="1341"/>
                </a:lnTo>
                <a:cubicBezTo>
                  <a:pt x="11240" y="2673"/>
                  <a:pt x="6350" y="22671"/>
                  <a:pt x="1602" y="37718"/>
                </a:cubicBezTo>
                <a:lnTo>
                  <a:pt x="1602" y="37718"/>
                </a:lnTo>
                <a:cubicBezTo>
                  <a:pt x="1072" y="39393"/>
                  <a:pt x="536" y="41175"/>
                  <a:pt x="0" y="43200"/>
                </a:cubicBezTo>
                <a:lnTo>
                  <a:pt x="43200" y="432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7" name="Shape 1063"/>
          <p:cNvSpPr>
            <a:spLocks noChangeArrowheads="1" noGrp="1"/>
          </p:cNvSpPr>
          <p:nvPr userDrawn="1"/>
        </p:nvSpPr>
        <p:spPr bwMode="auto">
          <a:xfrm>
            <a:off x="0" y="3254701"/>
            <a:ext cx="2099733" cy="3343682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0" y="43200"/>
                </a:moveTo>
                <a:lnTo>
                  <a:pt x="0" y="43200"/>
                </a:lnTo>
                <a:cubicBezTo>
                  <a:pt x="10450" y="39319"/>
                  <a:pt x="26476" y="34991"/>
                  <a:pt x="31760" y="32779"/>
                </a:cubicBezTo>
                <a:lnTo>
                  <a:pt x="31760" y="32779"/>
                </a:lnTo>
                <a:cubicBezTo>
                  <a:pt x="38554" y="29929"/>
                  <a:pt x="35982" y="23868"/>
                  <a:pt x="39587" y="11934"/>
                </a:cubicBezTo>
                <a:lnTo>
                  <a:pt x="39587" y="11934"/>
                </a:lnTo>
                <a:cubicBezTo>
                  <a:pt x="43199" y="0"/>
                  <a:pt x="33409" y="2565"/>
                  <a:pt x="25082" y="2041"/>
                </a:cubicBezTo>
                <a:lnTo>
                  <a:pt x="25082" y="2041"/>
                </a:lnTo>
                <a:cubicBezTo>
                  <a:pt x="14497" y="1374"/>
                  <a:pt x="7053" y="4621"/>
                  <a:pt x="0" y="7243"/>
                </a:cubicBezTo>
                <a:lnTo>
                  <a:pt x="0" y="432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4655839" y="2708919"/>
            <a:ext cx="6720745" cy="720079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/>
              <a:t>Образец подзаголовка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>22.10.2013</a:t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 bwMode="auto">
          <a:xfrm>
            <a:off x="4595833" y="1808820"/>
            <a:ext cx="6720745" cy="720079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>22.10.2013</a:t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839199" y="274639"/>
            <a:ext cx="2743200" cy="5851525"/>
          </a:xfrm>
        </p:spPr>
        <p:txBody>
          <a:bodyPr vert="eaVert"/>
          <a:lstStyle>
            <a:lvl1pPr algn="ctr">
              <a:defRPr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609599" y="274639"/>
            <a:ext cx="8026399" cy="5851525"/>
          </a:xfrm>
        </p:spPr>
        <p:txBody>
          <a:bodyPr vert="eaVert"/>
          <a:lstStyle/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>22.10.2013</a:t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>22.10.2013</a:t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963083" y="4406901"/>
            <a:ext cx="10363199" cy="13620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963083" y="2906713"/>
            <a:ext cx="10363199" cy="150018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>22.10.2013</a:t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609599" y="1600201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197599" y="1600201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>22.10.2013</a:t>
            </a:fld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609599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09599" y="2174874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93370" y="2174874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>22.10.2013</a:t>
            </a:fld>
            <a:endParaRPr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>22.10.2013</a:t>
            </a:fld>
            <a:endParaRPr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>22.10.2013</a:t>
            </a:fld>
            <a:endParaRPr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609603" y="273049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4766732" y="273051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609603" y="1435102"/>
            <a:ext cx="4011084" cy="46910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>22.10.2013</a:t>
            </a:fld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2389717" y="4800601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 bwMode="auto">
          <a:xfrm>
            <a:off x="2389717" y="612774"/>
            <a:ext cx="7315200" cy="41147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>22.10.2013</a:t>
            </a:fld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Shape 1059"/>
          <p:cNvSpPr>
            <a:spLocks noChangeArrowheads="1" noGrp="1"/>
          </p:cNvSpPr>
          <p:nvPr userDrawn="1"/>
        </p:nvSpPr>
        <p:spPr bwMode="auto">
          <a:xfrm>
            <a:off x="4976706" y="2"/>
            <a:ext cx="3058159" cy="89379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0" y="0"/>
                </a:moveTo>
                <a:lnTo>
                  <a:pt x="0" y="0"/>
                </a:lnTo>
                <a:cubicBezTo>
                  <a:pt x="1690" y="6213"/>
                  <a:pt x="3698" y="13338"/>
                  <a:pt x="6091" y="21902"/>
                </a:cubicBezTo>
                <a:lnTo>
                  <a:pt x="6091" y="21902"/>
                </a:lnTo>
                <a:cubicBezTo>
                  <a:pt x="12043" y="43199"/>
                  <a:pt x="17573" y="35347"/>
                  <a:pt x="23417" y="30579"/>
                </a:cubicBezTo>
                <a:lnTo>
                  <a:pt x="23417" y="30579"/>
                </a:lnTo>
                <a:cubicBezTo>
                  <a:pt x="29984" y="25223"/>
                  <a:pt x="42123" y="14119"/>
                  <a:pt x="42860" y="5640"/>
                </a:cubicBezTo>
                <a:lnTo>
                  <a:pt x="42860" y="5640"/>
                </a:lnTo>
                <a:cubicBezTo>
                  <a:pt x="42960" y="4507"/>
                  <a:pt x="43072" y="2479"/>
                  <a:pt x="4320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" name="Shape 1060"/>
          <p:cNvSpPr>
            <a:spLocks noChangeArrowheads="1" noGrp="1"/>
          </p:cNvSpPr>
          <p:nvPr userDrawn="1"/>
        </p:nvSpPr>
        <p:spPr bwMode="auto">
          <a:xfrm>
            <a:off x="-24679" y="1"/>
            <a:ext cx="1399539" cy="179755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1743" y="2484"/>
                </a:moveTo>
                <a:lnTo>
                  <a:pt x="31743" y="2484"/>
                </a:lnTo>
                <a:cubicBezTo>
                  <a:pt x="30428" y="1799"/>
                  <a:pt x="28450" y="1080"/>
                  <a:pt x="26054" y="0"/>
                </a:cubicBezTo>
                <a:lnTo>
                  <a:pt x="0" y="0"/>
                </a:lnTo>
                <a:lnTo>
                  <a:pt x="0" y="34200"/>
                </a:lnTo>
                <a:lnTo>
                  <a:pt x="0" y="34200"/>
                </a:lnTo>
                <a:cubicBezTo>
                  <a:pt x="7029" y="37461"/>
                  <a:pt x="14504" y="41491"/>
                  <a:pt x="25070" y="40664"/>
                </a:cubicBezTo>
                <a:lnTo>
                  <a:pt x="25070" y="40664"/>
                </a:lnTo>
                <a:cubicBezTo>
                  <a:pt x="33399" y="40015"/>
                  <a:pt x="43200" y="43200"/>
                  <a:pt x="39593" y="28375"/>
                </a:cubicBezTo>
                <a:lnTo>
                  <a:pt x="39593" y="28375"/>
                </a:lnTo>
                <a:cubicBezTo>
                  <a:pt x="35986" y="13550"/>
                  <a:pt x="38530" y="6023"/>
                  <a:pt x="31743" y="248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" name="Shape 1061"/>
          <p:cNvSpPr>
            <a:spLocks noChangeArrowheads="1" noGrp="1"/>
          </p:cNvSpPr>
          <p:nvPr userDrawn="1"/>
        </p:nvSpPr>
        <p:spPr bwMode="auto">
          <a:xfrm>
            <a:off x="1637456" y="1"/>
            <a:ext cx="3839633" cy="26096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2864" y="0"/>
                </a:moveTo>
                <a:lnTo>
                  <a:pt x="10583" y="0"/>
                </a:lnTo>
                <a:lnTo>
                  <a:pt x="10583" y="0"/>
                </a:lnTo>
                <a:cubicBezTo>
                  <a:pt x="9017" y="532"/>
                  <a:pt x="7515" y="1058"/>
                  <a:pt x="6214" y="1509"/>
                </a:cubicBezTo>
                <a:lnTo>
                  <a:pt x="6214" y="1509"/>
                </a:lnTo>
                <a:cubicBezTo>
                  <a:pt x="1428" y="3166"/>
                  <a:pt x="0" y="6109"/>
                  <a:pt x="212" y="8072"/>
                </a:cubicBezTo>
                <a:lnTo>
                  <a:pt x="212" y="8072"/>
                </a:lnTo>
                <a:cubicBezTo>
                  <a:pt x="758" y="13092"/>
                  <a:pt x="1111" y="20742"/>
                  <a:pt x="1212" y="25114"/>
                </a:cubicBezTo>
                <a:lnTo>
                  <a:pt x="1212" y="25114"/>
                </a:lnTo>
                <a:cubicBezTo>
                  <a:pt x="1301" y="28962"/>
                  <a:pt x="4204" y="30446"/>
                  <a:pt x="6906" y="31937"/>
                </a:cubicBezTo>
                <a:lnTo>
                  <a:pt x="6906" y="31937"/>
                </a:lnTo>
                <a:cubicBezTo>
                  <a:pt x="9246" y="33229"/>
                  <a:pt x="19775" y="38395"/>
                  <a:pt x="22112" y="39685"/>
                </a:cubicBezTo>
                <a:lnTo>
                  <a:pt x="22112" y="39685"/>
                </a:lnTo>
                <a:cubicBezTo>
                  <a:pt x="22112" y="39685"/>
                  <a:pt x="27355" y="43200"/>
                  <a:pt x="30298" y="38395"/>
                </a:cubicBezTo>
                <a:lnTo>
                  <a:pt x="30298" y="38395"/>
                </a:lnTo>
                <a:cubicBezTo>
                  <a:pt x="33277" y="33533"/>
                  <a:pt x="36665" y="27667"/>
                  <a:pt x="39367" y="23576"/>
                </a:cubicBezTo>
                <a:lnTo>
                  <a:pt x="39367" y="23576"/>
                </a:lnTo>
                <a:cubicBezTo>
                  <a:pt x="41761" y="19953"/>
                  <a:pt x="43200" y="17587"/>
                  <a:pt x="40977" y="12816"/>
                </a:cubicBezTo>
                <a:lnTo>
                  <a:pt x="40977" y="12816"/>
                </a:lnTo>
                <a:cubicBezTo>
                  <a:pt x="39697" y="10062"/>
                  <a:pt x="35347" y="3936"/>
                  <a:pt x="328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609599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609599" y="1600201"/>
            <a:ext cx="10972800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 bwMode="auto">
          <a:xfrm>
            <a:off x="609599" y="6356351"/>
            <a:ext cx="28447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69D51E0-3758-456B-809F-07B187805C7D}" type="datetimeFigureOut">
              <a:rPr/>
              <a:t>22.10.2013</a:t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 bwMode="auto">
          <a:xfrm>
            <a:off x="4165599" y="6356351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 bwMode="auto">
          <a:xfrm>
            <a:off x="8737599" y="6356351"/>
            <a:ext cx="28447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lvl1pPr algn="r" defTabSz="914400">
        <a:spcBef>
          <a:spcPts val="0"/>
        </a:spcBef>
        <a:buNone/>
        <a:defRPr sz="44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599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Relationship Id="rId4" Type="http://schemas.openxmlformats.org/officeDocument/2006/relationships/image" Target="../media/image8.jpg"/><Relationship Id="rId5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1057083054" name=""/>
          <p:cNvGrpSpPr/>
          <p:nvPr/>
        </p:nvGrpSpPr>
        <p:grpSpPr bwMode="auto">
          <a:xfrm>
            <a:off x="1177947" y="958083"/>
            <a:ext cx="9752766" cy="5051045"/>
            <a:chOff x="0" y="0"/>
            <a:chExt cx="9752766" cy="5051045"/>
          </a:xfrm>
        </p:grpSpPr>
        <p:pic>
          <p:nvPicPr>
            <p:cNvPr id="1680159898" name=""/>
            <p:cNvPicPr>
              <a:picLocks noChangeAspect="1"/>
            </p:cNvPicPr>
            <p:nvPr/>
          </p:nvPicPr>
          <p:blipFill>
            <a:blip r:embed="rId3"/>
            <a:stretch/>
          </p:blipFill>
          <p:spPr bwMode="auto">
            <a:xfrm rot="0" flipH="0" flipV="0">
              <a:off x="2741436" y="0"/>
              <a:ext cx="3031261" cy="3031261"/>
            </a:xfrm>
            <a:prstGeom prst="rect">
              <a:avLst/>
            </a:prstGeom>
          </p:spPr>
        </p:pic>
        <p:pic>
          <p:nvPicPr>
            <p:cNvPr id="427910540" name=""/>
            <p:cNvPicPr>
              <a:picLocks noChangeAspect="1"/>
            </p:cNvPicPr>
            <p:nvPr/>
          </p:nvPicPr>
          <p:blipFill>
            <a:blip r:embed="rId4"/>
            <a:stretch/>
          </p:blipFill>
          <p:spPr bwMode="auto">
            <a:xfrm flipH="0" flipV="0">
              <a:off x="0" y="3176559"/>
              <a:ext cx="9752767" cy="1874487"/>
            </a:xfrm>
            <a:prstGeom prst="rect">
              <a:avLst/>
            </a:prstGeom>
          </p:spPr>
        </p:pic>
      </p:grpSp>
      <p:pic>
        <p:nvPicPr>
          <p:cNvPr id="442724081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6218565" y="2852793"/>
            <a:ext cx="1626728" cy="1185988"/>
          </a:xfrm>
          <a:prstGeom prst="rect">
            <a:avLst/>
          </a:prstGeom>
        </p:spPr>
      </p:pic>
      <p:pic>
        <p:nvPicPr>
          <p:cNvPr id="867157362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8269326" y="2838942"/>
            <a:ext cx="1660927" cy="1210922"/>
          </a:xfrm>
          <a:prstGeom prst="rect">
            <a:avLst/>
          </a:prstGeom>
        </p:spPr>
      </p:pic>
      <p:pic>
        <p:nvPicPr>
          <p:cNvPr id="41085414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7218079" y="2850027"/>
            <a:ext cx="1630521" cy="1188754"/>
          </a:xfrm>
          <a:prstGeom prst="rect">
            <a:avLst/>
          </a:prstGeom>
        </p:spPr>
      </p:pic>
      <p:sp>
        <p:nvSpPr>
          <p:cNvPr id="465628627" name=""/>
          <p:cNvSpPr txBox="1"/>
          <p:nvPr/>
        </p:nvSpPr>
        <p:spPr bwMode="auto">
          <a:xfrm rot="0" flipH="0" flipV="0">
            <a:off x="8269326" y="500523"/>
            <a:ext cx="2920576" cy="4575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lang="pt-PT" sz="2400" b="1">
                <a:solidFill>
                  <a:srgbClr val="1945BF"/>
                </a:solidFill>
                <a:latin typeface="Arial"/>
                <a:ea typeface="Arial"/>
                <a:cs typeface="Arial"/>
              </a:rPr>
              <a:t>Apresenta</a:t>
            </a:r>
            <a:endParaRPr sz="2400">
              <a:solidFill>
                <a:srgbClr val="002060"/>
              </a:solidFill>
            </a:endParaRPr>
          </a:p>
        </p:txBody>
      </p:sp>
      <p:sp>
        <p:nvSpPr>
          <p:cNvPr id="152555699" name=""/>
          <p:cNvSpPr txBox="1"/>
          <p:nvPr/>
        </p:nvSpPr>
        <p:spPr bwMode="auto">
          <a:xfrm rot="0" flipH="0" flipV="0">
            <a:off x="1177947" y="500523"/>
            <a:ext cx="2929576" cy="4575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400" b="1">
                <a:solidFill>
                  <a:srgbClr val="1945BF"/>
                </a:solidFill>
              </a:rPr>
              <a:t>Marco Candeias</a:t>
            </a:r>
            <a:endParaRPr sz="2400">
              <a:solidFill>
                <a:srgbClr val="00206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27303838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ctr">
              <a:defRPr/>
            </a:pPr>
            <a:r>
              <a:rPr lang="pt-PT">
                <a:solidFill>
                  <a:srgbClr val="1945BF"/>
                </a:solidFill>
              </a:rPr>
              <a:t>O Problema a Resolver</a:t>
            </a:r>
            <a:endParaRPr/>
          </a:p>
        </p:txBody>
      </p:sp>
      <p:sp>
        <p:nvSpPr>
          <p:cNvPr id="112552140" name="Content Placeholder 2"/>
          <p:cNvSpPr>
            <a:spLocks noGrp="1"/>
          </p:cNvSpPr>
          <p:nvPr>
            <p:ph sz="half" idx="1"/>
          </p:nvPr>
        </p:nvSpPr>
        <p:spPr bwMode="auto">
          <a:xfrm flipH="0" flipV="0">
            <a:off x="838197" y="1825623"/>
            <a:ext cx="5427352" cy="424588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394023" indent="-394023">
              <a:buFont typeface="Arial"/>
              <a:buAutoNum type="arabicPeriod"/>
              <a:defRPr/>
            </a:pPr>
            <a:r>
              <a:rPr lang="pt-PT" sz="2200"/>
              <a:t>Materiais e EPIs como luvas, lápis, etc, são comparados e levados para o armazém.</a:t>
            </a:r>
            <a:endParaRPr sz="2200"/>
          </a:p>
          <a:p>
            <a:pPr marL="394022" indent="-394022">
              <a:buFont typeface="Arial"/>
              <a:buAutoNum type="arabicPeriod"/>
              <a:defRPr/>
            </a:pPr>
            <a:endParaRPr sz="2200"/>
          </a:p>
          <a:p>
            <a:pPr marL="394023" indent="-394023">
              <a:buFont typeface="Arial"/>
              <a:buAutoNum type="arabicPeriod"/>
              <a:defRPr/>
            </a:pPr>
            <a:r>
              <a:rPr lang="pt-PT" sz="2200"/>
              <a:t>Alguns materiais e EPIs são levados para armários em Hubs de trabalho onde é mantido o stock material.</a:t>
            </a:r>
            <a:endParaRPr sz="2200"/>
          </a:p>
          <a:p>
            <a:pPr marL="394022" indent="-394022">
              <a:buFont typeface="Arial"/>
              <a:buAutoNum type="arabicPeriod"/>
              <a:defRPr/>
            </a:pPr>
            <a:endParaRPr sz="2200"/>
          </a:p>
          <a:p>
            <a:pPr marL="394023" indent="-394023">
              <a:buFont typeface="Arial"/>
              <a:buAutoNum type="arabicPeriod"/>
              <a:defRPr/>
            </a:pPr>
            <a:r>
              <a:rPr lang="pt-PT" sz="2200"/>
              <a:t>Chefes de equipa ou supervisores, entregam os materiais e EPIs aos colaboradores e preenchem o respetivo formulário.</a:t>
            </a:r>
            <a:endParaRPr sz="2400"/>
          </a:p>
        </p:txBody>
      </p:sp>
      <p:pic>
        <p:nvPicPr>
          <p:cNvPr id="763445523" name=""/>
          <p:cNvPicPr>
            <a:picLocks noChangeAspect="1"/>
          </p:cNvPicPr>
          <p:nvPr>
            <p:ph sz="half" idx="2"/>
          </p:nvPr>
        </p:nvPicPr>
        <p:blipFill>
          <a:blip r:embed="rId3"/>
          <a:stretch/>
        </p:blipFill>
        <p:spPr bwMode="auto">
          <a:xfrm rot="0">
            <a:off x="6602652" y="1825624"/>
            <a:ext cx="4320694" cy="43513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  <p:timing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75862936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ctr">
              <a:defRPr/>
            </a:pPr>
            <a:r>
              <a:rPr lang="pt-PT" sz="4400" b="0" i="0" u="none" strike="noStrike" cap="none" spc="0">
                <a:solidFill>
                  <a:srgbClr val="1945BF"/>
                </a:solidFill>
                <a:latin typeface="+mj-lt"/>
                <a:ea typeface="+mj-ea"/>
                <a:cs typeface="+mj-cs"/>
              </a:rPr>
              <a:t>O Problema a Resolver</a:t>
            </a:r>
            <a:endParaRPr sz="4400"/>
          </a:p>
        </p:txBody>
      </p:sp>
      <p:sp>
        <p:nvSpPr>
          <p:cNvPr id="996345309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198" y="1825624"/>
            <a:ext cx="5181599" cy="4351338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85000" lnSpcReduction="3000"/>
          </a:bodyPr>
          <a:lstStyle/>
          <a:p>
            <a:pPr marL="349965" marR="0" indent="-349965" algn="l" defTabSz="91440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Arial"/>
              <a:buAutoNum type="arabicPeriod" startAt="4"/>
              <a:defRPr/>
            </a:pPr>
            <a:r>
              <a:rPr lang="pt-PT" strike="noStrike" cap="none" spc="0"/>
              <a:t>No final de cada mês os formulários são levados dos armários e para o escritório.</a:t>
            </a:r>
            <a:endParaRPr strike="noStrike" cap="none" spc="0"/>
          </a:p>
          <a:p>
            <a:pPr marL="349965" marR="0" indent="-349965" algn="l" defTabSz="91440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Arial"/>
              <a:buAutoNum type="arabicPeriod" startAt="4"/>
              <a:defRPr/>
            </a:pPr>
            <a:endParaRPr strike="noStrike" cap="none" spc="0"/>
          </a:p>
          <a:p>
            <a:pPr marL="349965" marR="0" indent="-349965" algn="l" defTabSz="91440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Arial"/>
              <a:buAutoNum type="arabicPeriod" startAt="4"/>
              <a:defRPr/>
            </a:pPr>
            <a:r>
              <a:rPr lang="pt-PT" strike="noStrike" cap="none" spc="0"/>
              <a:t>Os dados dos formulários são inseridos numa folha de Excel.</a:t>
            </a:r>
            <a:endParaRPr strike="noStrike" cap="none" spc="0"/>
          </a:p>
          <a:p>
            <a:pPr marL="349965" marR="0" indent="-349965" algn="l" defTabSz="91440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Arial"/>
              <a:buAutoNum type="arabicPeriod" startAt="4"/>
              <a:defRPr/>
            </a:pPr>
            <a:endParaRPr strike="noStrike" cap="none" spc="0"/>
          </a:p>
          <a:p>
            <a:pPr marL="349965" indent="-349965">
              <a:buFont typeface="Arial"/>
              <a:buAutoNum type="arabicPeriod" startAt="4"/>
              <a:defRPr/>
            </a:pPr>
            <a:endParaRPr lang="pt-PT"/>
          </a:p>
          <a:p>
            <a:pPr marL="0" indent="0">
              <a:buFont typeface="Arial"/>
              <a:buNone/>
              <a:defRPr/>
            </a:pPr>
            <a:r>
              <a:rPr lang="pt-PT"/>
              <a:t> Nota: a folha de Excel está formatada para fazer o inventário dos armários.</a:t>
            </a:r>
            <a:endParaRPr lang="pt-PT"/>
          </a:p>
        </p:txBody>
      </p:sp>
      <p:pic>
        <p:nvPicPr>
          <p:cNvPr id="1756712884" name=""/>
          <p:cNvPicPr>
            <a:picLocks noChangeAspect="1"/>
          </p:cNvPicPr>
          <p:nvPr>
            <p:ph sz="half" idx="2"/>
          </p:nvPr>
        </p:nvPicPr>
        <p:blipFill>
          <a:blip r:embed="rId3"/>
          <a:stretch/>
        </p:blipFill>
        <p:spPr bwMode="auto">
          <a:xfrm rot="0">
            <a:off x="7312554" y="1825624"/>
            <a:ext cx="2900891" cy="43513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66224028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ctr">
              <a:defRPr/>
            </a:pPr>
            <a:r>
              <a:rPr lang="pt-PT">
                <a:solidFill>
                  <a:srgbClr val="1945BF"/>
                </a:solidFill>
              </a:rPr>
              <a:t>Solução Proposta</a:t>
            </a:r>
            <a:endParaRPr/>
          </a:p>
        </p:txBody>
      </p:sp>
      <p:sp>
        <p:nvSpPr>
          <p:cNvPr id="892733174" name="Content Placeholder 2"/>
          <p:cNvSpPr>
            <a:spLocks noGrp="1"/>
          </p:cNvSpPr>
          <p:nvPr>
            <p:ph sz="half" idx="1"/>
          </p:nvPr>
        </p:nvSpPr>
        <p:spPr bwMode="auto">
          <a:xfrm flipH="0" flipV="0">
            <a:off x="838197" y="2277657"/>
            <a:ext cx="5181598" cy="3243612"/>
          </a:xfrm>
        </p:spPr>
        <p:txBody>
          <a:bodyPr/>
          <a:lstStyle/>
          <a:p>
            <a:pPr marL="349965" indent="-349965">
              <a:buFont typeface="Arial"/>
              <a:buAutoNum type="alphaLcParenR"/>
              <a:defRPr/>
            </a:pPr>
            <a:r>
              <a:rPr sz="2400"/>
              <a:t>Aplicação para preencher o formulário através do Smartphone ou PC.</a:t>
            </a:r>
            <a:endParaRPr sz="2400"/>
          </a:p>
          <a:p>
            <a:pPr marL="349965" indent="-349965">
              <a:buFont typeface="Arial"/>
              <a:buAutoNum type="alphaLcParenR"/>
              <a:defRPr/>
            </a:pPr>
            <a:endParaRPr sz="2400"/>
          </a:p>
          <a:p>
            <a:pPr marL="349965" indent="-349965">
              <a:buFont typeface="Arial"/>
              <a:buAutoNum type="alphaLcParenR"/>
              <a:defRPr/>
            </a:pPr>
            <a:r>
              <a:rPr sz="2400"/>
              <a:t>Base de Dados para fazer o controlo do Stock dos Armários.</a:t>
            </a:r>
            <a:endParaRPr sz="2400"/>
          </a:p>
          <a:p>
            <a:pPr marL="349965" indent="-349965">
              <a:buFont typeface="Arial"/>
              <a:buAutoNum type="alphaLcParenR"/>
              <a:defRPr/>
            </a:pPr>
            <a:endParaRPr sz="2400"/>
          </a:p>
          <a:p>
            <a:pPr marL="349965" indent="-349965">
              <a:buFont typeface="Arial"/>
              <a:buAutoNum type="alphaLcParenR"/>
              <a:defRPr/>
            </a:pPr>
            <a:r>
              <a:rPr sz="2400"/>
              <a:t>Notificações de rotura de stock.</a:t>
            </a:r>
            <a:endParaRPr/>
          </a:p>
        </p:txBody>
      </p:sp>
      <p:pic>
        <p:nvPicPr>
          <p:cNvPr id="1300904231" name=""/>
          <p:cNvPicPr>
            <a:picLocks noChangeAspect="1"/>
          </p:cNvPicPr>
          <p:nvPr>
            <p:ph sz="half" idx="2"/>
          </p:nvPr>
        </p:nvPicPr>
        <p:blipFill>
          <a:blip r:embed="rId3"/>
          <a:stretch/>
        </p:blipFill>
        <p:spPr bwMode="auto">
          <a:xfrm rot="0">
            <a:off x="6564324" y="1825623"/>
            <a:ext cx="4397348" cy="43513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6627414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ctr">
              <a:defRPr/>
            </a:pPr>
            <a:r>
              <a:rPr>
                <a:solidFill>
                  <a:srgbClr val="1945BF"/>
                </a:solidFill>
              </a:rPr>
              <a:t>A Aplicação</a:t>
            </a:r>
            <a:endParaRPr/>
          </a:p>
        </p:txBody>
      </p:sp>
      <p:pic>
        <p:nvPicPr>
          <p:cNvPr id="24903784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792711" y="693213"/>
            <a:ext cx="3124324" cy="5619178"/>
          </a:xfrm>
          <a:prstGeom prst="rect">
            <a:avLst/>
          </a:prstGeom>
        </p:spPr>
      </p:pic>
      <p:pic>
        <p:nvPicPr>
          <p:cNvPr id="1256598275" name=""/>
          <p:cNvPicPr>
            <a:picLocks noChangeAspect="1"/>
          </p:cNvPicPr>
          <p:nvPr/>
        </p:nvPicPr>
        <p:blipFill>
          <a:blip r:embed="rId4"/>
          <a:srcRect l="0" t="0" r="0" b="0"/>
          <a:stretch/>
        </p:blipFill>
        <p:spPr bwMode="auto">
          <a:xfrm flipH="0" flipV="0">
            <a:off x="5984123" y="3301016"/>
            <a:ext cx="5908702" cy="3090147"/>
          </a:xfrm>
          <a:prstGeom prst="rect">
            <a:avLst/>
          </a:prstGeom>
        </p:spPr>
      </p:pic>
      <p:cxnSp>
        <p:nvCxnSpPr>
          <p:cNvPr id="0" name=""/>
          <p:cNvCxnSpPr>
            <a:cxnSpLocks/>
          </p:cNvCxnSpPr>
          <p:nvPr/>
        </p:nvCxnSpPr>
        <p:spPr bwMode="auto">
          <a:xfrm flipH="0" flipV="0">
            <a:off x="4388721" y="3874115"/>
            <a:ext cx="1235649" cy="0"/>
          </a:xfrm>
          <a:prstGeom prst="line">
            <a:avLst/>
          </a:prstGeom>
          <a:ln w="76199" cap="flat" cmpd="sng" algn="ctr">
            <a:solidFill>
              <a:srgbClr val="1945BF"/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1575274" name=""/>
          <p:cNvCxnSpPr>
            <a:cxnSpLocks/>
          </p:cNvCxnSpPr>
          <p:nvPr/>
        </p:nvCxnSpPr>
        <p:spPr bwMode="auto">
          <a:xfrm flipH="1" flipV="0">
            <a:off x="4388721" y="4652362"/>
            <a:ext cx="1268403" cy="0"/>
          </a:xfrm>
          <a:prstGeom prst="line">
            <a:avLst/>
          </a:prstGeom>
          <a:ln w="76199" cap="flat" cmpd="sng" algn="ctr">
            <a:solidFill>
              <a:srgbClr val="1945BF"/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8574549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8222954" y="484321"/>
            <a:ext cx="3294868" cy="24679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037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49037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598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256598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574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" dur="500"/>
                                        <p:tgtEl>
                                          <p:spTgt spid="598574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Turt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Классическая 2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ONLYOFFICE/8.0.0.99</Application>
  <DocSecurity>0</DocSecurity>
  <PresentationFormat>Widescreen</PresentationFormat>
  <Paragraphs>0</Paragraphs>
  <Slides>5</Slides>
  <Notes>5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Theme 1</vt:lpstr>
      <vt:lpstr>Slide 1</vt:lpstr>
      <vt:lpstr>Slide 2</vt:lpstr>
      <vt:lpstr>Slide 3</vt:lpstr>
      <vt:lpstr>Slide 4</vt:lpstr>
      <vt:lpstr>Slide 5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8</cp:revision>
  <dcterms:modified xsi:type="dcterms:W3CDTF">2024-05-22T18:54:11Z</dcterms:modified>
  <cp:category/>
  <cp:contentStatus/>
  <cp:version/>
</cp:coreProperties>
</file>