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 /><Relationship Id="rId24" Type="http://schemas.openxmlformats.org/officeDocument/2006/relationships/tableStyles" Target="tableStyles.xml" /><Relationship Id="rId2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9C2D3B6-7557-3871-D7A1-B9B8B038C7E6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CCA4992-04EC-8B0F-3882-A1988E66A896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29DE1D-7977-2D12-CB6D-BFA8ABDC568F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239019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2230198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221436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9D8D571-61C2-C67E-8101-1F5185440F5B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906661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470314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9046255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FD5EDD3-B543-6657-C8BF-C1CA42E93DC1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197481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820776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2218681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6B5397-4510-8525-820B-C17618F9D039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D8DE2A-5D42-E30F-7A06-4B12691073FD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CB4D97A-502C-22C0-E1C2-BD32BA3D9ACE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C0678B8-79FC-A86C-4476-644197BF2A73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66DF54D-3B5A-DEFF-A12F-52DB071330CF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F8AB6B-E53C-718F-7C12-760D7DFB46FB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ACF9D5-D003-2DB5-5550-F4B693B491F1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ED1A0A3-70D8-3247-D5D2-FE2F29CD715B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09AA698-09A2-D2A1-BB55-1AC85537FEA3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AFAC893-F169-9681-E1CA-8943F7573ECB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02C646F-504E-83A7-6746-D33638240D51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F750FFD-4264-1ACC-8A62-D97F8202EA0D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jpg"/><Relationship Id="rId4" Type="http://schemas.openxmlformats.org/officeDocument/2006/relationships/image" Target="../media/image20.jpg"/><Relationship Id="rId5" Type="http://schemas.openxmlformats.org/officeDocument/2006/relationships/image" Target="../media/image21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7.jpg"/><Relationship Id="rId5" Type="http://schemas.openxmlformats.org/officeDocument/2006/relationships/image" Target="../media/image8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11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4.jpg"/><Relationship Id="rId5" Type="http://schemas.openxmlformats.org/officeDocument/2006/relationships/image" Target="../media/image15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646356651" name=""/>
          <p:cNvGrpSpPr/>
          <p:nvPr/>
        </p:nvGrpSpPr>
        <p:grpSpPr bwMode="auto">
          <a:xfrm>
            <a:off x="1228169" y="-152070"/>
            <a:ext cx="8234737" cy="6904237"/>
            <a:chOff x="0" y="0"/>
            <a:chExt cx="8234737" cy="6904237"/>
          </a:xfrm>
        </p:grpSpPr>
        <p:pic>
          <p:nvPicPr>
            <p:cNvPr id="927623156" name=""/>
            <p:cNvPicPr>
              <a:picLocks noChangeAspect="1"/>
            </p:cNvPicPr>
            <p:nvPr/>
          </p:nvPicPr>
          <p:blipFill>
            <a:blip r:embed="rId3"/>
            <a:srcRect l="0" t="0" r="1328" b="0"/>
            <a:stretch/>
          </p:blipFill>
          <p:spPr bwMode="auto">
            <a:xfrm flipH="0" flipV="0">
              <a:off x="0" y="46237"/>
              <a:ext cx="3775713" cy="6858000"/>
            </a:xfrm>
            <a:prstGeom prst="rect">
              <a:avLst/>
            </a:prstGeom>
          </p:spPr>
        </p:pic>
        <p:pic>
          <p:nvPicPr>
            <p:cNvPr id="575690996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4421614" y="0"/>
              <a:ext cx="3813122" cy="6858000"/>
            </a:xfrm>
            <a:prstGeom prst="rect">
              <a:avLst/>
            </a:prstGeom>
          </p:spPr>
        </p:pic>
        <p:sp>
          <p:nvSpPr>
            <p:cNvPr id="820880202" name=""/>
            <p:cNvSpPr/>
            <p:nvPr/>
          </p:nvSpPr>
          <p:spPr bwMode="auto">
            <a:xfrm flipH="0" flipV="0">
              <a:off x="3563019" y="4262617"/>
              <a:ext cx="1054223" cy="65657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0" name=""/>
            <p:cNvCxnSpPr>
              <a:cxnSpLocks/>
            </p:cNvCxnSpPr>
            <p:nvPr/>
          </p:nvCxnSpPr>
          <p:spPr bwMode="auto">
            <a:xfrm flipH="0" flipV="0">
              <a:off x="4145616" y="1321703"/>
              <a:ext cx="665825" cy="346969"/>
            </a:xfrm>
            <a:prstGeom prst="line">
              <a:avLst/>
            </a:prstGeom>
            <a:ln w="1904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6300625" name=""/>
            <p:cNvCxnSpPr>
              <a:cxnSpLocks/>
            </p:cNvCxnSpPr>
            <p:nvPr/>
          </p:nvCxnSpPr>
          <p:spPr bwMode="auto">
            <a:xfrm flipH="1" flipV="0">
              <a:off x="3507534" y="1321703"/>
              <a:ext cx="577787" cy="346969"/>
            </a:xfrm>
            <a:prstGeom prst="line">
              <a:avLst/>
            </a:prstGeom>
            <a:ln w="1904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716600" name=""/>
            <p:cNvSpPr txBox="1"/>
            <p:nvPr/>
          </p:nvSpPr>
          <p:spPr bwMode="auto">
            <a:xfrm flipH="0" flipV="0">
              <a:off x="3958137" y="1016543"/>
              <a:ext cx="282483" cy="30515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/>
                <a:t>1</a:t>
              </a:r>
              <a:endParaRPr sz="1400"/>
            </a:p>
          </p:txBody>
        </p:sp>
        <p:cxnSp>
          <p:nvCxnSpPr>
            <p:cNvPr id="580532876" name=""/>
            <p:cNvCxnSpPr>
              <a:cxnSpLocks/>
            </p:cNvCxnSpPr>
            <p:nvPr/>
          </p:nvCxnSpPr>
          <p:spPr bwMode="auto">
            <a:xfrm flipH="0" flipV="0">
              <a:off x="4170831" y="2056700"/>
              <a:ext cx="665824" cy="346968"/>
            </a:xfrm>
            <a:prstGeom prst="line">
              <a:avLst/>
            </a:prstGeom>
            <a:ln w="1904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795160" name=""/>
            <p:cNvCxnSpPr>
              <a:cxnSpLocks/>
            </p:cNvCxnSpPr>
            <p:nvPr/>
          </p:nvCxnSpPr>
          <p:spPr bwMode="auto">
            <a:xfrm flipH="1" flipV="0">
              <a:off x="3532748" y="2056700"/>
              <a:ext cx="577787" cy="346968"/>
            </a:xfrm>
            <a:prstGeom prst="line">
              <a:avLst/>
            </a:prstGeom>
            <a:ln w="1904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1981108" name=""/>
            <p:cNvSpPr txBox="1"/>
            <p:nvPr/>
          </p:nvSpPr>
          <p:spPr bwMode="auto">
            <a:xfrm flipH="0" flipV="0">
              <a:off x="3983351" y="1751540"/>
              <a:ext cx="282483" cy="30515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/>
                <a:t>2</a:t>
              </a:r>
              <a:endParaRPr sz="1400"/>
            </a:p>
          </p:txBody>
        </p:sp>
        <p:cxnSp>
          <p:nvCxnSpPr>
            <p:cNvPr id="1257235378" name=""/>
            <p:cNvCxnSpPr>
              <a:cxnSpLocks/>
            </p:cNvCxnSpPr>
            <p:nvPr/>
          </p:nvCxnSpPr>
          <p:spPr bwMode="auto">
            <a:xfrm flipH="0" flipV="0">
              <a:off x="4110536" y="2981457"/>
              <a:ext cx="665824" cy="346968"/>
            </a:xfrm>
            <a:prstGeom prst="line">
              <a:avLst/>
            </a:prstGeom>
            <a:ln w="1904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899178" name=""/>
            <p:cNvCxnSpPr>
              <a:cxnSpLocks/>
            </p:cNvCxnSpPr>
            <p:nvPr/>
          </p:nvCxnSpPr>
          <p:spPr bwMode="auto">
            <a:xfrm flipH="1" flipV="0">
              <a:off x="3472453" y="2981457"/>
              <a:ext cx="577787" cy="346968"/>
            </a:xfrm>
            <a:prstGeom prst="line">
              <a:avLst/>
            </a:prstGeom>
            <a:ln w="1904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4134164" name=""/>
            <p:cNvSpPr txBox="1"/>
            <p:nvPr/>
          </p:nvSpPr>
          <p:spPr bwMode="auto">
            <a:xfrm flipH="0" flipV="0">
              <a:off x="3923056" y="2676297"/>
              <a:ext cx="282483" cy="30515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/>
                <a:t>3</a:t>
              </a:r>
              <a:endParaRPr sz="1400"/>
            </a:p>
          </p:txBody>
        </p:sp>
        <p:cxnSp>
          <p:nvCxnSpPr>
            <p:cNvPr id="770813379" name=""/>
            <p:cNvCxnSpPr>
              <a:cxnSpLocks/>
            </p:cNvCxnSpPr>
            <p:nvPr/>
          </p:nvCxnSpPr>
          <p:spPr bwMode="auto">
            <a:xfrm flipH="0" flipV="0">
              <a:off x="4064298" y="5737233"/>
              <a:ext cx="1486949" cy="222312"/>
            </a:xfrm>
            <a:prstGeom prst="line">
              <a:avLst/>
            </a:prstGeom>
            <a:ln w="1904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259397" name=""/>
            <p:cNvCxnSpPr>
              <a:cxnSpLocks/>
            </p:cNvCxnSpPr>
            <p:nvPr/>
          </p:nvCxnSpPr>
          <p:spPr bwMode="auto">
            <a:xfrm flipH="1" flipV="0">
              <a:off x="2666004" y="5737233"/>
              <a:ext cx="1337997" cy="222312"/>
            </a:xfrm>
            <a:prstGeom prst="line">
              <a:avLst/>
            </a:prstGeom>
            <a:ln w="1904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197140" name=""/>
            <p:cNvSpPr txBox="1"/>
            <p:nvPr/>
          </p:nvSpPr>
          <p:spPr bwMode="auto">
            <a:xfrm flipH="0" flipV="0">
              <a:off x="3876818" y="5432074"/>
              <a:ext cx="282483" cy="30515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/>
                <a:t>4</a:t>
              </a:r>
              <a:endParaRPr sz="1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45359848" name=""/>
          <p:cNvGrpSpPr/>
          <p:nvPr/>
        </p:nvGrpSpPr>
        <p:grpSpPr bwMode="auto">
          <a:xfrm>
            <a:off x="4189438" y="0"/>
            <a:ext cx="3813122" cy="6858000"/>
            <a:chOff x="0" y="0"/>
            <a:chExt cx="3813122" cy="6858000"/>
          </a:xfrm>
        </p:grpSpPr>
        <p:pic>
          <p:nvPicPr>
            <p:cNvPr id="696042192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0" y="0"/>
              <a:ext cx="3813122" cy="6858000"/>
            </a:xfrm>
            <a:prstGeom prst="rect">
              <a:avLst/>
            </a:prstGeom>
          </p:spPr>
        </p:pic>
        <p:sp>
          <p:nvSpPr>
            <p:cNvPr id="641251237" name=""/>
            <p:cNvSpPr txBox="1"/>
            <p:nvPr/>
          </p:nvSpPr>
          <p:spPr bwMode="auto">
            <a:xfrm flipH="0" flipV="0">
              <a:off x="976091" y="365093"/>
              <a:ext cx="3107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2</a:t>
              </a:r>
              <a:endParaRPr/>
            </a:p>
          </p:txBody>
        </p:sp>
        <p:cxnSp>
          <p:nvCxnSpPr>
            <p:cNvPr id="1273877763" name=""/>
            <p:cNvCxnSpPr>
              <a:cxnSpLocks/>
            </p:cNvCxnSpPr>
            <p:nvPr/>
          </p:nvCxnSpPr>
          <p:spPr bwMode="auto">
            <a:xfrm flipH="1" flipV="0">
              <a:off x="1142548" y="744244"/>
              <a:ext cx="0" cy="305168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6237688" name=""/>
            <p:cNvSpPr txBox="1"/>
            <p:nvPr/>
          </p:nvSpPr>
          <p:spPr bwMode="auto">
            <a:xfrm flipH="0" flipV="0">
              <a:off x="2353979" y="1437811"/>
              <a:ext cx="3107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3</a:t>
              </a:r>
              <a:endParaRPr/>
            </a:p>
          </p:txBody>
        </p:sp>
        <p:cxnSp>
          <p:nvCxnSpPr>
            <p:cNvPr id="1686829132" name=""/>
            <p:cNvCxnSpPr>
              <a:cxnSpLocks/>
            </p:cNvCxnSpPr>
            <p:nvPr/>
          </p:nvCxnSpPr>
          <p:spPr bwMode="auto">
            <a:xfrm flipH="1" flipV="0">
              <a:off x="2520437" y="1816962"/>
              <a:ext cx="0" cy="305168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0823210" name=""/>
            <p:cNvSpPr txBox="1"/>
            <p:nvPr/>
          </p:nvSpPr>
          <p:spPr bwMode="auto">
            <a:xfrm flipH="0" flipV="0">
              <a:off x="2594417" y="5506743"/>
              <a:ext cx="3107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4</a:t>
              </a:r>
              <a:endParaRPr/>
            </a:p>
          </p:txBody>
        </p:sp>
        <p:cxnSp>
          <p:nvCxnSpPr>
            <p:cNvPr id="539197364" name=""/>
            <p:cNvCxnSpPr>
              <a:cxnSpLocks/>
            </p:cNvCxnSpPr>
            <p:nvPr/>
          </p:nvCxnSpPr>
          <p:spPr bwMode="auto">
            <a:xfrm flipH="1" flipV="0">
              <a:off x="2760873" y="5885894"/>
              <a:ext cx="0" cy="305168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1620583" name=""/>
          <p:cNvGrpSpPr/>
          <p:nvPr/>
        </p:nvGrpSpPr>
        <p:grpSpPr bwMode="auto">
          <a:xfrm>
            <a:off x="194486" y="0"/>
            <a:ext cx="3813122" cy="6858000"/>
            <a:chOff x="0" y="0"/>
            <a:chExt cx="3813122" cy="6858000"/>
          </a:xfrm>
        </p:grpSpPr>
        <p:pic>
          <p:nvPicPr>
            <p:cNvPr id="1453518715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rot="0" flipH="0" flipV="0">
              <a:off x="0" y="0"/>
              <a:ext cx="3813122" cy="6858000"/>
            </a:xfrm>
            <a:prstGeom prst="rect">
              <a:avLst/>
            </a:prstGeom>
          </p:spPr>
        </p:pic>
        <p:sp>
          <p:nvSpPr>
            <p:cNvPr id="948422124" name=""/>
            <p:cNvSpPr txBox="1"/>
            <p:nvPr/>
          </p:nvSpPr>
          <p:spPr bwMode="auto">
            <a:xfrm rot="0" flipH="0" flipV="0">
              <a:off x="712721" y="286674"/>
              <a:ext cx="3107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1</a:t>
              </a:r>
              <a:endParaRPr/>
            </a:p>
          </p:txBody>
        </p:sp>
        <p:cxnSp>
          <p:nvCxnSpPr>
            <p:cNvPr id="0" name=""/>
            <p:cNvCxnSpPr>
              <a:cxnSpLocks/>
            </p:cNvCxnSpPr>
            <p:nvPr/>
          </p:nvCxnSpPr>
          <p:spPr bwMode="auto">
            <a:xfrm rot="0" flipH="1" flipV="0">
              <a:off x="879177" y="665825"/>
              <a:ext cx="0" cy="305169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5087652" name=""/>
            <p:cNvSpPr txBox="1"/>
            <p:nvPr/>
          </p:nvSpPr>
          <p:spPr bwMode="auto">
            <a:xfrm rot="0" flipH="0" flipV="0">
              <a:off x="2254097" y="2159122"/>
              <a:ext cx="3107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1</a:t>
              </a:r>
              <a:endParaRPr/>
            </a:p>
          </p:txBody>
        </p:sp>
        <p:cxnSp>
          <p:nvCxnSpPr>
            <p:cNvPr id="1749027114" name=""/>
            <p:cNvCxnSpPr>
              <a:cxnSpLocks/>
            </p:cNvCxnSpPr>
            <p:nvPr/>
          </p:nvCxnSpPr>
          <p:spPr bwMode="auto">
            <a:xfrm rot="0" flipH="0" flipV="1">
              <a:off x="2492694" y="1620871"/>
              <a:ext cx="144278" cy="501259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293468" name=""/>
            <p:cNvSpPr txBox="1"/>
            <p:nvPr/>
          </p:nvSpPr>
          <p:spPr bwMode="auto">
            <a:xfrm rot="0" flipH="0" flipV="0">
              <a:off x="471913" y="2274532"/>
              <a:ext cx="3107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1</a:t>
              </a:r>
              <a:endParaRPr/>
            </a:p>
          </p:txBody>
        </p:sp>
        <p:cxnSp>
          <p:nvCxnSpPr>
            <p:cNvPr id="1120807595" name=""/>
            <p:cNvCxnSpPr>
              <a:cxnSpLocks/>
            </p:cNvCxnSpPr>
            <p:nvPr/>
          </p:nvCxnSpPr>
          <p:spPr bwMode="auto">
            <a:xfrm rot="0" flipH="0" flipV="1">
              <a:off x="782650" y="2043713"/>
              <a:ext cx="142765" cy="230818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6468334" name=""/>
          <p:cNvGrpSpPr/>
          <p:nvPr/>
        </p:nvGrpSpPr>
        <p:grpSpPr bwMode="auto">
          <a:xfrm>
            <a:off x="8212132" y="0"/>
            <a:ext cx="3813122" cy="6858000"/>
            <a:chOff x="0" y="0"/>
            <a:chExt cx="3813122" cy="6858000"/>
          </a:xfrm>
        </p:grpSpPr>
        <p:pic>
          <p:nvPicPr>
            <p:cNvPr id="422481043" name=""/>
            <p:cNvPicPr>
              <a:picLocks noChangeAspect="1"/>
            </p:cNvPicPr>
            <p:nvPr/>
          </p:nvPicPr>
          <p:blipFill>
            <a:blip r:embed="rId5"/>
            <a:stretch/>
          </p:blipFill>
          <p:spPr bwMode="auto">
            <a:xfrm rot="0" flipH="0" flipV="0">
              <a:off x="0" y="0"/>
              <a:ext cx="3813122" cy="6858000"/>
            </a:xfrm>
            <a:prstGeom prst="rect">
              <a:avLst/>
            </a:prstGeom>
          </p:spPr>
        </p:pic>
        <p:sp>
          <p:nvSpPr>
            <p:cNvPr id="1393361214" name=""/>
            <p:cNvSpPr txBox="1"/>
            <p:nvPr/>
          </p:nvSpPr>
          <p:spPr bwMode="auto">
            <a:xfrm rot="0" flipH="0" flipV="0">
              <a:off x="2302933" y="4919337"/>
              <a:ext cx="437871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5a</a:t>
              </a:r>
              <a:endParaRPr/>
            </a:p>
          </p:txBody>
        </p:sp>
        <p:cxnSp>
          <p:nvCxnSpPr>
            <p:cNvPr id="777143958" name=""/>
            <p:cNvCxnSpPr>
              <a:cxnSpLocks/>
            </p:cNvCxnSpPr>
            <p:nvPr/>
          </p:nvCxnSpPr>
          <p:spPr bwMode="auto">
            <a:xfrm rot="0" flipH="0" flipV="1">
              <a:off x="2469390" y="4429587"/>
              <a:ext cx="46607" cy="498998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162818" name=""/>
            <p:cNvSpPr txBox="1"/>
            <p:nvPr/>
          </p:nvSpPr>
          <p:spPr bwMode="auto">
            <a:xfrm rot="0" flipH="0" flipV="0">
              <a:off x="2982444" y="4997757"/>
              <a:ext cx="437871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5b</a:t>
              </a:r>
              <a:endParaRPr/>
            </a:p>
          </p:txBody>
        </p:sp>
        <p:cxnSp>
          <p:nvCxnSpPr>
            <p:cNvPr id="778131096" name=""/>
            <p:cNvCxnSpPr>
              <a:cxnSpLocks/>
            </p:cNvCxnSpPr>
            <p:nvPr/>
          </p:nvCxnSpPr>
          <p:spPr bwMode="auto">
            <a:xfrm rot="0" flipH="0" flipV="1">
              <a:off x="3148901" y="4508006"/>
              <a:ext cx="46606" cy="498997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396769734" name=""/>
          <p:cNvGrpSpPr/>
          <p:nvPr/>
        </p:nvGrpSpPr>
        <p:grpSpPr bwMode="auto">
          <a:xfrm>
            <a:off x="1816624" y="1560845"/>
            <a:ext cx="9295648" cy="2268591"/>
            <a:chOff x="0" y="0"/>
            <a:chExt cx="9295648" cy="2268591"/>
          </a:xfrm>
        </p:grpSpPr>
        <p:pic>
          <p:nvPicPr>
            <p:cNvPr id="702504734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0" flipH="0" flipV="0">
              <a:off x="0" y="0"/>
              <a:ext cx="2268592" cy="2268592"/>
            </a:xfrm>
            <a:prstGeom prst="rect">
              <a:avLst/>
            </a:prstGeom>
          </p:spPr>
        </p:pic>
        <p:pic>
          <p:nvPicPr>
            <p:cNvPr id="1587378737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2456698" y="0"/>
              <a:ext cx="6838949" cy="1314450"/>
            </a:xfrm>
            <a:prstGeom prst="rect">
              <a:avLst/>
            </a:prstGeom>
          </p:spPr>
        </p:pic>
        <p:sp>
          <p:nvSpPr>
            <p:cNvPr id="340960289" name=""/>
            <p:cNvSpPr txBox="1"/>
            <p:nvPr/>
          </p:nvSpPr>
          <p:spPr bwMode="auto">
            <a:xfrm rot="0" flipH="0" flipV="0">
              <a:off x="2874618" y="1571450"/>
              <a:ext cx="2809508" cy="457560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2400">
                  <a:solidFill>
                    <a:srgbClr val="002060"/>
                  </a:solidFill>
                </a:rPr>
                <a:t>by </a:t>
              </a:r>
              <a:r>
                <a:rPr sz="2400" b="1">
                  <a:solidFill>
                    <a:srgbClr val="002060"/>
                  </a:solidFill>
                </a:rPr>
                <a:t>M</a:t>
              </a:r>
              <a:r>
                <a:rPr sz="2400">
                  <a:solidFill>
                    <a:srgbClr val="002060"/>
                  </a:solidFill>
                </a:rPr>
                <a:t>arco </a:t>
              </a:r>
              <a:r>
                <a:rPr sz="2400" b="1">
                  <a:solidFill>
                    <a:srgbClr val="002060"/>
                  </a:solidFill>
                </a:rPr>
                <a:t>C</a:t>
              </a:r>
              <a:r>
                <a:rPr sz="2400">
                  <a:solidFill>
                    <a:srgbClr val="002060"/>
                  </a:solidFill>
                </a:rPr>
                <a:t>andeias</a:t>
              </a:r>
              <a:endParaRPr sz="2400">
                <a:solidFill>
                  <a:srgbClr val="00206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36460113" name=""/>
          <p:cNvGrpSpPr/>
          <p:nvPr/>
        </p:nvGrpSpPr>
        <p:grpSpPr bwMode="auto">
          <a:xfrm>
            <a:off x="3139027" y="317582"/>
            <a:ext cx="6838949" cy="5096553"/>
            <a:chOff x="0" y="0"/>
            <a:chExt cx="6838949" cy="5096553"/>
          </a:xfrm>
        </p:grpSpPr>
        <p:pic>
          <p:nvPicPr>
            <p:cNvPr id="1064620521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0" flipH="0" flipV="0">
              <a:off x="1635969" y="0"/>
              <a:ext cx="3201824" cy="3201824"/>
            </a:xfrm>
            <a:prstGeom prst="rect">
              <a:avLst/>
            </a:prstGeom>
          </p:spPr>
        </p:pic>
        <p:pic>
          <p:nvPicPr>
            <p:cNvPr id="1354505359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0" y="3132119"/>
              <a:ext cx="6838949" cy="1314450"/>
            </a:xfrm>
            <a:prstGeom prst="rect">
              <a:avLst/>
            </a:prstGeom>
          </p:spPr>
        </p:pic>
        <p:sp>
          <p:nvSpPr>
            <p:cNvPr id="252362309" name=""/>
            <p:cNvSpPr txBox="1"/>
            <p:nvPr/>
          </p:nvSpPr>
          <p:spPr bwMode="auto">
            <a:xfrm rot="0" flipH="0" flipV="0">
              <a:off x="147463" y="4638993"/>
              <a:ext cx="2809508" cy="457560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2400">
                  <a:solidFill>
                    <a:srgbClr val="002060"/>
                  </a:solidFill>
                </a:rPr>
                <a:t>by </a:t>
              </a:r>
              <a:r>
                <a:rPr sz="2400" b="1">
                  <a:solidFill>
                    <a:srgbClr val="002060"/>
                  </a:solidFill>
                </a:rPr>
                <a:t>M</a:t>
              </a:r>
              <a:r>
                <a:rPr sz="2400">
                  <a:solidFill>
                    <a:srgbClr val="002060"/>
                  </a:solidFill>
                </a:rPr>
                <a:t>arco </a:t>
              </a:r>
              <a:r>
                <a:rPr sz="2400" b="1">
                  <a:solidFill>
                    <a:srgbClr val="002060"/>
                  </a:solidFill>
                </a:rPr>
                <a:t>C</a:t>
              </a:r>
              <a:r>
                <a:rPr sz="2400">
                  <a:solidFill>
                    <a:srgbClr val="002060"/>
                  </a:solidFill>
                </a:rPr>
                <a:t>andeias</a:t>
              </a:r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406607913" name=""/>
          <p:cNvGrpSpPr/>
          <p:nvPr/>
        </p:nvGrpSpPr>
        <p:grpSpPr bwMode="auto">
          <a:xfrm>
            <a:off x="2778462" y="33585"/>
            <a:ext cx="7200000" cy="7200000"/>
            <a:chOff x="0" y="0"/>
            <a:chExt cx="7200000" cy="7200000"/>
          </a:xfrm>
        </p:grpSpPr>
        <p:sp>
          <p:nvSpPr>
            <p:cNvPr id="250664748" name=""/>
            <p:cNvSpPr/>
            <p:nvPr/>
          </p:nvSpPr>
          <p:spPr bwMode="auto">
            <a:xfrm rot="0" flipH="0" flipV="0">
              <a:off x="0" y="0"/>
              <a:ext cx="7200000" cy="7200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pic>
          <p:nvPicPr>
            <p:cNvPr id="730833015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0" flipH="0" flipV="0">
              <a:off x="1851235" y="1914547"/>
              <a:ext cx="3201823" cy="3201823"/>
            </a:xfrm>
            <a:prstGeom prst="rect">
              <a:avLst/>
            </a:prstGeom>
          </p:spPr>
        </p:pic>
        <p:pic>
          <p:nvPicPr>
            <p:cNvPr id="1119932895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rot="0" flipH="0" flipV="0">
              <a:off x="215266" y="5046666"/>
              <a:ext cx="6838948" cy="1314450"/>
            </a:xfrm>
            <a:prstGeom prst="rect">
              <a:avLst/>
            </a:prstGeom>
          </p:spPr>
        </p:pic>
        <p:sp>
          <p:nvSpPr>
            <p:cNvPr id="312383418" name=""/>
            <p:cNvSpPr txBox="1"/>
            <p:nvPr/>
          </p:nvSpPr>
          <p:spPr bwMode="auto">
            <a:xfrm flipH="0" flipV="0">
              <a:off x="1850544" y="242160"/>
              <a:ext cx="3176029" cy="131099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 sz="8000">
                  <a:solidFill>
                    <a:srgbClr val="1945BF"/>
                  </a:solidFill>
                </a:rPr>
                <a:t>Server</a:t>
              </a:r>
              <a:endParaRPr sz="8000">
                <a:solidFill>
                  <a:srgbClr val="1945BF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439824353" name=""/>
          <p:cNvGrpSpPr/>
          <p:nvPr/>
        </p:nvGrpSpPr>
        <p:grpSpPr bwMode="auto">
          <a:xfrm>
            <a:off x="2778462" y="33584"/>
            <a:ext cx="7200000" cy="7200000"/>
            <a:chOff x="0" y="0"/>
            <a:chExt cx="7200000" cy="7200000"/>
          </a:xfrm>
        </p:grpSpPr>
        <p:sp>
          <p:nvSpPr>
            <p:cNvPr id="1338072534" name=""/>
            <p:cNvSpPr/>
            <p:nvPr/>
          </p:nvSpPr>
          <p:spPr bwMode="auto">
            <a:xfrm rot="0" flipH="0" flipV="0">
              <a:off x="0" y="0"/>
              <a:ext cx="7200000" cy="7200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pic>
          <p:nvPicPr>
            <p:cNvPr id="1963611286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0" flipH="0" flipV="0">
              <a:off x="1851235" y="1107343"/>
              <a:ext cx="3201822" cy="3201822"/>
            </a:xfrm>
            <a:prstGeom prst="rect">
              <a:avLst/>
            </a:prstGeom>
          </p:spPr>
        </p:pic>
        <p:pic>
          <p:nvPicPr>
            <p:cNvPr id="127016790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rot="0" flipH="0" flipV="0">
              <a:off x="215266" y="4239462"/>
              <a:ext cx="6838948" cy="13144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772341911" name=""/>
          <p:cNvGrpSpPr/>
          <p:nvPr/>
        </p:nvGrpSpPr>
        <p:grpSpPr bwMode="auto">
          <a:xfrm>
            <a:off x="2623401" y="-1076"/>
            <a:ext cx="7579601" cy="7579601"/>
            <a:chOff x="0" y="0"/>
            <a:chExt cx="7579601" cy="7579601"/>
          </a:xfrm>
        </p:grpSpPr>
        <p:sp>
          <p:nvSpPr>
            <p:cNvPr id="1858425789" name=""/>
            <p:cNvSpPr/>
            <p:nvPr/>
          </p:nvSpPr>
          <p:spPr bwMode="auto">
            <a:xfrm flipH="0" flipV="0">
              <a:off x="0" y="0"/>
              <a:ext cx="7579601" cy="7579601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pic>
          <p:nvPicPr>
            <p:cNvPr id="636912298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0" flipH="0" flipV="0">
              <a:off x="2006294" y="1142003"/>
              <a:ext cx="3201822" cy="3201822"/>
            </a:xfrm>
            <a:prstGeom prst="rect">
              <a:avLst/>
            </a:prstGeom>
          </p:spPr>
        </p:pic>
        <p:pic>
          <p:nvPicPr>
            <p:cNvPr id="1491261662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rot="0" flipH="0" flipV="0">
              <a:off x="370326" y="4274122"/>
              <a:ext cx="6838948" cy="13144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03753586" name=""/>
          <p:cNvPicPr>
            <a:picLocks noChangeAspect="1"/>
          </p:cNvPicPr>
          <p:nvPr/>
        </p:nvPicPr>
        <p:blipFill>
          <a:blip r:embed="rId3"/>
          <a:srcRect l="0" t="0" r="61386" b="0"/>
          <a:stretch/>
        </p:blipFill>
        <p:spPr bwMode="auto">
          <a:xfrm flipH="0" flipV="0">
            <a:off x="422489" y="472753"/>
            <a:ext cx="1382903" cy="1276349"/>
          </a:xfrm>
          <a:prstGeom prst="rect">
            <a:avLst/>
          </a:prstGeom>
        </p:spPr>
      </p:pic>
      <p:grpSp>
        <p:nvGrpSpPr>
          <p:cNvPr id="1736438574" name=""/>
          <p:cNvGrpSpPr/>
          <p:nvPr/>
        </p:nvGrpSpPr>
        <p:grpSpPr bwMode="auto">
          <a:xfrm>
            <a:off x="1751249" y="1454791"/>
            <a:ext cx="3275324" cy="4913558"/>
            <a:chOff x="0" y="0"/>
            <a:chExt cx="3275324" cy="4913558"/>
          </a:xfrm>
        </p:grpSpPr>
        <p:pic>
          <p:nvPicPr>
            <p:cNvPr id="1127976288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rot="0" flipH="0" flipV="0">
              <a:off x="1722749" y="1634723"/>
              <a:ext cx="1552574" cy="1409699"/>
            </a:xfrm>
            <a:prstGeom prst="rect">
              <a:avLst/>
            </a:prstGeom>
          </p:spPr>
        </p:pic>
        <p:pic>
          <p:nvPicPr>
            <p:cNvPr id="1515352048" name=""/>
            <p:cNvPicPr>
              <a:picLocks noChangeAspect="1"/>
            </p:cNvPicPr>
            <p:nvPr/>
          </p:nvPicPr>
          <p:blipFill>
            <a:blip r:embed="rId5"/>
            <a:stretch/>
          </p:blipFill>
          <p:spPr bwMode="auto">
            <a:xfrm rot="0" flipH="0" flipV="0">
              <a:off x="203554" y="0"/>
              <a:ext cx="1519194" cy="1429830"/>
            </a:xfrm>
            <a:prstGeom prst="rect">
              <a:avLst/>
            </a:prstGeom>
          </p:spPr>
        </p:pic>
        <p:cxnSp>
          <p:nvCxnSpPr>
            <p:cNvPr id="0" name=""/>
            <p:cNvCxnSpPr>
              <a:cxnSpLocks/>
            </p:cNvCxnSpPr>
            <p:nvPr/>
          </p:nvCxnSpPr>
          <p:spPr bwMode="auto">
            <a:xfrm rot="0" flipH="0" flipV="0">
              <a:off x="1656801" y="1120994"/>
              <a:ext cx="340397" cy="552046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12469942" name=""/>
            <p:cNvPicPr>
              <a:picLocks noChangeAspect="1"/>
            </p:cNvPicPr>
            <p:nvPr/>
          </p:nvPicPr>
          <p:blipFill>
            <a:blip r:embed="rId6"/>
            <a:stretch/>
          </p:blipFill>
          <p:spPr bwMode="auto">
            <a:xfrm rot="0" flipH="0" flipV="0">
              <a:off x="0" y="3014101"/>
              <a:ext cx="2271647" cy="1899456"/>
            </a:xfrm>
            <a:prstGeom prst="rect">
              <a:avLst/>
            </a:prstGeom>
          </p:spPr>
        </p:pic>
        <p:cxnSp>
          <p:nvCxnSpPr>
            <p:cNvPr id="67863387" name=""/>
            <p:cNvCxnSpPr>
              <a:cxnSpLocks/>
            </p:cNvCxnSpPr>
            <p:nvPr/>
          </p:nvCxnSpPr>
          <p:spPr bwMode="auto">
            <a:xfrm rot="0" flipH="1" flipV="0">
              <a:off x="1997198" y="3078702"/>
              <a:ext cx="405387" cy="479208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95835" name=""/>
          <p:cNvGrpSpPr/>
          <p:nvPr/>
        </p:nvGrpSpPr>
        <p:grpSpPr bwMode="auto">
          <a:xfrm>
            <a:off x="5214533" y="706539"/>
            <a:ext cx="5372460" cy="5412625"/>
            <a:chOff x="0" y="0"/>
            <a:chExt cx="5372460" cy="5412625"/>
          </a:xfrm>
        </p:grpSpPr>
        <p:pic>
          <p:nvPicPr>
            <p:cNvPr id="661808620" name=""/>
            <p:cNvPicPr>
              <a:picLocks noChangeAspect="1"/>
            </p:cNvPicPr>
            <p:nvPr/>
          </p:nvPicPr>
          <p:blipFill>
            <a:blip r:embed="rId7"/>
            <a:stretch/>
          </p:blipFill>
          <p:spPr bwMode="auto">
            <a:xfrm rot="0" flipH="0" flipV="0">
              <a:off x="3924660" y="1830525"/>
              <a:ext cx="1447799" cy="1409699"/>
            </a:xfrm>
            <a:prstGeom prst="rect">
              <a:avLst/>
            </a:prstGeom>
          </p:spPr>
        </p:pic>
        <p:pic>
          <p:nvPicPr>
            <p:cNvPr id="13802201" name=""/>
            <p:cNvPicPr>
              <a:picLocks noChangeAspect="1"/>
            </p:cNvPicPr>
            <p:nvPr/>
          </p:nvPicPr>
          <p:blipFill>
            <a:blip r:embed="rId7"/>
            <a:stretch/>
          </p:blipFill>
          <p:spPr bwMode="auto">
            <a:xfrm rot="0" flipH="0" flipV="0">
              <a:off x="558584" y="1991966"/>
              <a:ext cx="1447799" cy="1409699"/>
            </a:xfrm>
            <a:prstGeom prst="rect">
              <a:avLst/>
            </a:prstGeom>
          </p:spPr>
        </p:pic>
        <p:pic>
          <p:nvPicPr>
            <p:cNvPr id="1618640036" name=""/>
            <p:cNvPicPr>
              <a:picLocks noChangeAspect="1"/>
            </p:cNvPicPr>
            <p:nvPr/>
          </p:nvPicPr>
          <p:blipFill>
            <a:blip r:embed="rId8"/>
            <a:stretch/>
          </p:blipFill>
          <p:spPr bwMode="auto">
            <a:xfrm rot="0" flipH="0" flipV="0">
              <a:off x="1958797" y="135075"/>
              <a:ext cx="1933574" cy="1409699"/>
            </a:xfrm>
            <a:prstGeom prst="rect">
              <a:avLst/>
            </a:prstGeom>
          </p:spPr>
        </p:pic>
        <p:pic>
          <p:nvPicPr>
            <p:cNvPr id="1759329930" name=""/>
            <p:cNvPicPr>
              <a:picLocks noChangeAspect="1"/>
            </p:cNvPicPr>
            <p:nvPr/>
          </p:nvPicPr>
          <p:blipFill>
            <a:blip r:embed="rId9"/>
            <a:stretch/>
          </p:blipFill>
          <p:spPr bwMode="auto">
            <a:xfrm rot="0" flipH="0" flipV="0">
              <a:off x="2288943" y="4002925"/>
              <a:ext cx="1409699" cy="1409699"/>
            </a:xfrm>
            <a:prstGeom prst="rect">
              <a:avLst/>
            </a:prstGeom>
          </p:spPr>
        </p:pic>
        <p:cxnSp>
          <p:nvCxnSpPr>
            <p:cNvPr id="0" name=""/>
            <p:cNvCxnSpPr>
              <a:cxnSpLocks/>
            </p:cNvCxnSpPr>
            <p:nvPr/>
          </p:nvCxnSpPr>
          <p:spPr bwMode="auto">
            <a:xfrm rot="0" flipH="0" flipV="0">
              <a:off x="3617923" y="1544775"/>
              <a:ext cx="516610" cy="447190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265954" name=""/>
            <p:cNvCxnSpPr>
              <a:cxnSpLocks/>
            </p:cNvCxnSpPr>
            <p:nvPr/>
          </p:nvCxnSpPr>
          <p:spPr bwMode="auto">
            <a:xfrm rot="0" flipH="0" flipV="0">
              <a:off x="2925585" y="1723489"/>
              <a:ext cx="0" cy="1364335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085545" name=""/>
            <p:cNvCxnSpPr>
              <a:cxnSpLocks/>
            </p:cNvCxnSpPr>
            <p:nvPr/>
          </p:nvCxnSpPr>
          <p:spPr bwMode="auto">
            <a:xfrm rot="0" flipH="1" flipV="0">
              <a:off x="1731935" y="1544775"/>
              <a:ext cx="548898" cy="617671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3600255" name=""/>
            <p:cNvCxnSpPr>
              <a:cxnSpLocks/>
            </p:cNvCxnSpPr>
            <p:nvPr/>
          </p:nvCxnSpPr>
          <p:spPr bwMode="auto">
            <a:xfrm rot="0" flipH="0" flipV="0">
              <a:off x="1731935" y="3129046"/>
              <a:ext cx="626750" cy="556108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0048196" name=""/>
            <p:cNvCxnSpPr>
              <a:cxnSpLocks/>
            </p:cNvCxnSpPr>
            <p:nvPr/>
          </p:nvCxnSpPr>
          <p:spPr bwMode="auto">
            <a:xfrm rot="0" flipH="1" flipV="0">
              <a:off x="3698643" y="3129046"/>
              <a:ext cx="548897" cy="617671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33314186" name=""/>
            <p:cNvPicPr>
              <a:picLocks noChangeAspect="1"/>
            </p:cNvPicPr>
            <p:nvPr/>
          </p:nvPicPr>
          <p:blipFill>
            <a:blip r:embed="rId5"/>
            <a:stretch/>
          </p:blipFill>
          <p:spPr bwMode="auto">
            <a:xfrm rot="0" flipH="0" flipV="0">
              <a:off x="1169527" y="3399186"/>
              <a:ext cx="875783" cy="824266"/>
            </a:xfrm>
            <a:prstGeom prst="rect">
              <a:avLst/>
            </a:prstGeom>
          </p:spPr>
        </p:pic>
        <p:pic>
          <p:nvPicPr>
            <p:cNvPr id="785818854" name=""/>
            <p:cNvPicPr>
              <a:picLocks noChangeAspect="1"/>
            </p:cNvPicPr>
            <p:nvPr/>
          </p:nvPicPr>
          <p:blipFill>
            <a:blip r:embed="rId5"/>
            <a:stretch/>
          </p:blipFill>
          <p:spPr bwMode="auto">
            <a:xfrm rot="0" flipH="0" flipV="0">
              <a:off x="2116989" y="1993524"/>
              <a:ext cx="875782" cy="824265"/>
            </a:xfrm>
            <a:prstGeom prst="rect">
              <a:avLst/>
            </a:prstGeom>
          </p:spPr>
        </p:pic>
        <p:pic>
          <p:nvPicPr>
            <p:cNvPr id="65776345" name=""/>
            <p:cNvPicPr>
              <a:picLocks noChangeAspect="1"/>
            </p:cNvPicPr>
            <p:nvPr/>
          </p:nvPicPr>
          <p:blipFill>
            <a:blip r:embed="rId5"/>
            <a:stretch/>
          </p:blipFill>
          <p:spPr bwMode="auto">
            <a:xfrm rot="0" flipH="0" flipV="0">
              <a:off x="3924660" y="3291853"/>
              <a:ext cx="875782" cy="824265"/>
            </a:xfrm>
            <a:prstGeom prst="rect">
              <a:avLst/>
            </a:prstGeom>
          </p:spPr>
        </p:pic>
        <p:pic>
          <p:nvPicPr>
            <p:cNvPr id="1913034474" name=""/>
            <p:cNvPicPr>
              <a:picLocks noChangeAspect="1"/>
            </p:cNvPicPr>
            <p:nvPr/>
          </p:nvPicPr>
          <p:blipFill>
            <a:blip r:embed="rId10"/>
            <a:stretch/>
          </p:blipFill>
          <p:spPr bwMode="auto">
            <a:xfrm rot="0" flipH="0" flipV="0">
              <a:off x="2392265" y="3356139"/>
              <a:ext cx="1161080" cy="748252"/>
            </a:xfrm>
            <a:prstGeom prst="rect">
              <a:avLst/>
            </a:prstGeom>
          </p:spPr>
        </p:pic>
        <p:pic>
          <p:nvPicPr>
            <p:cNvPr id="2034766936" name=""/>
            <p:cNvPicPr>
              <a:picLocks noChangeAspect="1"/>
            </p:cNvPicPr>
            <p:nvPr/>
          </p:nvPicPr>
          <p:blipFill>
            <a:blip r:embed="rId11"/>
            <a:srcRect l="0" t="0" r="0" b="10068"/>
            <a:stretch/>
          </p:blipFill>
          <p:spPr bwMode="auto">
            <a:xfrm flipH="0" flipV="0">
              <a:off x="0" y="206040"/>
              <a:ext cx="1409699" cy="1267768"/>
            </a:xfrm>
            <a:prstGeom prst="rect">
              <a:avLst/>
            </a:prstGeom>
          </p:spPr>
        </p:pic>
        <p:pic>
          <p:nvPicPr>
            <p:cNvPr id="674471014" name=""/>
            <p:cNvPicPr>
              <a:picLocks noChangeAspect="1"/>
            </p:cNvPicPr>
            <p:nvPr/>
          </p:nvPicPr>
          <p:blipFill>
            <a:blip r:embed="rId10"/>
            <a:stretch/>
          </p:blipFill>
          <p:spPr bwMode="auto">
            <a:xfrm rot="0" flipH="0" flipV="0">
              <a:off x="1282484" y="0"/>
              <a:ext cx="1161080" cy="748251"/>
            </a:xfrm>
            <a:prstGeom prst="rect">
              <a:avLst/>
            </a:prstGeom>
          </p:spPr>
        </p:pic>
        <p:cxnSp>
          <p:nvCxnSpPr>
            <p:cNvPr id="1574545584" name=""/>
            <p:cNvCxnSpPr>
              <a:cxnSpLocks/>
              <a:stCxn id="2034766936" idx="3"/>
            </p:cNvCxnSpPr>
            <p:nvPr/>
          </p:nvCxnSpPr>
          <p:spPr bwMode="auto">
            <a:xfrm rot="0" flipH="0" flipV="0">
              <a:off x="1409699" y="841608"/>
              <a:ext cx="787545" cy="0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48697689" name=""/>
          <p:cNvGrpSpPr/>
          <p:nvPr/>
        </p:nvGrpSpPr>
        <p:grpSpPr bwMode="auto">
          <a:xfrm>
            <a:off x="3358874" y="156515"/>
            <a:ext cx="6375536" cy="6303782"/>
            <a:chOff x="0" y="0"/>
            <a:chExt cx="6375536" cy="6303782"/>
          </a:xfrm>
        </p:grpSpPr>
        <p:grpSp>
          <p:nvGrpSpPr>
            <p:cNvPr id="1127246938" name=""/>
            <p:cNvGrpSpPr/>
            <p:nvPr/>
          </p:nvGrpSpPr>
          <p:grpSpPr bwMode="auto">
            <a:xfrm>
              <a:off x="0" y="184951"/>
              <a:ext cx="6375536" cy="5250309"/>
              <a:chOff x="0" y="0"/>
              <a:chExt cx="6375536" cy="5250309"/>
            </a:xfrm>
          </p:grpSpPr>
          <p:pic>
            <p:nvPicPr>
              <p:cNvPr id="431484349" name=""/>
              <p:cNvPicPr>
                <a:picLocks noChangeAspect="1"/>
              </p:cNvPicPr>
              <p:nvPr/>
            </p:nvPicPr>
            <p:blipFill>
              <a:blip r:embed="rId3"/>
              <a:stretch/>
            </p:blipFill>
            <p:spPr bwMode="auto">
              <a:xfrm>
                <a:off x="0" y="3107184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493716026" name=""/>
              <p:cNvPicPr>
                <a:picLocks noChangeAspect="1"/>
              </p:cNvPicPr>
              <p:nvPr/>
            </p:nvPicPr>
            <p:blipFill>
              <a:blip r:embed="rId4"/>
              <a:stretch/>
            </p:blipFill>
            <p:spPr bwMode="auto">
              <a:xfrm>
                <a:off x="3870461" y="3153422"/>
                <a:ext cx="2505074" cy="1819274"/>
              </a:xfrm>
              <a:prstGeom prst="rect">
                <a:avLst/>
              </a:prstGeom>
            </p:spPr>
          </p:pic>
          <p:pic>
            <p:nvPicPr>
              <p:cNvPr id="1575976186" name=""/>
              <p:cNvPicPr>
                <a:picLocks noChangeAspect="1"/>
              </p:cNvPicPr>
              <p:nvPr/>
            </p:nvPicPr>
            <p:blipFill>
              <a:blip r:embed="rId5"/>
              <a:stretch/>
            </p:blipFill>
            <p:spPr bwMode="auto">
              <a:xfrm>
                <a:off x="1492169" y="523689"/>
                <a:ext cx="2619374" cy="1743075"/>
              </a:xfrm>
              <a:prstGeom prst="rect">
                <a:avLst/>
              </a:prstGeom>
            </p:spPr>
          </p:pic>
          <p:pic>
            <p:nvPicPr>
              <p:cNvPr id="840867889" name=""/>
              <p:cNvPicPr>
                <a:picLocks noChangeAspect="1"/>
              </p:cNvPicPr>
              <p:nvPr/>
            </p:nvPicPr>
            <p:blipFill>
              <a:blip r:embed="rId6"/>
              <a:stretch/>
            </p:blipFill>
            <p:spPr bwMode="auto">
              <a:xfrm flipH="0" flipV="0">
                <a:off x="3159045" y="0"/>
                <a:ext cx="1186000" cy="1186000"/>
              </a:xfrm>
              <a:prstGeom prst="rect">
                <a:avLst/>
              </a:prstGeom>
            </p:spPr>
          </p:pic>
          <p:grpSp>
            <p:nvGrpSpPr>
              <p:cNvPr id="459410498" name=""/>
              <p:cNvGrpSpPr/>
              <p:nvPr/>
            </p:nvGrpSpPr>
            <p:grpSpPr bwMode="auto">
              <a:xfrm>
                <a:off x="1492169" y="2266764"/>
                <a:ext cx="692399" cy="692399"/>
                <a:chOff x="0" y="0"/>
                <a:chExt cx="692399" cy="692399"/>
              </a:xfrm>
            </p:grpSpPr>
            <p:cxnSp>
              <p:nvCxnSpPr>
                <p:cNvPr id="0" name=""/>
                <p:cNvCxnSpPr>
                  <a:cxnSpLocks/>
                </p:cNvCxnSpPr>
                <p:nvPr/>
              </p:nvCxnSpPr>
              <p:spPr bwMode="auto">
                <a:xfrm rot="0" flipH="0" flipV="1">
                  <a:off x="0" y="0"/>
                  <a:ext cx="540000" cy="540000"/>
                </a:xfrm>
                <a:prstGeom prst="line">
                  <a:avLst/>
                </a:prstGeom>
                <a:ln w="38099" cap="flat" cmpd="sng" algn="ctr">
                  <a:solidFill>
                    <a:schemeClr val="tx1"/>
                  </a:solidFill>
                  <a:prstDash val="solid"/>
                  <a:miter lim="800000"/>
                  <a:tailEnd type="arrow" len="med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7550523" name=""/>
                <p:cNvCxnSpPr>
                  <a:cxnSpLocks/>
                </p:cNvCxnSpPr>
                <p:nvPr/>
              </p:nvCxnSpPr>
              <p:spPr bwMode="auto">
                <a:xfrm rot="5399976" flipH="0" flipV="0">
                  <a:off x="152399" y="152399"/>
                  <a:ext cx="540000" cy="540000"/>
                </a:xfrm>
                <a:prstGeom prst="line">
                  <a:avLst/>
                </a:prstGeom>
                <a:ln w="38099" cap="flat" cmpd="sng" algn="ctr">
                  <a:solidFill>
                    <a:schemeClr val="tx1"/>
                  </a:solidFill>
                  <a:prstDash val="solid"/>
                  <a:miter lim="800000"/>
                  <a:tailEnd type="arrow" len="med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9720736" name=""/>
              <p:cNvGrpSpPr/>
              <p:nvPr/>
            </p:nvGrpSpPr>
            <p:grpSpPr bwMode="auto">
              <a:xfrm rot="16199969">
                <a:off x="3353905" y="2266764"/>
                <a:ext cx="692398" cy="692399"/>
                <a:chOff x="0" y="0"/>
                <a:chExt cx="692398" cy="692399"/>
              </a:xfrm>
            </p:grpSpPr>
            <p:cxnSp>
              <p:nvCxnSpPr>
                <p:cNvPr id="291303135" name=""/>
                <p:cNvCxnSpPr>
                  <a:cxnSpLocks/>
                </p:cNvCxnSpPr>
                <p:nvPr/>
              </p:nvCxnSpPr>
              <p:spPr bwMode="auto">
                <a:xfrm rot="0" flipH="1" flipV="0">
                  <a:off x="0" y="0"/>
                  <a:ext cx="540000" cy="540000"/>
                </a:xfrm>
                <a:prstGeom prst="line">
                  <a:avLst/>
                </a:prstGeom>
                <a:ln w="38099" cap="flat" cmpd="sng" algn="ctr">
                  <a:solidFill>
                    <a:schemeClr val="tx1"/>
                  </a:solidFill>
                  <a:prstDash val="solid"/>
                  <a:miter lim="800000"/>
                  <a:tailEnd type="arrow" len="med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3474942" name=""/>
                <p:cNvCxnSpPr>
                  <a:cxnSpLocks/>
                </p:cNvCxnSpPr>
                <p:nvPr/>
              </p:nvCxnSpPr>
              <p:spPr bwMode="auto">
                <a:xfrm rot="5399976" flipH="1" flipV="1">
                  <a:off x="152398" y="152399"/>
                  <a:ext cx="540000" cy="540000"/>
                </a:xfrm>
                <a:prstGeom prst="line">
                  <a:avLst/>
                </a:prstGeom>
                <a:ln w="38099" cap="flat" cmpd="sng" algn="ctr">
                  <a:solidFill>
                    <a:schemeClr val="tx1"/>
                  </a:solidFill>
                  <a:prstDash val="solid"/>
                  <a:miter lim="800000"/>
                  <a:tailEnd type="arrow" len="med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1672577" name=""/>
            <p:cNvSpPr txBox="1"/>
            <p:nvPr/>
          </p:nvSpPr>
          <p:spPr bwMode="auto">
            <a:xfrm flipH="0" flipV="0">
              <a:off x="1962907" y="0"/>
              <a:ext cx="1410607" cy="1097640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2200"/>
                <a:t>Server</a:t>
              </a:r>
              <a:endParaRPr sz="2200"/>
            </a:p>
            <a:p>
              <a:pPr algn="ctr">
                <a:defRPr/>
              </a:pPr>
              <a:r>
                <a:rPr sz="2200"/>
                <a:t>+</a:t>
              </a:r>
              <a:endParaRPr sz="2200"/>
            </a:p>
            <a:p>
              <a:pPr algn="ctr">
                <a:defRPr/>
              </a:pPr>
              <a:r>
                <a:rPr sz="2200"/>
                <a:t>DataBase</a:t>
              </a:r>
              <a:endParaRPr sz="2200"/>
            </a:p>
          </p:txBody>
        </p:sp>
        <p:sp>
          <p:nvSpPr>
            <p:cNvPr id="2008257590" name=""/>
            <p:cNvSpPr txBox="1"/>
            <p:nvPr/>
          </p:nvSpPr>
          <p:spPr bwMode="auto">
            <a:xfrm flipH="0" flipV="0">
              <a:off x="357087" y="5389022"/>
              <a:ext cx="1428948" cy="914760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/>
                <a:t>User</a:t>
              </a:r>
              <a:endParaRPr/>
            </a:p>
            <a:p>
              <a:pPr algn="ctr">
                <a:defRPr/>
              </a:pPr>
              <a:r>
                <a:rPr/>
                <a:t>Smartphone</a:t>
              </a:r>
              <a:endParaRPr/>
            </a:p>
            <a:p>
              <a:pPr algn="ctr">
                <a:defRPr/>
              </a:pPr>
              <a:r>
                <a:rPr/>
                <a:t>(Android)</a:t>
              </a:r>
              <a:endParaRPr/>
            </a:p>
          </p:txBody>
        </p:sp>
        <p:sp>
          <p:nvSpPr>
            <p:cNvPr id="537582177" name=""/>
            <p:cNvSpPr txBox="1"/>
            <p:nvPr/>
          </p:nvSpPr>
          <p:spPr bwMode="auto">
            <a:xfrm flipH="0" flipV="0">
              <a:off x="3456421" y="5461200"/>
              <a:ext cx="2521044" cy="640440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/>
                <a:t>User</a:t>
              </a:r>
              <a:endParaRPr/>
            </a:p>
            <a:p>
              <a:pPr algn="ctr">
                <a:defRPr/>
              </a:pPr>
              <a:r>
                <a:rPr/>
                <a:t>PC (Windows or Linux)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50847798" name=""/>
          <p:cNvPicPr>
            <a:picLocks noChangeAspect="1"/>
          </p:cNvPicPr>
          <p:nvPr/>
        </p:nvPicPr>
        <p:blipFill>
          <a:blip r:embed="rId3"/>
          <a:srcRect l="13504" t="13386" r="39164" b="60293"/>
          <a:stretch/>
        </p:blipFill>
        <p:spPr bwMode="auto">
          <a:xfrm flipH="0" flipV="0">
            <a:off x="356821" y="209872"/>
            <a:ext cx="6343189" cy="1872711"/>
          </a:xfrm>
          <a:prstGeom prst="rect">
            <a:avLst/>
          </a:prstGeom>
        </p:spPr>
      </p:pic>
      <p:pic>
        <p:nvPicPr>
          <p:cNvPr id="533535441" name=""/>
          <p:cNvPicPr>
            <a:picLocks noChangeAspect="1"/>
          </p:cNvPicPr>
          <p:nvPr/>
        </p:nvPicPr>
        <p:blipFill>
          <a:blip r:embed="rId4"/>
          <a:srcRect l="14226" t="15408" r="30491" b="40179"/>
          <a:stretch/>
        </p:blipFill>
        <p:spPr bwMode="auto">
          <a:xfrm flipH="0" flipV="0">
            <a:off x="833758" y="2696059"/>
            <a:ext cx="7408676" cy="3164237"/>
          </a:xfrm>
          <a:prstGeom prst="rect">
            <a:avLst/>
          </a:prstGeom>
        </p:spPr>
      </p:pic>
      <p:pic>
        <p:nvPicPr>
          <p:cNvPr id="1571761120" name=""/>
          <p:cNvPicPr>
            <a:picLocks noChangeAspect="1"/>
          </p:cNvPicPr>
          <p:nvPr/>
        </p:nvPicPr>
        <p:blipFill>
          <a:blip r:embed="rId5"/>
          <a:srcRect l="14521" t="14501" r="37172" b="51509"/>
          <a:stretch/>
        </p:blipFill>
        <p:spPr bwMode="auto">
          <a:xfrm flipH="0" flipV="0">
            <a:off x="4586529" y="1775847"/>
            <a:ext cx="6473770" cy="24216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5194869" name=""/>
          <p:cNvGrpSpPr/>
          <p:nvPr/>
        </p:nvGrpSpPr>
        <p:grpSpPr bwMode="auto">
          <a:xfrm>
            <a:off x="3239437" y="-366119"/>
            <a:ext cx="5366359" cy="7224120"/>
            <a:chOff x="0" y="0"/>
            <a:chExt cx="5366359" cy="7224120"/>
          </a:xfrm>
        </p:grpSpPr>
        <p:pic>
          <p:nvPicPr>
            <p:cNvPr id="1800617587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950000" y="366119"/>
              <a:ext cx="3813122" cy="6858000"/>
            </a:xfrm>
            <a:prstGeom prst="rect">
              <a:avLst/>
            </a:prstGeom>
          </p:spPr>
        </p:pic>
        <p:cxnSp>
          <p:nvCxnSpPr>
            <p:cNvPr id="0" name=""/>
            <p:cNvCxnSpPr>
              <a:cxnSpLocks/>
            </p:cNvCxnSpPr>
            <p:nvPr/>
          </p:nvCxnSpPr>
          <p:spPr bwMode="auto">
            <a:xfrm flipH="0" flipV="0">
              <a:off x="395804" y="1686631"/>
              <a:ext cx="499368" cy="183059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0387039" name=""/>
            <p:cNvSpPr/>
            <p:nvPr/>
          </p:nvSpPr>
          <p:spPr bwMode="auto">
            <a:xfrm flipH="0" flipV="0">
              <a:off x="1024639" y="1346362"/>
              <a:ext cx="3588058" cy="1276164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55502896" name=""/>
            <p:cNvSpPr txBox="1"/>
            <p:nvPr/>
          </p:nvSpPr>
          <p:spPr bwMode="auto">
            <a:xfrm flipH="0" flipV="0">
              <a:off x="0" y="1412041"/>
              <a:ext cx="3107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3</a:t>
              </a:r>
              <a:endParaRPr/>
            </a:p>
          </p:txBody>
        </p:sp>
        <p:cxnSp>
          <p:nvCxnSpPr>
            <p:cNvPr id="1148406153" name=""/>
            <p:cNvCxnSpPr>
              <a:cxnSpLocks/>
            </p:cNvCxnSpPr>
            <p:nvPr/>
          </p:nvCxnSpPr>
          <p:spPr bwMode="auto">
            <a:xfrm flipH="1" flipV="0">
              <a:off x="4067091" y="366119"/>
              <a:ext cx="425388" cy="462378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5323581" name=""/>
            <p:cNvSpPr txBox="1"/>
            <p:nvPr/>
          </p:nvSpPr>
          <p:spPr bwMode="auto">
            <a:xfrm flipH="0" flipV="0">
              <a:off x="4457329" y="0"/>
              <a:ext cx="3107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1</a:t>
              </a:r>
              <a:endParaRPr/>
            </a:p>
          </p:txBody>
        </p:sp>
        <p:cxnSp>
          <p:nvCxnSpPr>
            <p:cNvPr id="828205807" name=""/>
            <p:cNvCxnSpPr>
              <a:cxnSpLocks/>
            </p:cNvCxnSpPr>
            <p:nvPr/>
          </p:nvCxnSpPr>
          <p:spPr bwMode="auto">
            <a:xfrm flipH="1" flipV="0">
              <a:off x="4601780" y="701579"/>
              <a:ext cx="399315" cy="293374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139580" name=""/>
            <p:cNvSpPr txBox="1"/>
            <p:nvPr/>
          </p:nvSpPr>
          <p:spPr bwMode="auto">
            <a:xfrm flipH="0" flipV="0">
              <a:off x="5055623" y="366119"/>
              <a:ext cx="3107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2</a:t>
              </a:r>
              <a:endParaRPr/>
            </a:p>
          </p:txBody>
        </p:sp>
        <p:cxnSp>
          <p:nvCxnSpPr>
            <p:cNvPr id="1970240067" name=""/>
            <p:cNvCxnSpPr>
              <a:cxnSpLocks/>
            </p:cNvCxnSpPr>
            <p:nvPr/>
          </p:nvCxnSpPr>
          <p:spPr bwMode="auto">
            <a:xfrm flipH="0" flipV="0">
              <a:off x="395804" y="5762480"/>
              <a:ext cx="499367" cy="183058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081332" name=""/>
            <p:cNvSpPr/>
            <p:nvPr/>
          </p:nvSpPr>
          <p:spPr bwMode="auto">
            <a:xfrm flipH="0" flipV="0">
              <a:off x="1109708" y="5945538"/>
              <a:ext cx="3393858" cy="452179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27525281" name=""/>
            <p:cNvSpPr txBox="1"/>
            <p:nvPr/>
          </p:nvSpPr>
          <p:spPr bwMode="auto">
            <a:xfrm flipH="0" flipV="0">
              <a:off x="0" y="5396360"/>
              <a:ext cx="3107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4</a:t>
              </a:r>
              <a:endParaRPr/>
            </a:p>
          </p:txBody>
        </p:sp>
        <p:cxnSp>
          <p:nvCxnSpPr>
            <p:cNvPr id="1956781579" name=""/>
            <p:cNvCxnSpPr>
              <a:cxnSpLocks/>
            </p:cNvCxnSpPr>
            <p:nvPr/>
          </p:nvCxnSpPr>
          <p:spPr bwMode="auto">
            <a:xfrm flipH="0" flipV="0">
              <a:off x="418923" y="6372529"/>
              <a:ext cx="499367" cy="183058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0686227" name=""/>
            <p:cNvSpPr/>
            <p:nvPr/>
          </p:nvSpPr>
          <p:spPr bwMode="auto">
            <a:xfrm flipH="0" flipV="0">
              <a:off x="1024639" y="6464058"/>
              <a:ext cx="3671286" cy="666116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83256655" name=""/>
            <p:cNvSpPr txBox="1"/>
            <p:nvPr/>
          </p:nvSpPr>
          <p:spPr bwMode="auto">
            <a:xfrm flipH="0" flipV="0">
              <a:off x="23118" y="6006409"/>
              <a:ext cx="3107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5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31273125" name=""/>
          <p:cNvGrpSpPr/>
          <p:nvPr/>
        </p:nvGrpSpPr>
        <p:grpSpPr bwMode="auto">
          <a:xfrm>
            <a:off x="434923" y="-138713"/>
            <a:ext cx="3813122" cy="6858000"/>
            <a:chOff x="0" y="0"/>
            <a:chExt cx="3813122" cy="6858000"/>
          </a:xfrm>
        </p:grpSpPr>
        <p:pic>
          <p:nvPicPr>
            <p:cNvPr id="2104164555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0" y="0"/>
              <a:ext cx="3813122" cy="6858000"/>
            </a:xfrm>
            <a:prstGeom prst="rect">
              <a:avLst/>
            </a:prstGeom>
          </p:spPr>
        </p:pic>
        <p:cxnSp>
          <p:nvCxnSpPr>
            <p:cNvPr id="1877778194" name=""/>
            <p:cNvCxnSpPr>
              <a:cxnSpLocks/>
            </p:cNvCxnSpPr>
            <p:nvPr/>
          </p:nvCxnSpPr>
          <p:spPr bwMode="auto">
            <a:xfrm flipH="1" flipV="0">
              <a:off x="2007381" y="1642285"/>
              <a:ext cx="552066" cy="91529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3236935" name=""/>
            <p:cNvSpPr txBox="1"/>
            <p:nvPr/>
          </p:nvSpPr>
          <p:spPr bwMode="auto">
            <a:xfrm flipH="0" flipV="0">
              <a:off x="2718498" y="1321930"/>
              <a:ext cx="3107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1</a:t>
              </a:r>
              <a:endParaRPr/>
            </a:p>
          </p:txBody>
        </p:sp>
        <p:sp>
          <p:nvSpPr>
            <p:cNvPr id="1798264782" name=""/>
            <p:cNvSpPr/>
            <p:nvPr/>
          </p:nvSpPr>
          <p:spPr bwMode="auto">
            <a:xfrm flipH="0" flipV="0">
              <a:off x="2164590" y="2792766"/>
              <a:ext cx="998737" cy="3014708"/>
            </a:xfrm>
            <a:prstGeom prst="rightBrace">
              <a:avLst>
                <a:gd name="adj1" fmla="val 8333"/>
                <a:gd name="adj2" fmla="val 50000"/>
              </a:avLst>
            </a:prstGeom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314860411" name=""/>
            <p:cNvSpPr txBox="1"/>
            <p:nvPr/>
          </p:nvSpPr>
          <p:spPr bwMode="auto">
            <a:xfrm flipH="0" flipV="0">
              <a:off x="3277791" y="4117061"/>
              <a:ext cx="3107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2</a:t>
              </a:r>
              <a:endParaRPr/>
            </a:p>
          </p:txBody>
        </p:sp>
      </p:grpSp>
      <p:grpSp>
        <p:nvGrpSpPr>
          <p:cNvPr id="1311007866" name=""/>
          <p:cNvGrpSpPr/>
          <p:nvPr/>
        </p:nvGrpSpPr>
        <p:grpSpPr bwMode="auto">
          <a:xfrm>
            <a:off x="4466865" y="-138713"/>
            <a:ext cx="3879640" cy="6858000"/>
            <a:chOff x="0" y="0"/>
            <a:chExt cx="3879640" cy="6858000"/>
          </a:xfrm>
        </p:grpSpPr>
        <p:pic>
          <p:nvPicPr>
            <p:cNvPr id="1577160906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0" y="0"/>
              <a:ext cx="3813122" cy="6858000"/>
            </a:xfrm>
            <a:prstGeom prst="rect">
              <a:avLst/>
            </a:prstGeom>
          </p:spPr>
        </p:pic>
        <p:sp>
          <p:nvSpPr>
            <p:cNvPr id="1897179479" name=""/>
            <p:cNvSpPr/>
            <p:nvPr/>
          </p:nvSpPr>
          <p:spPr bwMode="auto">
            <a:xfrm flipH="0" flipV="0">
              <a:off x="2455703" y="2316331"/>
              <a:ext cx="998736" cy="3014707"/>
            </a:xfrm>
            <a:prstGeom prst="rightBrace">
              <a:avLst>
                <a:gd name="adj1" fmla="val 8333"/>
                <a:gd name="adj2" fmla="val 50000"/>
              </a:avLst>
            </a:prstGeom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844838232" name=""/>
            <p:cNvSpPr txBox="1"/>
            <p:nvPr/>
          </p:nvSpPr>
          <p:spPr bwMode="auto">
            <a:xfrm flipH="0" flipV="0">
              <a:off x="3568904" y="3640625"/>
              <a:ext cx="3107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1</a:t>
              </a:r>
              <a:endParaRPr/>
            </a:p>
          </p:txBody>
        </p:sp>
      </p:grpSp>
      <p:grpSp>
        <p:nvGrpSpPr>
          <p:cNvPr id="2001592681" name=""/>
          <p:cNvGrpSpPr/>
          <p:nvPr/>
        </p:nvGrpSpPr>
        <p:grpSpPr bwMode="auto">
          <a:xfrm>
            <a:off x="8434074" y="-138713"/>
            <a:ext cx="3813122" cy="6858000"/>
            <a:chOff x="0" y="0"/>
            <a:chExt cx="3813122" cy="6858000"/>
          </a:xfrm>
        </p:grpSpPr>
        <p:pic>
          <p:nvPicPr>
            <p:cNvPr id="1925804707" name=""/>
            <p:cNvPicPr>
              <a:picLocks noChangeAspect="1"/>
            </p:cNvPicPr>
            <p:nvPr/>
          </p:nvPicPr>
          <p:blipFill>
            <a:blip r:embed="rId5"/>
            <a:stretch/>
          </p:blipFill>
          <p:spPr bwMode="auto">
            <a:xfrm>
              <a:off x="0" y="0"/>
              <a:ext cx="3813122" cy="6858000"/>
            </a:xfrm>
            <a:prstGeom prst="rect">
              <a:avLst/>
            </a:prstGeom>
          </p:spPr>
        </p:pic>
        <p:sp>
          <p:nvSpPr>
            <p:cNvPr id="606324362" name=""/>
            <p:cNvSpPr/>
            <p:nvPr/>
          </p:nvSpPr>
          <p:spPr bwMode="auto">
            <a:xfrm flipH="0" flipV="0">
              <a:off x="2389185" y="2316331"/>
              <a:ext cx="998736" cy="3014707"/>
            </a:xfrm>
            <a:prstGeom prst="rightBrace">
              <a:avLst>
                <a:gd name="adj1" fmla="val 8333"/>
                <a:gd name="adj2" fmla="val 50000"/>
              </a:avLst>
            </a:prstGeom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2124683766" name=""/>
            <p:cNvSpPr txBox="1"/>
            <p:nvPr/>
          </p:nvSpPr>
          <p:spPr bwMode="auto">
            <a:xfrm flipH="0" flipV="0">
              <a:off x="3502386" y="3640625"/>
              <a:ext cx="3107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1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042268114" name=""/>
          <p:cNvGrpSpPr/>
          <p:nvPr/>
        </p:nvGrpSpPr>
        <p:grpSpPr bwMode="auto">
          <a:xfrm>
            <a:off x="120506" y="0"/>
            <a:ext cx="3813122" cy="6858000"/>
            <a:chOff x="0" y="0"/>
            <a:chExt cx="3813122" cy="6858000"/>
          </a:xfrm>
        </p:grpSpPr>
        <p:pic>
          <p:nvPicPr>
            <p:cNvPr id="1704091343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0" y="0"/>
              <a:ext cx="3813122" cy="6858000"/>
            </a:xfrm>
            <a:prstGeom prst="rect">
              <a:avLst/>
            </a:prstGeom>
          </p:spPr>
        </p:pic>
        <p:cxnSp>
          <p:nvCxnSpPr>
            <p:cNvPr id="0" name=""/>
            <p:cNvCxnSpPr>
              <a:cxnSpLocks/>
            </p:cNvCxnSpPr>
            <p:nvPr/>
          </p:nvCxnSpPr>
          <p:spPr bwMode="auto">
            <a:xfrm flipH="1" flipV="0">
              <a:off x="1258328" y="5012183"/>
              <a:ext cx="323664" cy="462378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0894525" name=""/>
            <p:cNvSpPr txBox="1"/>
            <p:nvPr/>
          </p:nvSpPr>
          <p:spPr bwMode="auto">
            <a:xfrm flipH="0" flipV="0">
              <a:off x="1581992" y="4577548"/>
              <a:ext cx="3107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1</a:t>
              </a:r>
              <a:endParaRPr/>
            </a:p>
          </p:txBody>
        </p:sp>
      </p:grpSp>
      <p:grpSp>
        <p:nvGrpSpPr>
          <p:cNvPr id="433846614" name=""/>
          <p:cNvGrpSpPr/>
          <p:nvPr/>
        </p:nvGrpSpPr>
        <p:grpSpPr bwMode="auto">
          <a:xfrm>
            <a:off x="4189438" y="0"/>
            <a:ext cx="3813122" cy="6858000"/>
            <a:chOff x="0" y="0"/>
            <a:chExt cx="3813122" cy="6858000"/>
          </a:xfrm>
        </p:grpSpPr>
        <p:pic>
          <p:nvPicPr>
            <p:cNvPr id="1983884036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0" y="0"/>
              <a:ext cx="3813122" cy="6858000"/>
            </a:xfrm>
            <a:prstGeom prst="rect">
              <a:avLst/>
            </a:prstGeom>
          </p:spPr>
        </p:pic>
        <p:cxnSp>
          <p:nvCxnSpPr>
            <p:cNvPr id="1770124660" name=""/>
            <p:cNvCxnSpPr>
              <a:cxnSpLocks/>
            </p:cNvCxnSpPr>
            <p:nvPr/>
          </p:nvCxnSpPr>
          <p:spPr bwMode="auto">
            <a:xfrm flipH="1" flipV="0">
              <a:off x="2025877" y="1169632"/>
              <a:ext cx="716500" cy="199007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8271909" name=""/>
            <p:cNvSpPr txBox="1"/>
            <p:nvPr/>
          </p:nvSpPr>
          <p:spPr bwMode="auto">
            <a:xfrm flipH="0" flipV="0">
              <a:off x="2742378" y="918056"/>
              <a:ext cx="3107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2</a:t>
              </a:r>
              <a:endParaRPr/>
            </a:p>
          </p:txBody>
        </p:sp>
        <p:cxnSp>
          <p:nvCxnSpPr>
            <p:cNvPr id="1655315909" name=""/>
            <p:cNvCxnSpPr>
              <a:cxnSpLocks/>
            </p:cNvCxnSpPr>
            <p:nvPr/>
          </p:nvCxnSpPr>
          <p:spPr bwMode="auto">
            <a:xfrm flipH="1" flipV="0">
              <a:off x="2333646" y="1830648"/>
              <a:ext cx="716499" cy="199007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5334659" name=""/>
            <p:cNvSpPr txBox="1"/>
            <p:nvPr/>
          </p:nvSpPr>
          <p:spPr bwMode="auto">
            <a:xfrm flipH="0" flipV="0">
              <a:off x="3050147" y="1579072"/>
              <a:ext cx="3107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4</a:t>
              </a:r>
              <a:endParaRPr/>
            </a:p>
          </p:txBody>
        </p:sp>
        <p:cxnSp>
          <p:nvCxnSpPr>
            <p:cNvPr id="858763005" name=""/>
            <p:cNvCxnSpPr>
              <a:cxnSpLocks/>
            </p:cNvCxnSpPr>
            <p:nvPr/>
          </p:nvCxnSpPr>
          <p:spPr bwMode="auto">
            <a:xfrm flipH="1" flipV="0">
              <a:off x="2076554" y="2530051"/>
              <a:ext cx="716499" cy="199007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601502" name=""/>
            <p:cNvSpPr txBox="1"/>
            <p:nvPr/>
          </p:nvSpPr>
          <p:spPr bwMode="auto">
            <a:xfrm flipH="0" flipV="0">
              <a:off x="2793054" y="2278476"/>
              <a:ext cx="31145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6</a:t>
              </a:r>
              <a:endParaRPr/>
            </a:p>
          </p:txBody>
        </p:sp>
        <p:cxnSp>
          <p:nvCxnSpPr>
            <p:cNvPr id="1749308776" name=""/>
            <p:cNvCxnSpPr>
              <a:cxnSpLocks/>
            </p:cNvCxnSpPr>
            <p:nvPr/>
          </p:nvCxnSpPr>
          <p:spPr bwMode="auto">
            <a:xfrm flipH="1" flipV="1">
              <a:off x="980901" y="3919920"/>
              <a:ext cx="314047" cy="375064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4086156" name=""/>
            <p:cNvSpPr txBox="1"/>
            <p:nvPr/>
          </p:nvSpPr>
          <p:spPr bwMode="auto">
            <a:xfrm flipH="0" flipV="0">
              <a:off x="1294948" y="4394488"/>
              <a:ext cx="3107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8</a:t>
              </a:r>
              <a:endParaRPr/>
            </a:p>
          </p:txBody>
        </p:sp>
        <p:cxnSp>
          <p:nvCxnSpPr>
            <p:cNvPr id="1919667422" name=""/>
            <p:cNvCxnSpPr>
              <a:cxnSpLocks/>
            </p:cNvCxnSpPr>
            <p:nvPr/>
          </p:nvCxnSpPr>
          <p:spPr bwMode="auto">
            <a:xfrm flipH="0" flipV="1">
              <a:off x="1605684" y="3919920"/>
              <a:ext cx="1086211" cy="474568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7471934" name=""/>
            <p:cNvSpPr/>
            <p:nvPr/>
          </p:nvSpPr>
          <p:spPr bwMode="auto">
            <a:xfrm flipH="0" flipV="0">
              <a:off x="2749845" y="3392807"/>
              <a:ext cx="1063276" cy="480872"/>
            </a:xfrm>
            <a:prstGeom prst="flowChartTerminator">
              <a:avLst/>
            </a:prstGeom>
            <a:noFill/>
            <a:ln w="380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602274025" name=""/>
            <p:cNvCxnSpPr>
              <a:cxnSpLocks/>
            </p:cNvCxnSpPr>
            <p:nvPr/>
          </p:nvCxnSpPr>
          <p:spPr bwMode="auto">
            <a:xfrm flipH="0" flipV="0">
              <a:off x="2865290" y="5474562"/>
              <a:ext cx="0" cy="730558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1487718" name=""/>
            <p:cNvSpPr txBox="1"/>
            <p:nvPr/>
          </p:nvSpPr>
          <p:spPr bwMode="auto">
            <a:xfrm flipH="0" flipV="0">
              <a:off x="2691896" y="5012183"/>
              <a:ext cx="312174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9</a:t>
              </a:r>
              <a:endParaRPr/>
            </a:p>
          </p:txBody>
        </p:sp>
      </p:grpSp>
      <p:grpSp>
        <p:nvGrpSpPr>
          <p:cNvPr id="1319709021" name=""/>
          <p:cNvGrpSpPr/>
          <p:nvPr/>
        </p:nvGrpSpPr>
        <p:grpSpPr bwMode="auto">
          <a:xfrm>
            <a:off x="8175142" y="0"/>
            <a:ext cx="3813122" cy="6858000"/>
            <a:chOff x="0" y="0"/>
            <a:chExt cx="3813122" cy="6858000"/>
          </a:xfrm>
        </p:grpSpPr>
        <p:pic>
          <p:nvPicPr>
            <p:cNvPr id="135730487" name=""/>
            <p:cNvPicPr>
              <a:picLocks noChangeAspect="1"/>
            </p:cNvPicPr>
            <p:nvPr/>
          </p:nvPicPr>
          <p:blipFill>
            <a:blip r:embed="rId5"/>
            <a:stretch/>
          </p:blipFill>
          <p:spPr bwMode="auto">
            <a:xfrm>
              <a:off x="0" y="0"/>
              <a:ext cx="3813122" cy="6858000"/>
            </a:xfrm>
            <a:prstGeom prst="rect">
              <a:avLst/>
            </a:prstGeom>
          </p:spPr>
        </p:pic>
        <p:sp>
          <p:nvSpPr>
            <p:cNvPr id="561668916" name=""/>
            <p:cNvSpPr/>
            <p:nvPr/>
          </p:nvSpPr>
          <p:spPr bwMode="auto">
            <a:xfrm flipH="0" flipV="0">
              <a:off x="1947272" y="2530051"/>
              <a:ext cx="1063470" cy="2506091"/>
            </a:xfrm>
            <a:prstGeom prst="rightBrace">
              <a:avLst>
                <a:gd name="adj1" fmla="val 8333"/>
                <a:gd name="adj2" fmla="val 50000"/>
              </a:avLst>
            </a:prstGeom>
            <a:ln w="380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1148601091" name=""/>
            <p:cNvSpPr txBox="1"/>
            <p:nvPr/>
          </p:nvSpPr>
          <p:spPr bwMode="auto">
            <a:xfrm flipH="0" flipV="0">
              <a:off x="3061234" y="3646275"/>
              <a:ext cx="501383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3/5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95336077" name=""/>
          <p:cNvGrpSpPr/>
          <p:nvPr/>
        </p:nvGrpSpPr>
        <p:grpSpPr bwMode="auto">
          <a:xfrm>
            <a:off x="-18207" y="0"/>
            <a:ext cx="3813122" cy="6858000"/>
            <a:chOff x="0" y="0"/>
            <a:chExt cx="3813122" cy="6858000"/>
          </a:xfrm>
        </p:grpSpPr>
        <p:pic>
          <p:nvPicPr>
            <p:cNvPr id="1793474352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0" y="0"/>
              <a:ext cx="3813122" cy="6858000"/>
            </a:xfrm>
            <a:prstGeom prst="rect">
              <a:avLst/>
            </a:prstGeom>
          </p:spPr>
        </p:pic>
        <p:sp>
          <p:nvSpPr>
            <p:cNvPr id="250423082" name=""/>
            <p:cNvSpPr/>
            <p:nvPr/>
          </p:nvSpPr>
          <p:spPr bwMode="auto">
            <a:xfrm flipH="0" flipV="0">
              <a:off x="1979638" y="1590582"/>
              <a:ext cx="1165194" cy="4503567"/>
            </a:xfrm>
            <a:prstGeom prst="rightBrace">
              <a:avLst>
                <a:gd name="adj1" fmla="val 8333"/>
                <a:gd name="adj2" fmla="val 50000"/>
              </a:avLst>
            </a:prstGeom>
            <a:ln w="380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1771300328" name=""/>
            <p:cNvSpPr txBox="1"/>
            <p:nvPr/>
          </p:nvSpPr>
          <p:spPr bwMode="auto">
            <a:xfrm flipH="0" flipV="0">
              <a:off x="3228061" y="3634295"/>
              <a:ext cx="3107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7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861796140" name=""/>
          <p:cNvGrpSpPr/>
          <p:nvPr/>
        </p:nvGrpSpPr>
        <p:grpSpPr bwMode="auto">
          <a:xfrm>
            <a:off x="224990" y="0"/>
            <a:ext cx="3567164" cy="6858000"/>
            <a:chOff x="0" y="0"/>
            <a:chExt cx="3567164" cy="6858000"/>
          </a:xfrm>
        </p:grpSpPr>
        <p:pic>
          <p:nvPicPr>
            <p:cNvPr id="1672500880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0" y="0"/>
              <a:ext cx="3567164" cy="6858000"/>
            </a:xfrm>
            <a:prstGeom prst="rect">
              <a:avLst/>
            </a:prstGeom>
          </p:spPr>
        </p:pic>
        <p:cxnSp>
          <p:nvCxnSpPr>
            <p:cNvPr id="0" name=""/>
            <p:cNvCxnSpPr>
              <a:cxnSpLocks/>
            </p:cNvCxnSpPr>
            <p:nvPr/>
          </p:nvCxnSpPr>
          <p:spPr bwMode="auto">
            <a:xfrm flipH="1" flipV="1">
              <a:off x="3049596" y="4318616"/>
              <a:ext cx="0" cy="610339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0473077" name=""/>
            <p:cNvCxnSpPr>
              <a:cxnSpLocks/>
            </p:cNvCxnSpPr>
            <p:nvPr/>
          </p:nvCxnSpPr>
          <p:spPr bwMode="auto">
            <a:xfrm flipH="1" flipV="1">
              <a:off x="2341972" y="4318617"/>
              <a:ext cx="0" cy="610338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6621234" name=""/>
            <p:cNvSpPr txBox="1"/>
            <p:nvPr/>
          </p:nvSpPr>
          <p:spPr bwMode="auto">
            <a:xfrm flipH="0" flipV="0">
              <a:off x="2171077" y="5039926"/>
              <a:ext cx="3107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1</a:t>
              </a:r>
              <a:endParaRPr/>
            </a:p>
          </p:txBody>
        </p:sp>
        <p:sp>
          <p:nvSpPr>
            <p:cNvPr id="1594366676" name=""/>
            <p:cNvSpPr txBox="1"/>
            <p:nvPr/>
          </p:nvSpPr>
          <p:spPr bwMode="auto">
            <a:xfrm flipH="0" flipV="0">
              <a:off x="2938626" y="5067669"/>
              <a:ext cx="3107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2</a:t>
              </a:r>
              <a:endParaRPr/>
            </a:p>
          </p:txBody>
        </p:sp>
      </p:grpSp>
      <p:grpSp>
        <p:nvGrpSpPr>
          <p:cNvPr id="1998547740" name=""/>
          <p:cNvGrpSpPr/>
          <p:nvPr/>
        </p:nvGrpSpPr>
        <p:grpSpPr bwMode="auto">
          <a:xfrm>
            <a:off x="4108970" y="0"/>
            <a:ext cx="3567164" cy="6858000"/>
            <a:chOff x="0" y="0"/>
            <a:chExt cx="3567164" cy="6858000"/>
          </a:xfrm>
        </p:grpSpPr>
        <p:pic>
          <p:nvPicPr>
            <p:cNvPr id="1882751745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0" y="0"/>
              <a:ext cx="3567164" cy="6858000"/>
            </a:xfrm>
            <a:prstGeom prst="rect">
              <a:avLst/>
            </a:prstGeom>
          </p:spPr>
        </p:pic>
        <p:cxnSp>
          <p:nvCxnSpPr>
            <p:cNvPr id="1844321931" name=""/>
            <p:cNvCxnSpPr>
              <a:cxnSpLocks/>
            </p:cNvCxnSpPr>
            <p:nvPr/>
          </p:nvCxnSpPr>
          <p:spPr bwMode="auto">
            <a:xfrm flipH="1" flipV="0">
              <a:off x="876417" y="1895752"/>
              <a:ext cx="0" cy="538250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9856771" name=""/>
            <p:cNvSpPr txBox="1"/>
            <p:nvPr/>
          </p:nvSpPr>
          <p:spPr bwMode="auto">
            <a:xfrm flipH="0" flipV="0">
              <a:off x="721049" y="1426883"/>
              <a:ext cx="3107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3</a:t>
              </a:r>
              <a:endParaRPr/>
            </a:p>
          </p:txBody>
        </p:sp>
        <p:cxnSp>
          <p:nvCxnSpPr>
            <p:cNvPr id="621641436" name=""/>
            <p:cNvCxnSpPr>
              <a:cxnSpLocks/>
            </p:cNvCxnSpPr>
            <p:nvPr/>
          </p:nvCxnSpPr>
          <p:spPr bwMode="auto">
            <a:xfrm flipH="1" flipV="1">
              <a:off x="893071" y="3844442"/>
              <a:ext cx="0" cy="596283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2136598" name=""/>
            <p:cNvSpPr txBox="1"/>
            <p:nvPr/>
          </p:nvSpPr>
          <p:spPr bwMode="auto">
            <a:xfrm flipH="0" flipV="0">
              <a:off x="802436" y="4562836"/>
              <a:ext cx="3107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4</a:t>
              </a:r>
              <a:endParaRPr/>
            </a:p>
          </p:txBody>
        </p:sp>
        <p:cxnSp>
          <p:nvCxnSpPr>
            <p:cNvPr id="1740026494" name=""/>
            <p:cNvCxnSpPr>
              <a:cxnSpLocks/>
            </p:cNvCxnSpPr>
            <p:nvPr/>
          </p:nvCxnSpPr>
          <p:spPr bwMode="auto">
            <a:xfrm flipH="0" flipV="0">
              <a:off x="2507486" y="5992056"/>
              <a:ext cx="320168" cy="365463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354939" name=""/>
            <p:cNvSpPr txBox="1"/>
            <p:nvPr/>
          </p:nvSpPr>
          <p:spPr bwMode="auto">
            <a:xfrm flipH="0" flipV="0">
              <a:off x="2248553" y="5625936"/>
              <a:ext cx="3107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5</a:t>
              </a:r>
              <a:endParaRPr/>
            </a:p>
          </p:txBody>
        </p:sp>
        <p:sp>
          <p:nvSpPr>
            <p:cNvPr id="580972592" name=""/>
            <p:cNvSpPr/>
            <p:nvPr/>
          </p:nvSpPr>
          <p:spPr bwMode="auto">
            <a:xfrm flipH="0" flipV="0">
              <a:off x="2143334" y="1063470"/>
              <a:ext cx="702815" cy="1350145"/>
            </a:xfrm>
            <a:prstGeom prst="rightBrace">
              <a:avLst>
                <a:gd name="adj1" fmla="val 8333"/>
                <a:gd name="adj2" fmla="val 50000"/>
              </a:avLst>
            </a:prstGeom>
            <a:ln w="380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1538927919" name=""/>
            <p:cNvSpPr txBox="1"/>
            <p:nvPr/>
          </p:nvSpPr>
          <p:spPr bwMode="auto">
            <a:xfrm flipH="0" flipV="0">
              <a:off x="3086587" y="1555483"/>
              <a:ext cx="38685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a)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88170050" name=""/>
          <p:cNvGrpSpPr/>
          <p:nvPr/>
        </p:nvGrpSpPr>
        <p:grpSpPr bwMode="auto">
          <a:xfrm>
            <a:off x="4423388" y="0"/>
            <a:ext cx="3567163" cy="6858000"/>
            <a:chOff x="0" y="0"/>
            <a:chExt cx="3567163" cy="6858000"/>
          </a:xfrm>
        </p:grpSpPr>
        <p:pic>
          <p:nvPicPr>
            <p:cNvPr id="1056525952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0" y="0"/>
              <a:ext cx="3567163" cy="6858000"/>
            </a:xfrm>
            <a:prstGeom prst="rect">
              <a:avLst/>
            </a:prstGeom>
          </p:spPr>
        </p:pic>
        <p:cxnSp>
          <p:nvCxnSpPr>
            <p:cNvPr id="0" name=""/>
            <p:cNvCxnSpPr>
              <a:cxnSpLocks/>
            </p:cNvCxnSpPr>
            <p:nvPr/>
          </p:nvCxnSpPr>
          <p:spPr bwMode="auto">
            <a:xfrm flipH="0" flipV="1">
              <a:off x="2180324" y="4318616"/>
              <a:ext cx="194198" cy="490121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0" name=""/>
            <p:cNvCxnSpPr>
              <a:cxnSpLocks/>
            </p:cNvCxnSpPr>
            <p:nvPr/>
          </p:nvCxnSpPr>
          <p:spPr bwMode="auto">
            <a:xfrm flipH="1" flipV="1">
              <a:off x="3040348" y="4327863"/>
              <a:ext cx="0" cy="564101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9691287" name=""/>
            <p:cNvSpPr txBox="1"/>
            <p:nvPr/>
          </p:nvSpPr>
          <p:spPr bwMode="auto">
            <a:xfrm flipH="0" flipV="0">
              <a:off x="1958382" y="4873470"/>
              <a:ext cx="3107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1</a:t>
              </a:r>
              <a:endParaRPr/>
            </a:p>
          </p:txBody>
        </p:sp>
        <p:sp>
          <p:nvSpPr>
            <p:cNvPr id="1938717231" name=""/>
            <p:cNvSpPr txBox="1"/>
            <p:nvPr/>
          </p:nvSpPr>
          <p:spPr bwMode="auto">
            <a:xfrm flipH="0" flipV="0">
              <a:off x="2921970" y="4930847"/>
              <a:ext cx="3107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2</a:t>
              </a:r>
              <a:endParaRPr/>
            </a:p>
          </p:txBody>
        </p:sp>
      </p:grpSp>
      <p:grpSp>
        <p:nvGrpSpPr>
          <p:cNvPr id="1411053643" name=""/>
          <p:cNvGrpSpPr/>
          <p:nvPr/>
        </p:nvGrpSpPr>
        <p:grpSpPr bwMode="auto">
          <a:xfrm>
            <a:off x="280475" y="0"/>
            <a:ext cx="3567163" cy="6858000"/>
            <a:chOff x="0" y="0"/>
            <a:chExt cx="3567163" cy="6858000"/>
          </a:xfrm>
        </p:grpSpPr>
        <p:pic>
          <p:nvPicPr>
            <p:cNvPr id="540755392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0" y="0"/>
              <a:ext cx="3567163" cy="6858000"/>
            </a:xfrm>
            <a:prstGeom prst="rect">
              <a:avLst/>
            </a:prstGeom>
          </p:spPr>
        </p:pic>
        <p:cxnSp>
          <p:nvCxnSpPr>
            <p:cNvPr id="1610757521" name=""/>
            <p:cNvCxnSpPr>
              <a:cxnSpLocks/>
            </p:cNvCxnSpPr>
            <p:nvPr/>
          </p:nvCxnSpPr>
          <p:spPr bwMode="auto">
            <a:xfrm flipH="0" flipV="1">
              <a:off x="2658148" y="4364854"/>
              <a:ext cx="194198" cy="490120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4203427" name=""/>
            <p:cNvSpPr txBox="1"/>
            <p:nvPr/>
          </p:nvSpPr>
          <p:spPr bwMode="auto">
            <a:xfrm flipH="0" flipV="0">
              <a:off x="2436207" y="4919708"/>
              <a:ext cx="3107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1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15578064" name=""/>
          <p:cNvGrpSpPr/>
          <p:nvPr/>
        </p:nvGrpSpPr>
        <p:grpSpPr bwMode="auto">
          <a:xfrm>
            <a:off x="139000" y="0"/>
            <a:ext cx="3813121" cy="6858000"/>
            <a:chOff x="0" y="0"/>
            <a:chExt cx="3813121" cy="6858000"/>
          </a:xfrm>
        </p:grpSpPr>
        <p:pic>
          <p:nvPicPr>
            <p:cNvPr id="453041756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0" y="0"/>
              <a:ext cx="3813122" cy="6858000"/>
            </a:xfrm>
            <a:prstGeom prst="rect">
              <a:avLst/>
            </a:prstGeom>
          </p:spPr>
        </p:pic>
        <p:cxnSp>
          <p:nvCxnSpPr>
            <p:cNvPr id="0" name=""/>
            <p:cNvCxnSpPr>
              <a:cxnSpLocks/>
            </p:cNvCxnSpPr>
            <p:nvPr/>
          </p:nvCxnSpPr>
          <p:spPr bwMode="auto">
            <a:xfrm flipH="1" flipV="0">
              <a:off x="2876654" y="4660776"/>
              <a:ext cx="0" cy="776795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413299" name=""/>
            <p:cNvSpPr txBox="1"/>
            <p:nvPr/>
          </p:nvSpPr>
          <p:spPr bwMode="auto">
            <a:xfrm flipH="0" flipV="0">
              <a:off x="2774930" y="4226140"/>
              <a:ext cx="3107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1</a:t>
              </a:r>
              <a:endParaRPr/>
            </a:p>
          </p:txBody>
        </p:sp>
      </p:grpSp>
      <p:grpSp>
        <p:nvGrpSpPr>
          <p:cNvPr id="866664583" name=""/>
          <p:cNvGrpSpPr/>
          <p:nvPr/>
        </p:nvGrpSpPr>
        <p:grpSpPr bwMode="auto">
          <a:xfrm>
            <a:off x="4189438" y="0"/>
            <a:ext cx="3813122" cy="6858000"/>
            <a:chOff x="0" y="0"/>
            <a:chExt cx="3813122" cy="6858000"/>
          </a:xfrm>
        </p:grpSpPr>
        <p:pic>
          <p:nvPicPr>
            <p:cNvPr id="1297749666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0" y="0"/>
              <a:ext cx="3813122" cy="6858000"/>
            </a:xfrm>
            <a:prstGeom prst="rect">
              <a:avLst/>
            </a:prstGeom>
          </p:spPr>
        </p:pic>
        <p:cxnSp>
          <p:nvCxnSpPr>
            <p:cNvPr id="1600388929" name=""/>
            <p:cNvCxnSpPr>
              <a:cxnSpLocks/>
            </p:cNvCxnSpPr>
            <p:nvPr/>
          </p:nvCxnSpPr>
          <p:spPr bwMode="auto">
            <a:xfrm flipH="1" flipV="0">
              <a:off x="1970391" y="993928"/>
              <a:ext cx="827472" cy="328474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9835063" name=""/>
            <p:cNvSpPr txBox="1"/>
            <p:nvPr/>
          </p:nvSpPr>
          <p:spPr bwMode="auto">
            <a:xfrm flipH="0" flipV="0">
              <a:off x="2851507" y="792045"/>
              <a:ext cx="3107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2</a:t>
              </a:r>
              <a:endParaRPr/>
            </a:p>
          </p:txBody>
        </p:sp>
        <p:cxnSp>
          <p:nvCxnSpPr>
            <p:cNvPr id="889148309" name=""/>
            <p:cNvCxnSpPr>
              <a:cxnSpLocks/>
            </p:cNvCxnSpPr>
            <p:nvPr/>
          </p:nvCxnSpPr>
          <p:spPr bwMode="auto">
            <a:xfrm flipH="1" flipV="0">
              <a:off x="2109862" y="1784410"/>
              <a:ext cx="827471" cy="328473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8016056" name=""/>
            <p:cNvSpPr txBox="1"/>
            <p:nvPr/>
          </p:nvSpPr>
          <p:spPr bwMode="auto">
            <a:xfrm flipH="0" flipV="0">
              <a:off x="2990979" y="1582527"/>
              <a:ext cx="3107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4</a:t>
              </a:r>
              <a:endParaRPr/>
            </a:p>
          </p:txBody>
        </p:sp>
        <p:cxnSp>
          <p:nvCxnSpPr>
            <p:cNvPr id="625262080" name=""/>
            <p:cNvCxnSpPr>
              <a:cxnSpLocks/>
            </p:cNvCxnSpPr>
            <p:nvPr/>
          </p:nvCxnSpPr>
          <p:spPr bwMode="auto">
            <a:xfrm flipH="1" flipV="0">
              <a:off x="2106893" y="2423191"/>
              <a:ext cx="827471" cy="328473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9296200" name=""/>
            <p:cNvSpPr txBox="1"/>
            <p:nvPr/>
          </p:nvSpPr>
          <p:spPr bwMode="auto">
            <a:xfrm flipH="0" flipV="0">
              <a:off x="2988010" y="2221308"/>
              <a:ext cx="3107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6</a:t>
              </a:r>
              <a:endParaRPr/>
            </a:p>
          </p:txBody>
        </p:sp>
        <p:cxnSp>
          <p:nvCxnSpPr>
            <p:cNvPr id="1170035074" name=""/>
            <p:cNvCxnSpPr>
              <a:cxnSpLocks/>
            </p:cNvCxnSpPr>
            <p:nvPr/>
          </p:nvCxnSpPr>
          <p:spPr bwMode="auto">
            <a:xfrm flipH="1" flipV="1">
              <a:off x="712721" y="3939464"/>
              <a:ext cx="1307025" cy="652794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5964473" name=""/>
            <p:cNvSpPr txBox="1"/>
            <p:nvPr/>
          </p:nvSpPr>
          <p:spPr bwMode="auto">
            <a:xfrm flipH="0" flipV="0">
              <a:off x="2073391" y="4477716"/>
              <a:ext cx="3107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8</a:t>
              </a:r>
              <a:endParaRPr/>
            </a:p>
          </p:txBody>
        </p:sp>
        <p:cxnSp>
          <p:nvCxnSpPr>
            <p:cNvPr id="1168684930" name=""/>
            <p:cNvCxnSpPr>
              <a:cxnSpLocks/>
            </p:cNvCxnSpPr>
            <p:nvPr/>
          </p:nvCxnSpPr>
          <p:spPr bwMode="auto">
            <a:xfrm flipH="0" flipV="1">
              <a:off x="2451264" y="3939464"/>
              <a:ext cx="400243" cy="538250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741706" name=""/>
            <p:cNvSpPr/>
            <p:nvPr/>
          </p:nvSpPr>
          <p:spPr bwMode="auto">
            <a:xfrm flipH="0" flipV="0">
              <a:off x="2851507" y="3375363"/>
              <a:ext cx="903664" cy="471625"/>
            </a:xfrm>
            <a:prstGeom prst="flowChartTerminator">
              <a:avLst/>
            </a:prstGeom>
            <a:noFill/>
            <a:ln w="380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1048405295" name=""/>
            <p:cNvCxnSpPr>
              <a:cxnSpLocks/>
            </p:cNvCxnSpPr>
            <p:nvPr/>
          </p:nvCxnSpPr>
          <p:spPr bwMode="auto">
            <a:xfrm flipH="1" flipV="0">
              <a:off x="3006876" y="5620632"/>
              <a:ext cx="0" cy="713954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6944008" name=""/>
            <p:cNvSpPr txBox="1"/>
            <p:nvPr/>
          </p:nvSpPr>
          <p:spPr bwMode="auto">
            <a:xfrm flipH="0" flipV="0">
              <a:off x="2797863" y="5134294"/>
              <a:ext cx="3107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9</a:t>
              </a:r>
              <a:endParaRPr/>
            </a:p>
          </p:txBody>
        </p:sp>
      </p:grpSp>
      <p:grpSp>
        <p:nvGrpSpPr>
          <p:cNvPr id="366698109" name=""/>
          <p:cNvGrpSpPr/>
          <p:nvPr/>
        </p:nvGrpSpPr>
        <p:grpSpPr bwMode="auto">
          <a:xfrm>
            <a:off x="8267617" y="0"/>
            <a:ext cx="3813122" cy="6858000"/>
            <a:chOff x="0" y="0"/>
            <a:chExt cx="3813122" cy="6858000"/>
          </a:xfrm>
        </p:grpSpPr>
        <p:pic>
          <p:nvPicPr>
            <p:cNvPr id="848083137" name=""/>
            <p:cNvPicPr>
              <a:picLocks noChangeAspect="1"/>
            </p:cNvPicPr>
            <p:nvPr/>
          </p:nvPicPr>
          <p:blipFill>
            <a:blip r:embed="rId5"/>
            <a:stretch/>
          </p:blipFill>
          <p:spPr bwMode="auto">
            <a:xfrm>
              <a:off x="0" y="0"/>
              <a:ext cx="3813122" cy="6858000"/>
            </a:xfrm>
            <a:prstGeom prst="rect">
              <a:avLst/>
            </a:prstGeom>
          </p:spPr>
        </p:pic>
        <p:sp>
          <p:nvSpPr>
            <p:cNvPr id="2123318572" name=""/>
            <p:cNvSpPr/>
            <p:nvPr/>
          </p:nvSpPr>
          <p:spPr bwMode="auto">
            <a:xfrm flipH="0" flipV="0">
              <a:off x="1554250" y="2587428"/>
              <a:ext cx="860024" cy="1914247"/>
            </a:xfrm>
            <a:prstGeom prst="rightBrace">
              <a:avLst>
                <a:gd name="adj1" fmla="val 8333"/>
                <a:gd name="adj2" fmla="val 50000"/>
              </a:avLst>
            </a:prstGeom>
            <a:ln w="380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488499749" name=""/>
            <p:cNvSpPr txBox="1"/>
            <p:nvPr/>
          </p:nvSpPr>
          <p:spPr bwMode="auto">
            <a:xfrm flipH="0" flipV="0">
              <a:off x="2473440" y="3325509"/>
              <a:ext cx="3107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3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52371981" name=""/>
          <p:cNvGrpSpPr/>
          <p:nvPr/>
        </p:nvGrpSpPr>
        <p:grpSpPr bwMode="auto">
          <a:xfrm>
            <a:off x="83516" y="0"/>
            <a:ext cx="3813122" cy="6858000"/>
            <a:chOff x="0" y="0"/>
            <a:chExt cx="3813122" cy="6858000"/>
          </a:xfrm>
        </p:grpSpPr>
        <p:pic>
          <p:nvPicPr>
            <p:cNvPr id="2098028236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0" y="0"/>
              <a:ext cx="3813122" cy="6858000"/>
            </a:xfrm>
            <a:prstGeom prst="rect">
              <a:avLst/>
            </a:prstGeom>
          </p:spPr>
        </p:pic>
        <p:sp>
          <p:nvSpPr>
            <p:cNvPr id="1050885424" name=""/>
            <p:cNvSpPr txBox="1"/>
            <p:nvPr/>
          </p:nvSpPr>
          <p:spPr bwMode="auto">
            <a:xfrm flipH="0" flipV="0">
              <a:off x="2648817" y="3201593"/>
              <a:ext cx="3107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5</a:t>
              </a:r>
              <a:endParaRPr/>
            </a:p>
          </p:txBody>
        </p:sp>
        <p:sp>
          <p:nvSpPr>
            <p:cNvPr id="1250560988" name=""/>
            <p:cNvSpPr/>
            <p:nvPr/>
          </p:nvSpPr>
          <p:spPr bwMode="auto">
            <a:xfrm flipH="0" flipV="0">
              <a:off x="1776192" y="2589320"/>
              <a:ext cx="934004" cy="1932742"/>
            </a:xfrm>
            <a:prstGeom prst="rightBrace">
              <a:avLst>
                <a:gd name="adj1" fmla="val 8333"/>
                <a:gd name="adj2" fmla="val 50000"/>
              </a:avLst>
            </a:prstGeom>
            <a:ln w="380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</p:grpSp>
      <p:grpSp>
        <p:nvGrpSpPr>
          <p:cNvPr id="2093700499" name=""/>
          <p:cNvGrpSpPr/>
          <p:nvPr/>
        </p:nvGrpSpPr>
        <p:grpSpPr bwMode="auto">
          <a:xfrm>
            <a:off x="4133953" y="0"/>
            <a:ext cx="3813122" cy="6858000"/>
            <a:chOff x="0" y="0"/>
            <a:chExt cx="3813122" cy="6858000"/>
          </a:xfrm>
        </p:grpSpPr>
        <p:pic>
          <p:nvPicPr>
            <p:cNvPr id="1475587810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0" y="0"/>
              <a:ext cx="3813122" cy="6858000"/>
            </a:xfrm>
            <a:prstGeom prst="rect">
              <a:avLst/>
            </a:prstGeom>
          </p:spPr>
        </p:pic>
        <p:sp>
          <p:nvSpPr>
            <p:cNvPr id="113704263" name=""/>
            <p:cNvSpPr txBox="1"/>
            <p:nvPr/>
          </p:nvSpPr>
          <p:spPr bwMode="auto">
            <a:xfrm flipH="0" flipV="0">
              <a:off x="3260241" y="3567713"/>
              <a:ext cx="3107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7</a:t>
              </a:r>
              <a:endParaRPr/>
            </a:p>
          </p:txBody>
        </p:sp>
        <p:sp>
          <p:nvSpPr>
            <p:cNvPr id="478617345" name=""/>
            <p:cNvSpPr/>
            <p:nvPr/>
          </p:nvSpPr>
          <p:spPr bwMode="auto">
            <a:xfrm flipH="0" flipV="0">
              <a:off x="2326237" y="878519"/>
              <a:ext cx="934003" cy="5234126"/>
            </a:xfrm>
            <a:prstGeom prst="rightBrace">
              <a:avLst>
                <a:gd name="adj1" fmla="val 8333"/>
                <a:gd name="adj2" fmla="val 50000"/>
              </a:avLst>
            </a:prstGeom>
            <a:ln w="380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</p:grpSp>
      <p:grpSp>
        <p:nvGrpSpPr>
          <p:cNvPr id="1152986673" name=""/>
          <p:cNvGrpSpPr/>
          <p:nvPr/>
        </p:nvGrpSpPr>
        <p:grpSpPr bwMode="auto">
          <a:xfrm>
            <a:off x="8150522" y="0"/>
            <a:ext cx="3813122" cy="6858000"/>
            <a:chOff x="0" y="0"/>
            <a:chExt cx="3813122" cy="6858000"/>
          </a:xfrm>
        </p:grpSpPr>
        <p:pic>
          <p:nvPicPr>
            <p:cNvPr id="551436085" name=""/>
            <p:cNvPicPr>
              <a:picLocks noChangeAspect="1"/>
            </p:cNvPicPr>
            <p:nvPr/>
          </p:nvPicPr>
          <p:blipFill>
            <a:blip r:embed="rId5"/>
            <a:stretch/>
          </p:blipFill>
          <p:spPr bwMode="auto">
            <a:xfrm>
              <a:off x="0" y="0"/>
              <a:ext cx="3813122" cy="6858000"/>
            </a:xfrm>
            <a:prstGeom prst="rect">
              <a:avLst/>
            </a:prstGeom>
          </p:spPr>
        </p:pic>
        <p:sp>
          <p:nvSpPr>
            <p:cNvPr id="1289368678" name=""/>
            <p:cNvSpPr txBox="1"/>
            <p:nvPr/>
          </p:nvSpPr>
          <p:spPr bwMode="auto">
            <a:xfrm flipH="0" flipV="0">
              <a:off x="1644879" y="5015965"/>
              <a:ext cx="704643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10 a)</a:t>
              </a:r>
              <a:endParaRPr/>
            </a:p>
          </p:txBody>
        </p:sp>
        <p:cxnSp>
          <p:nvCxnSpPr>
            <p:cNvPr id="792417604" name=""/>
            <p:cNvCxnSpPr>
              <a:cxnSpLocks/>
            </p:cNvCxnSpPr>
            <p:nvPr/>
          </p:nvCxnSpPr>
          <p:spPr bwMode="auto">
            <a:xfrm flipH="0" flipV="1">
              <a:off x="2022752" y="4477716"/>
              <a:ext cx="400242" cy="538249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3489322" name=""/>
            <p:cNvSpPr txBox="1"/>
            <p:nvPr/>
          </p:nvSpPr>
          <p:spPr bwMode="auto">
            <a:xfrm flipH="0" flipV="0">
              <a:off x="2501923" y="5083173"/>
              <a:ext cx="780837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10 b)</a:t>
              </a:r>
              <a:endParaRPr/>
            </a:p>
          </p:txBody>
        </p:sp>
        <p:cxnSp>
          <p:nvCxnSpPr>
            <p:cNvPr id="1759798134" name=""/>
            <p:cNvCxnSpPr>
              <a:cxnSpLocks/>
            </p:cNvCxnSpPr>
            <p:nvPr/>
          </p:nvCxnSpPr>
          <p:spPr bwMode="auto">
            <a:xfrm flipH="0" flipV="1">
              <a:off x="2879796" y="4420339"/>
              <a:ext cx="326770" cy="595626"/>
            </a:xfrm>
            <a:prstGeom prst="line">
              <a:avLst/>
            </a:prstGeom>
            <a:ln w="38099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ONLYOFFICE/8.0.0.99</Application>
  <DocSecurity>0</DocSecurity>
  <PresentationFormat>Widescreen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12</cp:revision>
  <dcterms:modified xsi:type="dcterms:W3CDTF">2024-05-21T14:54:26Z</dcterms:modified>
  <cp:category/>
  <cp:contentStatus/>
  <cp:version/>
</cp:coreProperties>
</file>