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3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92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1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8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9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8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12E9-0435-40CA-8A21-73D40922AE2A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CC34-DC9E-4407-8BC8-B9A9887A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enterprise-cloud@latest/admin/managing-accounts-and-repositories/managing-organizations-in-your-enterprise/best-practices-for-structuring-organizations-in-your-enterpri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enterprise-cloud@latest/admin/identity-and-access-management/understanding-iam-for-enterprises/about-identity-and-access-management" TargetMode="External"/><Relationship Id="rId2" Type="http://schemas.openxmlformats.org/officeDocument/2006/relationships/hyperlink" Target="https://docs.github.com/en/enterprise-cloud@latest/admin/overview/about-github-enterprise-clou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organizations/managing-user-access-to-your-organizations-repositories/managing-repository-roles/setting-base-permissions-for-an-organization" TargetMode="External"/><Relationship Id="rId2" Type="http://schemas.openxmlformats.org/officeDocument/2006/relationships/hyperlink" Target="https://docs.github.com/en/organizations/managing-user-access-to-your-organizations-repositories/managing-repository-roles/repository-roles-for-an-organiz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ithub.com/en/organizations/managing-user-access-to-your-organizations-repositories/managing-repository-roles/managing-team-access-to-an-organization-repository" TargetMode="External"/><Relationship Id="rId5" Type="http://schemas.openxmlformats.org/officeDocument/2006/relationships/hyperlink" Target="https://docs.github.com/en/organizations/managing-user-access-to-your-organizations-repositories/managing-repository-roles/managing-an-individuals-access-to-an-organization-repository" TargetMode="External"/><Relationship Id="rId4" Type="http://schemas.openxmlformats.org/officeDocument/2006/relationships/hyperlink" Target="https://docs.github.com/en/organizations/managing-user-access-to-your-organizations-repositories/managing-repository-roles/viewing-people-with-access-to-your-reposito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59018"/>
            <a:ext cx="82089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GitHub</a:t>
            </a:r>
            <a:r>
              <a:rPr lang="en-IN" b="1" dirty="0" smtClean="0"/>
              <a:t> Organization(s)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 smtClean="0"/>
              <a:t>Use </a:t>
            </a:r>
            <a:r>
              <a:rPr lang="en-IN" sz="1600" dirty="0"/>
              <a:t>organizations to collaborate with an unlimited number of people across many projects at once, while managing access to your data and customizing </a:t>
            </a:r>
            <a:r>
              <a:rPr lang="en-IN" sz="1600" dirty="0" smtClean="0"/>
              <a:t>settings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/>
              <a:t>U</a:t>
            </a:r>
            <a:r>
              <a:rPr lang="en-IN" sz="1600" dirty="0" smtClean="0"/>
              <a:t>se </a:t>
            </a:r>
            <a:r>
              <a:rPr lang="en-IN" sz="1600" dirty="0"/>
              <a:t>organizations to group users within your company, such as divisions or groups working on similar projects, and manage access to repositories</a:t>
            </a:r>
            <a:endParaRPr lang="en-IN" sz="1600" dirty="0" smtClean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/>
              <a:t>Organizations allow administrating of multiple teams and repositories. </a:t>
            </a:r>
            <a:endParaRPr lang="en-IN" sz="1600" dirty="0" smtClean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IN" sz="1600" dirty="0" smtClean="0"/>
              <a:t>They </a:t>
            </a:r>
            <a:r>
              <a:rPr lang="en-IN" sz="1600" dirty="0"/>
              <a:t>come with special security and administrative features on repositories, such as sharing controlled access with members and collaborators. </a:t>
            </a:r>
            <a:endParaRPr lang="en-IN" sz="1600" dirty="0" smtClean="0"/>
          </a:p>
          <a:p>
            <a:r>
              <a:rPr lang="en-IN" dirty="0" smtClean="0">
                <a:hlinkClick r:id="rId2"/>
              </a:rPr>
              <a:t>https://docs.github.com/en/enterprise-cloud@latest/admin/managing-accounts-and-repositories/managing-organizations-in-your-enterprise/best-practices-for-structuring-organizations-in-your-enterprise</a:t>
            </a:r>
            <a:endParaRPr lang="en-IN" dirty="0" smtClean="0"/>
          </a:p>
        </p:txBody>
      </p:sp>
      <p:sp>
        <p:nvSpPr>
          <p:cNvPr id="3" name="Rectangle 2"/>
          <p:cNvSpPr/>
          <p:nvPr/>
        </p:nvSpPr>
        <p:spPr>
          <a:xfrm>
            <a:off x="211620" y="4005064"/>
            <a:ext cx="846483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The Organization archetypes </a:t>
            </a:r>
            <a:r>
              <a:rPr lang="en-IN" sz="1600" dirty="0"/>
              <a:t>are defined by </a:t>
            </a:r>
            <a:r>
              <a:rPr lang="en-IN" sz="1600" b="1" dirty="0"/>
              <a:t>two decisions</a:t>
            </a:r>
            <a:r>
              <a:rPr lang="en-IN" sz="1600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Whether to use a single organization or multiple organizations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Whether to grant all members access to all repositories, or use teams to manage repository access more </a:t>
            </a:r>
            <a:r>
              <a:rPr lang="en-IN" sz="1600" dirty="0" smtClean="0"/>
              <a:t>granularly</a:t>
            </a:r>
          </a:p>
          <a:p>
            <a:endParaRPr lang="en-IN" sz="1600" dirty="0" smtClean="0"/>
          </a:p>
          <a:p>
            <a:r>
              <a:rPr lang="en-IN" sz="1600" dirty="0"/>
              <a:t>Can be classified in detail as below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/>
              <a:t>Single organization with teams for repository access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/>
              <a:t>Multiple organizations with direct repository access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/>
              <a:t>Multiple organizations with teams for repository access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/>
              <a:t>Multiple organizations with different access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59018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GitHub</a:t>
            </a:r>
            <a:r>
              <a:rPr lang="en-IN" b="1" dirty="0" smtClean="0"/>
              <a:t> Enterprise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 provides two types of Enterprise products: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GitHub</a:t>
            </a:r>
            <a:r>
              <a:rPr lang="en-IN" dirty="0" smtClean="0"/>
              <a:t> Enterprise Cloud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 smtClean="0"/>
              <a:t>GitHub</a:t>
            </a:r>
            <a:r>
              <a:rPr lang="en-IN" dirty="0" smtClean="0"/>
              <a:t> Enterprise Server</a:t>
            </a:r>
            <a:endParaRPr lang="en-IN" dirty="0"/>
          </a:p>
          <a:p>
            <a:pPr marL="742950" lvl="1" indent="-285750">
              <a:buFont typeface="Arial" pitchFamily="34" charset="0"/>
              <a:buChar char="•"/>
            </a:pPr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Enterprise Cloud includes an enterprise account, which allows you to manage multiple organizations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Please refer to this link for </a:t>
            </a:r>
            <a:r>
              <a:rPr lang="en-IN" dirty="0" err="1" smtClean="0"/>
              <a:t>GitHub</a:t>
            </a:r>
            <a:r>
              <a:rPr lang="en-IN" dirty="0" smtClean="0"/>
              <a:t> Enterprise Cloud - </a:t>
            </a:r>
            <a:r>
              <a:rPr lang="en-IN" dirty="0" smtClean="0">
                <a:hlinkClick r:id="rId2"/>
              </a:rPr>
              <a:t>https://docs.github.com/en/enterprise-cloud@latest/admin/overview/about-github-enterprise-cloud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Account Creation Criteria: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Allow </a:t>
            </a:r>
            <a:r>
              <a:rPr lang="en-IN" dirty="0"/>
              <a:t>people to use a personal account on GitHub.com to access your enterprise's resources and optionally configure additional SAML access </a:t>
            </a:r>
            <a:r>
              <a:rPr lang="en-IN" dirty="0" smtClean="0"/>
              <a:t>restriction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Y</a:t>
            </a:r>
            <a:r>
              <a:rPr lang="en-IN" dirty="0" smtClean="0"/>
              <a:t>ou </a:t>
            </a:r>
            <a:r>
              <a:rPr lang="en-IN" dirty="0"/>
              <a:t>can provision and control the accounts for your enterprise using your identity provider (</a:t>
            </a:r>
            <a:r>
              <a:rPr lang="en-IN" dirty="0" err="1"/>
              <a:t>IdP</a:t>
            </a:r>
            <a:r>
              <a:rPr lang="en-IN" dirty="0"/>
              <a:t>) with Enterprise Managed Users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b="1" dirty="0" smtClean="0"/>
              <a:t>Link: </a:t>
            </a:r>
            <a:r>
              <a:rPr lang="en-IN" dirty="0" smtClean="0">
                <a:hlinkClick r:id="rId3"/>
              </a:rPr>
              <a:t>https://docs.github.com/en/enterprise-cloud@latest/admin/identity-and-access-management/understanding-iam-for-enterprises/about-identity-and-access-management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22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5494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 smtClean="0"/>
              <a:t>GitHub</a:t>
            </a:r>
            <a:r>
              <a:rPr lang="en-IN" sz="1400" b="1" dirty="0" smtClean="0"/>
              <a:t> Document </a:t>
            </a:r>
            <a:r>
              <a:rPr lang="en-IN" sz="1400" dirty="0" smtClean="0"/>
              <a:t>Reference - https://docs.github.com/en/organizations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3" y="692696"/>
            <a:ext cx="6048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GitHub</a:t>
            </a:r>
            <a:r>
              <a:rPr lang="en-IN" sz="1400" b="1" dirty="0" smtClean="0"/>
              <a:t> Accounts</a:t>
            </a:r>
          </a:p>
          <a:p>
            <a:r>
              <a:rPr lang="en-IN" sz="1400" dirty="0"/>
              <a:t>Accounts on </a:t>
            </a:r>
            <a:r>
              <a:rPr lang="en-IN" sz="1400" dirty="0" err="1"/>
              <a:t>GitHub</a:t>
            </a:r>
            <a:r>
              <a:rPr lang="en-IN" sz="1400" dirty="0"/>
              <a:t> allow you to organize and control access to </a:t>
            </a:r>
            <a:r>
              <a:rPr lang="en-IN" sz="1400" dirty="0" smtClean="0"/>
              <a:t>code</a:t>
            </a:r>
          </a:p>
          <a:p>
            <a:endParaRPr lang="en-IN" sz="1400" dirty="0" smtClean="0"/>
          </a:p>
          <a:p>
            <a:r>
              <a:rPr lang="en-IN" sz="1400" b="1" dirty="0" smtClean="0"/>
              <a:t>Types of </a:t>
            </a:r>
            <a:r>
              <a:rPr lang="en-IN" sz="1400" b="1" dirty="0" err="1" smtClean="0"/>
              <a:t>GitHub</a:t>
            </a:r>
            <a:r>
              <a:rPr lang="en-IN" sz="1400" b="1" dirty="0" smtClean="0"/>
              <a:t> accounts</a:t>
            </a:r>
          </a:p>
          <a:p>
            <a:r>
              <a:rPr lang="en-IN" sz="1400" dirty="0" smtClean="0"/>
              <a:t>There are three types of accounts on </a:t>
            </a:r>
            <a:r>
              <a:rPr lang="en-IN" sz="1400" dirty="0" err="1" smtClean="0"/>
              <a:t>GitHub</a:t>
            </a:r>
            <a:r>
              <a:rPr lang="en-IN" sz="1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Personal accounts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Organization accounts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400" dirty="0" smtClean="0"/>
              <a:t>Enterprise accounts</a:t>
            </a:r>
          </a:p>
          <a:p>
            <a:r>
              <a:rPr lang="en-IN" sz="1400" dirty="0"/>
              <a:t>Every person who uses </a:t>
            </a:r>
            <a:r>
              <a:rPr lang="en-IN" sz="1400" dirty="0" err="1"/>
              <a:t>GitHub</a:t>
            </a:r>
            <a:r>
              <a:rPr lang="en-IN" sz="1400" dirty="0"/>
              <a:t> signs into a personal account. An organization account enhances collaboration between multiple personal accounts, and an enterprise account allows central management of multiple organizations.</a:t>
            </a:r>
            <a:endParaRPr lang="en-IN" sz="1400" dirty="0" smtClean="0"/>
          </a:p>
          <a:p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251520" y="327394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Managing repository roles</a:t>
            </a:r>
          </a:p>
          <a:p>
            <a:r>
              <a:rPr lang="en-IN" sz="1400" dirty="0"/>
              <a:t>You can control the level of access that each person has to your organization's repositories by managing their repository role</a:t>
            </a:r>
            <a:r>
              <a:rPr lang="en-IN" sz="1400" dirty="0" smtClean="0"/>
              <a:t>.</a:t>
            </a:r>
          </a:p>
          <a:p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400" b="1" dirty="0">
                <a:hlinkClick r:id="rId2"/>
              </a:rPr>
              <a:t>Repository roles for an organization</a:t>
            </a:r>
            <a:endParaRPr lang="en-IN" sz="1400" b="1" dirty="0"/>
          </a:p>
          <a:p>
            <a:r>
              <a:rPr lang="en-IN" sz="1400" dirty="0"/>
              <a:t>You can customize access to each repository in your organization by assigning granular roles, giving people access to the features and tasks they need.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b="1" dirty="0">
                <a:hlinkClick r:id="rId3"/>
              </a:rPr>
              <a:t>Setting base permissions for an organization</a:t>
            </a:r>
            <a:endParaRPr lang="en-IN" sz="1400" b="1" dirty="0"/>
          </a:p>
          <a:p>
            <a:r>
              <a:rPr lang="en-IN" sz="1400" dirty="0"/>
              <a:t>You can set base permissions for the repositories that an organization owns.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b="1" dirty="0">
                <a:hlinkClick r:id="rId4"/>
              </a:rPr>
              <a:t>Viewing people with access to your repository</a:t>
            </a:r>
            <a:endParaRPr lang="en-IN" sz="1400" b="1" dirty="0"/>
          </a:p>
          <a:p>
            <a:r>
              <a:rPr lang="en-IN" sz="1400" dirty="0"/>
              <a:t>You can view a list of people with access to a repository within an organization.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b="1" dirty="0">
                <a:hlinkClick r:id="rId5"/>
              </a:rPr>
              <a:t>Managing an individual's access to an organization repository</a:t>
            </a:r>
            <a:endParaRPr lang="en-IN" sz="1400" b="1" dirty="0"/>
          </a:p>
          <a:p>
            <a:r>
              <a:rPr lang="en-IN" sz="1400" dirty="0"/>
              <a:t>You can manage a person's access to a repository owned by your organization.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b="1" dirty="0">
                <a:hlinkClick r:id="rId6"/>
              </a:rPr>
              <a:t>Managing team access to an organization repository</a:t>
            </a:r>
            <a:endParaRPr lang="en-IN" sz="1400" b="1" dirty="0"/>
          </a:p>
          <a:p>
            <a:r>
              <a:rPr lang="en-IN" sz="1400" dirty="0"/>
              <a:t>You can give a team access to a repository, remove a team's access to a repository, or change a team's permission level for a repository.</a:t>
            </a:r>
          </a:p>
        </p:txBody>
      </p:sp>
    </p:spTree>
    <p:extLst>
      <p:ext uri="{BB962C8B-B14F-4D97-AF65-F5344CB8AC3E}">
        <p14:creationId xmlns:p14="http://schemas.microsoft.com/office/powerpoint/2010/main" val="32558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47667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An user can Join as an organization owner or Join as an organization member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Follow this link to know more about the Role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How to create Repository.  Any commands to create repository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573016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to migrate?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Branches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Issues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Pull Requests that are both in Open &amp; Closed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Meta Data – Not all data can be possibly migrated.  So need to know what data needs to be migrated.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1412776"/>
            <a:ext cx="356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Get CLI installed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Install </a:t>
            </a:r>
            <a:r>
              <a:rPr lang="en-IN" dirty="0" err="1" smtClean="0"/>
              <a:t>GitHub</a:t>
            </a:r>
            <a:r>
              <a:rPr lang="en-IN" dirty="0" smtClean="0"/>
              <a:t> Enterprise importer extension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789040"/>
            <a:ext cx="332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How is the Team to be Structured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2656"/>
            <a:ext cx="28860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8570"/>
            <a:ext cx="1724025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8570"/>
            <a:ext cx="21145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85987"/>
            <a:ext cx="17526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7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533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NetinK</dc:creator>
  <cp:lastModifiedBy>NetinK</cp:lastModifiedBy>
  <cp:revision>18</cp:revision>
  <dcterms:created xsi:type="dcterms:W3CDTF">2023-11-29T06:37:34Z</dcterms:created>
  <dcterms:modified xsi:type="dcterms:W3CDTF">2023-11-29T13:38:16Z</dcterms:modified>
</cp:coreProperties>
</file>