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94" r:id="rId13"/>
    <p:sldId id="295" r:id="rId14"/>
    <p:sldId id="296" r:id="rId15"/>
    <p:sldId id="270" r:id="rId16"/>
    <p:sldId id="271" r:id="rId17"/>
    <p:sldId id="288" r:id="rId18"/>
    <p:sldId id="291" r:id="rId19"/>
    <p:sldId id="272" r:id="rId20"/>
    <p:sldId id="273" r:id="rId21"/>
    <p:sldId id="274" r:id="rId22"/>
    <p:sldId id="275" r:id="rId23"/>
    <p:sldId id="277" r:id="rId24"/>
    <p:sldId id="278" r:id="rId25"/>
    <p:sldId id="293" r:id="rId26"/>
    <p:sldId id="289" r:id="rId27"/>
    <p:sldId id="290" r:id="rId28"/>
    <p:sldId id="282" r:id="rId29"/>
    <p:sldId id="292" r:id="rId30"/>
    <p:sldId id="283" r:id="rId31"/>
  </p:sldIdLst>
  <p:sldSz cx="9144000" cy="5143500" type="screen16x9"/>
  <p:notesSz cx="6858000" cy="9144000"/>
  <p:embeddedFontLst>
    <p:embeddedFont>
      <p:font typeface="Open Sans" charset="0"/>
      <p:regular r:id="rId33"/>
      <p:bold r:id="rId34"/>
      <p:italic r:id="rId35"/>
      <p:boldItalic r:id="rId36"/>
    </p:embeddedFont>
    <p:embeddedFont>
      <p:font typeface="PT Sans Narrow" charset="0"/>
      <p:regular r:id="rId37"/>
      <p:bold r:id="rId38"/>
    </p:embeddedFont>
    <p:embeddedFont>
      <p:font typeface="Pacifico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 snapToGrid="0">
      <p:cViewPr>
        <p:scale>
          <a:sx n="100" d="100"/>
          <a:sy n="100" d="100"/>
        </p:scale>
        <p:origin x="-1325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4708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8bb7462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8bb7462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8bb7462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8bb7462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e5a59d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e5a59d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e5a59d0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e5a59d0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8bb74622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8bb74622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8bb74622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8bb74622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374c38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374c38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374c38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374c38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8bb7462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8bb7462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28bb7462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28bb7462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28bb746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28bb746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8bb7462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8bb7462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28bb7462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28bb7462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8bb7462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8bb7462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0bd340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a0bd340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8bb74622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8bb74622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b03702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b03702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b03702d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b03702d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b03702d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b03702d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8bb7462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8bb7462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3F3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5"/>
          <p:cNvSpPr/>
          <p:nvPr/>
        </p:nvSpPr>
        <p:spPr>
          <a:xfrm>
            <a:off x="0" y="2074950"/>
            <a:ext cx="4372500" cy="9936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>
            <a:spLocks noGrp="1"/>
          </p:cNvSpPr>
          <p:nvPr>
            <p:ph type="ctrTitle" hasCustomPrompt="1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azzaztours.000webhostapp.com/index.php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ctrTitle"/>
          </p:nvPr>
        </p:nvSpPr>
        <p:spPr>
          <a:xfrm>
            <a:off x="904410" y="1257300"/>
            <a:ext cx="7136700" cy="1654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 smtClean="0">
                <a:latin typeface="Pacifico"/>
                <a:ea typeface="Pacifico"/>
                <a:cs typeface="Pacifico"/>
                <a:sym typeface="Pacifico"/>
              </a:rPr>
              <a:t>Razzaz</a:t>
            </a:r>
            <a:r>
              <a:rPr lang="en-US" sz="4700" dirty="0" smtClean="0">
                <a:latin typeface="Pacifico"/>
                <a:ea typeface="Pacifico"/>
                <a:cs typeface="Pacifico"/>
                <a:sym typeface="Pacifico"/>
              </a:rPr>
              <a:t> Tours</a:t>
            </a:r>
            <a:endParaRPr sz="4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 </a:t>
            </a:r>
            <a:endParaRPr sz="4100" dirty="0"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"/>
          </p:nvPr>
        </p:nvSpPr>
        <p:spPr>
          <a:xfrm>
            <a:off x="2168500" y="2950150"/>
            <a:ext cx="4467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Ammar Ahmed, Karim Yasser, Mohammed Tarek </a:t>
            </a:r>
            <a:r>
              <a:rPr lang="en" sz="1600" dirty="0"/>
              <a:t>&amp; </a:t>
            </a:r>
            <a:r>
              <a:rPr lang="en" sz="1600" dirty="0" smtClean="0"/>
              <a:t>Mostafa Khaled</a:t>
            </a:r>
            <a:endParaRPr sz="1600" dirty="0"/>
          </a:p>
        </p:txBody>
      </p:sp>
      <p:sp>
        <p:nvSpPr>
          <p:cNvPr id="122" name="Google Shape;122;p27"/>
          <p:cNvSpPr txBox="1">
            <a:spLocks noGrp="1"/>
          </p:cNvSpPr>
          <p:nvPr>
            <p:ph type="ctrTitle"/>
          </p:nvPr>
        </p:nvSpPr>
        <p:spPr>
          <a:xfrm>
            <a:off x="896125" y="4411045"/>
            <a:ext cx="71367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Supervised by: Dr. </a:t>
            </a:r>
            <a:r>
              <a:rPr lang="en" sz="2000" dirty="0" smtClean="0"/>
              <a:t>Essam </a:t>
            </a:r>
            <a:r>
              <a:rPr lang="en" sz="2000" dirty="0" smtClean="0"/>
              <a:t>Eliwa 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Supervising Assistant: Eng. Nada Ayman</a:t>
            </a:r>
            <a:endParaRPr sz="2000" dirty="0"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l="17888" r="14707"/>
          <a:stretch/>
        </p:blipFill>
        <p:spPr>
          <a:xfrm>
            <a:off x="0" y="81625"/>
            <a:ext cx="1915501" cy="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248650" y="267020"/>
            <a:ext cx="4236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</a:t>
            </a:r>
            <a:r>
              <a:rPr lang="en-US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cases</a:t>
            </a:r>
            <a:r>
              <a:rPr lang="en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2846129" y="3928850"/>
            <a:ext cx="172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0"/>
          <p:cNvSpPr txBox="1"/>
          <p:nvPr/>
        </p:nvSpPr>
        <p:spPr>
          <a:xfrm>
            <a:off x="762663" y="3582998"/>
            <a:ext cx="131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48650" y="974705"/>
            <a:ext cx="8895350" cy="15240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people lost or the confused travellers who face a lot of difficulties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Help </a:t>
            </a:r>
            <a:r>
              <a:rPr lang="en-US" sz="1600" dirty="0"/>
              <a:t>them budget their trips, which can be difficult to do yourself if you’re not a frequent </a:t>
            </a:r>
            <a:r>
              <a:rPr lang="en-US" sz="1600" dirty="0" smtClean="0"/>
              <a:t>traveller.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Business </a:t>
            </a:r>
            <a:r>
              <a:rPr lang="en-US" sz="1600" dirty="0"/>
              <a:t>travellers, who travel often and need to keep detailed records of working spending versus personal spending.</a:t>
            </a:r>
            <a:endParaRPr 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Functional </a:t>
            </a:r>
            <a:r>
              <a:rPr lang="en-US" dirty="0" smtClean="0">
                <a:solidFill>
                  <a:schemeClr val="accent1"/>
                </a:solidFill>
              </a:rPr>
              <a:t>Requirements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8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0" y="361205"/>
            <a:ext cx="8520600" cy="707400"/>
          </a:xfrm>
        </p:spPr>
        <p:txBody>
          <a:bodyPr/>
          <a:lstStyle/>
          <a:p>
            <a:pPr lvl="0"/>
            <a:r>
              <a:rPr lang="en-US" dirty="0"/>
              <a:t>Functional </a:t>
            </a:r>
            <a:r>
              <a:rPr lang="en-US" dirty="0" smtClean="0"/>
              <a:t>Requirements: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620"/>
            <a:ext cx="4602480" cy="2659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83820"/>
            <a:ext cx="4488179" cy="46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"/>
            <a:ext cx="4792980" cy="470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0" y="220980"/>
            <a:ext cx="427906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2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Class D</a:t>
            </a:r>
            <a:r>
              <a:rPr lang="en-US" dirty="0" smtClean="0"/>
              <a:t>escriptions</a:t>
            </a:r>
            <a:endParaRPr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81" name="Google Shape;281;p42"/>
          <p:cNvSpPr txBox="1"/>
          <p:nvPr/>
        </p:nvSpPr>
        <p:spPr>
          <a:xfrm>
            <a:off x="189944" y="-36040"/>
            <a:ext cx="3795315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Class </a:t>
            </a:r>
            <a:r>
              <a:rPr lang="en-US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Descriptions: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050"/>
            <a:ext cx="6004560" cy="50374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3040"/>
            <a:ext cx="6329680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760"/>
            <a:ext cx="8520600" cy="4457265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3120" cy="3502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0" y="690880"/>
            <a:ext cx="450088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3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Database</a:t>
            </a:r>
            <a:endParaRPr dirty="0"/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5" y="413850"/>
            <a:ext cx="7996829" cy="4645830"/>
          </a:xfrm>
          <a:prstGeom prst="rect">
            <a:avLst/>
          </a:prstGeom>
        </p:spPr>
      </p:pic>
      <p:sp>
        <p:nvSpPr>
          <p:cNvPr id="293" name="Google Shape;29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94" name="Google Shape;294;p44"/>
          <p:cNvSpPr txBox="1"/>
          <p:nvPr/>
        </p:nvSpPr>
        <p:spPr>
          <a:xfrm>
            <a:off x="220425" y="-2032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Database: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11700" y="22493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159300" y="85110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Introduction</a:t>
            </a:r>
          </a:p>
          <a:p>
            <a:r>
              <a:rPr lang="en-US" dirty="0" smtClean="0"/>
              <a:t> </a:t>
            </a:r>
            <a:r>
              <a:rPr lang="en-US" dirty="0"/>
              <a:t>Problem statement</a:t>
            </a:r>
          </a:p>
          <a:p>
            <a:r>
              <a:rPr lang="en-US" dirty="0" smtClean="0"/>
              <a:t> </a:t>
            </a:r>
            <a:r>
              <a:rPr lang="en-US" dirty="0"/>
              <a:t>Project overview</a:t>
            </a:r>
          </a:p>
          <a:p>
            <a:r>
              <a:rPr lang="en-US" dirty="0" smtClean="0"/>
              <a:t> Use </a:t>
            </a:r>
            <a:r>
              <a:rPr lang="en-US" dirty="0"/>
              <a:t>cases (main use cases)</a:t>
            </a:r>
          </a:p>
          <a:p>
            <a:r>
              <a:rPr lang="en-US" dirty="0" smtClean="0"/>
              <a:t> </a:t>
            </a:r>
            <a:r>
              <a:rPr lang="en-US" dirty="0"/>
              <a:t>Functional requirements </a:t>
            </a:r>
            <a:endParaRPr lang="en-US" dirty="0"/>
          </a:p>
          <a:p>
            <a:r>
              <a:rPr lang="en-US" dirty="0" smtClean="0"/>
              <a:t> Non </a:t>
            </a:r>
            <a:r>
              <a:rPr lang="en-US" dirty="0"/>
              <a:t>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 Class </a:t>
            </a:r>
            <a:r>
              <a:rPr lang="en-US" dirty="0"/>
              <a:t>Descriptions</a:t>
            </a:r>
            <a:r>
              <a:rPr lang="en-US" dirty="0"/>
              <a:t> </a:t>
            </a:r>
          </a:p>
          <a:p>
            <a:r>
              <a:rPr lang="en-US" dirty="0" smtClean="0"/>
              <a:t> </a:t>
            </a:r>
            <a:r>
              <a:rPr lang="en-US" dirty="0"/>
              <a:t>Database </a:t>
            </a:r>
          </a:p>
          <a:p>
            <a:r>
              <a:rPr lang="en-US" dirty="0" smtClean="0"/>
              <a:t> </a:t>
            </a:r>
            <a:r>
              <a:rPr lang="en-US" dirty="0"/>
              <a:t>Class diagram </a:t>
            </a:r>
          </a:p>
          <a:p>
            <a:r>
              <a:rPr lang="en-US" dirty="0" smtClean="0"/>
              <a:t> GUI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Live Demo</a:t>
            </a:r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Class </a:t>
            </a:r>
            <a:r>
              <a:rPr lang="en-US" dirty="0" smtClean="0"/>
              <a:t>Diagram </a:t>
            </a:r>
            <a:endParaRPr lang="en-US" dirty="0"/>
          </a:p>
        </p:txBody>
      </p:sp>
      <p:sp>
        <p:nvSpPr>
          <p:cNvPr id="300" name="Google Shape;300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301580" y="-53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</a:t>
            </a:r>
            <a:r>
              <a:rPr lang="en-US" dirty="0" smtClean="0"/>
              <a:t>Diagram:</a:t>
            </a:r>
            <a:br>
              <a:rPr lang="en-US" dirty="0" smtClean="0"/>
            </a:br>
            <a:r>
              <a:rPr lang="en-US" dirty="0" smtClean="0"/>
              <a:t> </a:t>
            </a:r>
            <a:endParaRPr dirty="0"/>
          </a:p>
        </p:txBody>
      </p:sp>
      <p:sp>
        <p:nvSpPr>
          <p:cNvPr id="307" name="Google Shape;307;p46"/>
          <p:cNvSpPr txBox="1"/>
          <p:nvPr/>
        </p:nvSpPr>
        <p:spPr>
          <a:xfrm>
            <a:off x="309200" y="1170250"/>
            <a:ext cx="26139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0" y="579120"/>
            <a:ext cx="8716825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GUI</a:t>
            </a:r>
            <a:endParaRPr dirty="0"/>
          </a:p>
        </p:txBody>
      </p:sp>
      <p:sp>
        <p:nvSpPr>
          <p:cNvPr id="318" name="Google Shape;318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324" name="Google Shape;324;p49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591200" y="1399825"/>
            <a:ext cx="77922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220425" y="12054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GUI: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70"/>
            <a:ext cx="9144000" cy="43318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9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8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Razzaz</a:t>
            </a:r>
            <a:r>
              <a:rPr lang="en-US" dirty="0" smtClean="0"/>
              <a:t> Tours URL: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razzaztours.000webhostapp.com/index.php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5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>
            <a:spLocks noGrp="1"/>
          </p:cNvSpPr>
          <p:nvPr>
            <p:ph type="ctrTitle"/>
          </p:nvPr>
        </p:nvSpPr>
        <p:spPr>
          <a:xfrm>
            <a:off x="2539050" y="2145500"/>
            <a:ext cx="4065900" cy="3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 dirty="0"/>
          </a:p>
        </p:txBody>
      </p:sp>
      <p:sp>
        <p:nvSpPr>
          <p:cNvPr id="363" name="Google Shape;36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364" name="Google Shape;364;p54"/>
          <p:cNvSpPr txBox="1"/>
          <p:nvPr/>
        </p:nvSpPr>
        <p:spPr>
          <a:xfrm>
            <a:off x="668000" y="1467850"/>
            <a:ext cx="3000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YOU!</a:t>
            </a:r>
            <a:endParaRPr sz="37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591200" y="1399825"/>
            <a:ext cx="77922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lot of people and tourists worldwide wants to travel to many countries and visit the monuments</a:t>
            </a:r>
            <a:r>
              <a:rPr lang="en-US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endParaRPr lang="en-US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Egypt is one of the oldest and culturally rich civilizations so it has many civilizations to show</a:t>
            </a:r>
            <a:r>
              <a:rPr lang="en-US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endParaRPr lang="en-US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many Tourism Agency that can help people but not many Web Application</a:t>
            </a:r>
            <a:r>
              <a:rPr lang="en-US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endParaRPr lang="en-US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Razzaz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Tours web application will help tourists to find the best trip, hotels and museums easily.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285396"/>
            <a:ext cx="8520600" cy="22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" b="1" dirty="0" smtClean="0"/>
              <a:t>Egypt have much </a:t>
            </a:r>
            <a:r>
              <a:rPr lang="en-US" b="1" dirty="0" smtClean="0"/>
              <a:t>civilizations </a:t>
            </a:r>
            <a:r>
              <a:rPr lang="en-US" b="1" dirty="0"/>
              <a:t>attraction, hotels, museums and cruises</a:t>
            </a:r>
            <a:r>
              <a:rPr lang="en-US" b="1" dirty="0" smtClean="0"/>
              <a:t> and much mores beautiful places and</a:t>
            </a:r>
            <a:r>
              <a:rPr lang="en" b="1" dirty="0" smtClean="0"/>
              <a:t> its deficult to any tourism booking from the agency itself before he/she coming to Egypt.</a:t>
            </a:r>
            <a:endParaRPr b="1"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224675" y="236475"/>
            <a:ext cx="3795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Statement:</a:t>
            </a:r>
            <a:endParaRPr sz="2400" b="1" dirty="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Overview</a:t>
            </a:r>
            <a:endParaRPr dirty="0"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-1"/>
            <a:ext cx="88963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 C</a:t>
            </a:r>
            <a:r>
              <a:rPr lang="en-US" dirty="0" smtClean="0"/>
              <a:t>ases</a:t>
            </a:r>
            <a:endParaRPr dirty="0"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274</Words>
  <Application>Microsoft Office PowerPoint</Application>
  <PresentationFormat>On-screen Show (16:9)</PresentationFormat>
  <Paragraphs>68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Open Sans</vt:lpstr>
      <vt:lpstr>PT Sans Narrow</vt:lpstr>
      <vt:lpstr>Pacifico</vt:lpstr>
      <vt:lpstr>Simple Light</vt:lpstr>
      <vt:lpstr>Tropic</vt:lpstr>
      <vt:lpstr>Razzaz Tours  </vt:lpstr>
      <vt:lpstr>Agenda:</vt:lpstr>
      <vt:lpstr>Introduction</vt:lpstr>
      <vt:lpstr>PowerPoint Presentation</vt:lpstr>
      <vt:lpstr>Problem Statement</vt:lpstr>
      <vt:lpstr>PowerPoint Presentation</vt:lpstr>
      <vt:lpstr>Project Overview</vt:lpstr>
      <vt:lpstr>PowerPoint Presentation</vt:lpstr>
      <vt:lpstr>Use Cases</vt:lpstr>
      <vt:lpstr>PowerPoint Presentation</vt:lpstr>
      <vt:lpstr>Functional Requirements</vt:lpstr>
      <vt:lpstr>Functional Requirements:</vt:lpstr>
      <vt:lpstr>PowerPoint Presentation</vt:lpstr>
      <vt:lpstr>Class Descriptions</vt:lpstr>
      <vt:lpstr>PowerPoint Presentation</vt:lpstr>
      <vt:lpstr>PowerPoint Presentation</vt:lpstr>
      <vt:lpstr>PowerPoint Presentation</vt:lpstr>
      <vt:lpstr>Database</vt:lpstr>
      <vt:lpstr>PowerPoint Presentation</vt:lpstr>
      <vt:lpstr>Class Diagram </vt:lpstr>
      <vt:lpstr>Class Diagram:  </vt:lpstr>
      <vt:lpstr>GUI</vt:lpstr>
      <vt:lpstr>PowerPoint Presentation</vt:lpstr>
      <vt:lpstr>PowerPoint Presentation</vt:lpstr>
      <vt:lpstr>PowerPoint Presentation</vt:lpstr>
      <vt:lpstr>PowerPoint Presentation</vt:lpstr>
      <vt:lpstr>Live Demo</vt:lpstr>
      <vt:lpstr>Razzaz Tours URL: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Razzaz Tours</dc:title>
  <dc:creator>DELL</dc:creator>
  <cp:lastModifiedBy>DELL</cp:lastModifiedBy>
  <cp:revision>35</cp:revision>
  <dcterms:modified xsi:type="dcterms:W3CDTF">2021-06-24T03:08:35Z</dcterms:modified>
</cp:coreProperties>
</file>