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58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Ściga" initials="JŚ" lastIdx="1" clrIdx="0">
    <p:extLst>
      <p:ext uri="{19B8F6BF-5375-455C-9EA6-DF929625EA0E}">
        <p15:presenceInfo xmlns:p15="http://schemas.microsoft.com/office/powerpoint/2012/main" userId="Jan Śc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7A45AC-4496-4D55-8104-B060D2403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6CA2279-6BC2-4A57-BDD4-F8A073F9E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627932-811F-44D0-AE11-79C47702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D6C8-69FA-431F-A8D5-B0C4F4468428}" type="datetimeFigureOut">
              <a:rPr lang="pl-PL" smtClean="0"/>
              <a:t>18.04.2021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A5230E-6047-4F68-B710-4B7C261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E09391-7086-410D-A385-16935134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0371-3865-408D-BC85-75A7053329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495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159260-0661-4FD8-999A-7D87130E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B547F77-F87F-4388-87C0-C23A981EA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F8D91B-E804-44A6-8144-BF9A145D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D6C8-69FA-431F-A8D5-B0C4F4468428}" type="datetimeFigureOut">
              <a:rPr lang="pl-PL" smtClean="0"/>
              <a:t>18.04.2021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9B2C18-8F23-44DF-93E5-18FFB360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9F2DBD-E0B4-4DB9-806D-31B74015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0371-3865-408D-BC85-75A7053329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766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28F8BFB-CC6A-4D4D-9CE4-39083C6FC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4E10F13-E551-41FF-A821-87935F91A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A980E9B-5716-40ED-AD58-35AB1BBF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D6C8-69FA-431F-A8D5-B0C4F4468428}" type="datetimeFigureOut">
              <a:rPr lang="pl-PL" smtClean="0"/>
              <a:t>18.04.2021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CE78E08-EA8B-4EF0-A71D-7F3C5194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8F6185-4C57-41AD-A652-42682E2C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0371-3865-408D-BC85-75A7053329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930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48039-AC72-4B90-B8BC-396ED330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73E29E-2F43-47D6-8128-BBD4DE20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99410F-88DC-4E52-BD72-F0E59DC7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D6C8-69FA-431F-A8D5-B0C4F4468428}" type="datetimeFigureOut">
              <a:rPr lang="pl-PL" smtClean="0"/>
              <a:t>18.04.2021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5BE6913-FF70-42BD-A4BD-D9710F37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DBB48B-E624-45D7-8880-AFA4AB7D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0371-3865-408D-BC85-75A7053329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285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A0E94C-319B-470D-B4AA-6DE2401E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33D2B5-DA55-4819-9C99-66EB6423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4140B8-FFE4-47F5-A707-0557FB59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D6C8-69FA-431F-A8D5-B0C4F4468428}" type="datetimeFigureOut">
              <a:rPr lang="pl-PL" smtClean="0"/>
              <a:t>18.04.2021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9A5CE7-D0F9-4BB8-B2AB-EEF10A2B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BF0FE7-A6D1-4DDB-AC6D-CBB6044C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0371-3865-408D-BC85-75A7053329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321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3DDDF1-0494-40E5-BBBC-FA1CD590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B7E302-C45A-40B5-B686-A106E4510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2D3DBD2-AC65-4B2B-912A-30728363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574DA46-7B22-426C-92A3-0A252EE9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D6C8-69FA-431F-A8D5-B0C4F4468428}" type="datetimeFigureOut">
              <a:rPr lang="pl-PL" smtClean="0"/>
              <a:t>18.04.2021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27A2637-EA36-4D10-8F6E-E2FC3EC1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73F2020-8384-471F-9275-53CFA2D2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0371-3865-408D-BC85-75A7053329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56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7551E6-7002-40B2-AA8C-8FC84F16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864BA7F-C7FE-4409-81B9-B7AA3A185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35FFC36-5DCF-4FB5-B34B-9E40EE6E8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D56AEA1-0DAB-4BE2-9534-E564C5888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FF22FE2-54F7-420F-B028-FD908701A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270C456-0219-4371-ACD4-A70EDB4C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D6C8-69FA-431F-A8D5-B0C4F4468428}" type="datetimeFigureOut">
              <a:rPr lang="pl-PL" smtClean="0"/>
              <a:t>18.04.2021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928BE42-43E5-4A72-9EF4-EECAE3B0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63F7960-7C43-4E42-8AEF-F826A209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0371-3865-408D-BC85-75A7053329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673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BB9AAB-FD4B-455C-B5A0-81920474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D26CB37-E601-41A0-9021-A53D8473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D6C8-69FA-431F-A8D5-B0C4F4468428}" type="datetimeFigureOut">
              <a:rPr lang="pl-PL" smtClean="0"/>
              <a:t>18.04.2021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5BE1E48-10B1-4312-8E97-D7679C3B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887EED1-2FFB-4827-A346-A3D915F1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0371-3865-408D-BC85-75A7053329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791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406D647-3FC7-40C8-93F5-31E7ABAC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D6C8-69FA-431F-A8D5-B0C4F4468428}" type="datetimeFigureOut">
              <a:rPr lang="pl-PL" smtClean="0"/>
              <a:t>18.04.2021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703605D-6536-4858-83F8-D90FB3EB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B92CA2D-5C0C-47C2-B0BB-579EF9B4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0371-3865-408D-BC85-75A7053329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97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B2DE3F-37BA-42BA-82ED-11D8C7F9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00B696-1A31-42A5-9D16-5F8AED9C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CE2351E-60E0-4791-9E9C-945E7D55F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D3744AF-BC0D-4F2D-9078-E20C5E0C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D6C8-69FA-431F-A8D5-B0C4F4468428}" type="datetimeFigureOut">
              <a:rPr lang="pl-PL" smtClean="0"/>
              <a:t>18.04.2021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A6ED80-2F4A-4717-9E4A-5DF2FF4C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AF1BC1-4485-45B9-BE50-D9A03E02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0371-3865-408D-BC85-75A7053329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948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2A1FCC-D87C-4A2C-B328-B87F36E4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F930702-64FE-4132-8E35-CCD7DEC6D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88B34EA-B432-48BA-9556-5147C7071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5DD748F-4C6D-4989-AA2A-06169BD2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D6C8-69FA-431F-A8D5-B0C4F4468428}" type="datetimeFigureOut">
              <a:rPr lang="pl-PL" smtClean="0"/>
              <a:t>18.04.2021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6E36D9B-E568-4AD2-89E2-D18F7ADC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8DF52ED-0AC1-4B61-9864-17C53625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0371-3865-408D-BC85-75A7053329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17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14C4DA1-4F3D-4CCD-84D6-0AEFCD63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52CB356-1407-4CC9-AE21-3009C54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997B79-7D36-4ECD-BF77-CA266A13A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D6C8-69FA-431F-A8D5-B0C4F4468428}" type="datetimeFigureOut">
              <a:rPr lang="pl-PL" smtClean="0"/>
              <a:t>18.04.2021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8F9338-F7A5-484C-93BB-78342FFB6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C88704-DE0D-4BEA-B73F-AF2F91B26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0371-3865-408D-BC85-75A7053329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560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dooei.github.io/cs421_sp20_homepage/client-server-app/" TargetMode="External"/><Relationship Id="rId2" Type="http://schemas.openxmlformats.org/officeDocument/2006/relationships/hyperlink" Target="https://blog.lantkowiak.pl/index.php/2017/05/29/xstream-czyli-taka-lepsza-serializacj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lient%E2%80%93server_model" TargetMode="External"/><Relationship Id="rId4" Type="http://schemas.openxmlformats.org/officeDocument/2006/relationships/hyperlink" Target="https://www.omnisci.com/technical-glossary/client-serv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9FDD5D-8AD4-4D8C-A59B-40F52F3C2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Komunikator_czatowy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A73810D-2002-4234-85C1-CD0534FE1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20.04.2021</a:t>
            </a:r>
          </a:p>
          <a:p>
            <a:endParaRPr lang="pl-PL" dirty="0"/>
          </a:p>
          <a:p>
            <a:r>
              <a:rPr lang="pl-PL" dirty="0"/>
              <a:t>Michał Kurdziel, Jan Ściga</a:t>
            </a:r>
          </a:p>
        </p:txBody>
      </p:sp>
    </p:spTree>
    <p:extLst>
      <p:ext uri="{BB962C8B-B14F-4D97-AF65-F5344CB8AC3E}">
        <p14:creationId xmlns:p14="http://schemas.microsoft.com/office/powerpoint/2010/main" val="253031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C40007-6BDD-4BDF-A17F-46780A21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pl-PL" sz="3200"/>
              <a:t>Prezentacja działania komunikatora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2F8DE5-A552-472C-878D-E62B40442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l-PL" sz="1800"/>
              <a:t>Prezentacja dostępnych funkcji komunikatora</a:t>
            </a:r>
          </a:p>
          <a:p>
            <a:r>
              <a:rPr lang="pl-PL" sz="1800"/>
              <a:t>Baza danych (Budowa folderów ClientData oraz ServerData)</a:t>
            </a:r>
          </a:p>
          <a:p>
            <a:r>
              <a:rPr lang="pl-PL" sz="1800"/>
              <a:t>Serializacja danych</a:t>
            </a:r>
          </a:p>
          <a:p>
            <a:endParaRPr lang="pl-PL" sz="1800"/>
          </a:p>
          <a:p>
            <a:endParaRPr lang="pl-PL" sz="180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662BE1-B552-4AB2-B554-5D3D1D8CA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3686" y="2695874"/>
            <a:ext cx="7828906" cy="357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25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A71418D-8D16-4B19-99EE-4050B280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pl-PL" sz="3200"/>
              <a:t>Podstawy architektury klient-serwer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86D51C-0302-41EB-96CC-02398B1CC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716572"/>
            <a:ext cx="6002636" cy="1516169"/>
          </a:xfrm>
        </p:spPr>
        <p:txBody>
          <a:bodyPr anchor="ctr">
            <a:normAutofit fontScale="92500"/>
          </a:bodyPr>
          <a:lstStyle/>
          <a:p>
            <a:r>
              <a:rPr lang="pl-PL" sz="1800" dirty="0"/>
              <a:t>Prezentacja klas Client oraz Server (wątki).</a:t>
            </a:r>
          </a:p>
          <a:p>
            <a:r>
              <a:rPr lang="pl-PL" sz="1800" dirty="0"/>
              <a:t>Wielowątkowość serwera (Obsługa klienta oraz synchronizacja)</a:t>
            </a:r>
          </a:p>
          <a:p>
            <a:r>
              <a:rPr lang="pl-PL" sz="1800" dirty="0"/>
              <a:t>Zadania klas </a:t>
            </a:r>
            <a:r>
              <a:rPr lang="pl-PL" sz="1800" dirty="0" err="1"/>
              <a:t>ClientThread</a:t>
            </a:r>
            <a:r>
              <a:rPr lang="pl-PL" sz="1800" dirty="0"/>
              <a:t> i </a:t>
            </a:r>
            <a:r>
              <a:rPr lang="pl-PL" sz="1800" dirty="0" err="1"/>
              <a:t>ServerThread</a:t>
            </a:r>
            <a:endParaRPr lang="pl-PL" sz="1800" dirty="0"/>
          </a:p>
          <a:p>
            <a:r>
              <a:rPr lang="pl-PL" sz="1800" dirty="0"/>
              <a:t>Przesyłanie wiadomości</a:t>
            </a:r>
          </a:p>
          <a:p>
            <a:pPr marL="0" indent="0">
              <a:buNone/>
            </a:pPr>
            <a:endParaRPr lang="pl-PL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B6A4FB-5FEC-46B3-A8FB-0973D3ED0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9128" y="2734056"/>
            <a:ext cx="8602135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21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1703FC-4FC8-494A-B561-F6944C45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pl-PL" sz="3200"/>
              <a:t>Przesyłanie plików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B597B7-D552-43CF-A368-AC402B99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pl-PL" sz="1800"/>
              <a:t>Prezentacja klasy FileContainer</a:t>
            </a:r>
          </a:p>
          <a:p>
            <a:r>
              <a:rPr lang="pl-PL" sz="1800"/>
              <a:t>Przechowywanie pliku w tablicy bajtów</a:t>
            </a:r>
          </a:p>
          <a:p>
            <a:r>
              <a:rPr lang="pl-PL" sz="1800"/>
              <a:t>Zapisywanie danych i metadanych pliku </a:t>
            </a:r>
          </a:p>
          <a:p>
            <a:pPr marL="0" indent="0">
              <a:buNone/>
            </a:pPr>
            <a:endParaRPr lang="pl-PL" sz="1800"/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00EB47D0-BCD3-4DED-BA24-0F5DBEE8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69" y="2729397"/>
            <a:ext cx="2647736" cy="3483864"/>
          </a:xfrm>
          <a:prstGeom prst="rect">
            <a:avLst/>
          </a:prstGeom>
        </p:spPr>
      </p:pic>
      <p:pic>
        <p:nvPicPr>
          <p:cNvPr id="3076" name="Picture 4" descr="What is MariaDB? How Does MariaDB Work?">
            <a:extLst>
              <a:ext uri="{FF2B5EF4-FFF2-40B4-BE49-F238E27FC236}">
                <a16:creationId xmlns:a16="http://schemas.microsoft.com/office/drawing/2014/main" id="{F26B54C5-DE54-4A92-8544-0465898F9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781" y="3464632"/>
            <a:ext cx="5523082" cy="201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6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49192BE-762D-4ABA-AF4C-5796AF98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pl-PL" sz="3600"/>
              <a:t>Synchronizacja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3E4535-AE5E-4A22-B957-F5419C983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5" r="3943"/>
          <a:stretch/>
        </p:blipFill>
        <p:spPr bwMode="auto">
          <a:xfrm>
            <a:off x="429768" y="1721922"/>
            <a:ext cx="6704891" cy="452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50D6C8-C1F5-4626-A218-0937260CF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pl-PL" sz="1800" dirty="0" err="1"/>
              <a:t>ServerThreadManager</a:t>
            </a:r>
            <a:r>
              <a:rPr lang="pl-PL" sz="1800" dirty="0"/>
              <a:t> - identyfikacja połączeń</a:t>
            </a:r>
          </a:p>
          <a:p>
            <a:r>
              <a:rPr lang="pl-PL" sz="1800" dirty="0" err="1"/>
              <a:t>UpdateCenter</a:t>
            </a:r>
            <a:r>
              <a:rPr lang="pl-PL" sz="1800" dirty="0"/>
              <a:t> – Przechowywanie danych do synchronizacji dla każdego użytkownika</a:t>
            </a:r>
          </a:p>
          <a:p>
            <a:r>
              <a:rPr lang="pl-PL" sz="1800" dirty="0" err="1"/>
              <a:t>HashMapy</a:t>
            </a:r>
            <a:r>
              <a:rPr lang="pl-PL" sz="1800" dirty="0"/>
              <a:t> – Różne sposoby mapowania</a:t>
            </a:r>
          </a:p>
        </p:txBody>
      </p:sp>
    </p:spTree>
    <p:extLst>
      <p:ext uri="{BB962C8B-B14F-4D97-AF65-F5344CB8AC3E}">
        <p14:creationId xmlns:p14="http://schemas.microsoft.com/office/powerpoint/2010/main" val="303876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A45D6EE-C46B-41AC-AC97-8DD273D7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pl-PL" sz="2800"/>
              <a:t>Element Realizacji GUI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C3122-0EEF-40A2-ADC4-C7393FD4D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pl-PL" sz="1800"/>
              <a:t>ListCellRenderer</a:t>
            </a:r>
          </a:p>
          <a:p>
            <a:r>
              <a:rPr lang="pl-PL" sz="1800"/>
              <a:t>DefaultListModel</a:t>
            </a:r>
          </a:p>
          <a:p>
            <a:r>
              <a:rPr lang="pl-PL" sz="1800"/>
              <a:t>MessageRenderer</a:t>
            </a:r>
          </a:p>
          <a:p>
            <a:r>
              <a:rPr lang="pl-PL" sz="1800"/>
              <a:t>ChatRenderer</a:t>
            </a:r>
          </a:p>
          <a:p>
            <a:endParaRPr lang="pl-PL" sz="1800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4592F9B-E7D2-4B50-B866-21B7AF016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40" y="2606462"/>
            <a:ext cx="2456535" cy="3639312"/>
          </a:xfrm>
          <a:prstGeom prst="rect">
            <a:avLst/>
          </a:prstGeom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A8762A2F-A3BF-4C11-BDBE-077BA12D1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139" y="2606462"/>
            <a:ext cx="2811368" cy="363931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475DA93-8A25-4B88-AF16-08335871B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267" y="2606462"/>
            <a:ext cx="2938743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0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3" name="Freeform: Shape 192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4" name="Freeform: Shape 193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51DFDF2-74CD-4303-92C0-17A6F0FD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pl-PL" sz="3400"/>
              <a:t>Bezpieczeństwo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DE7AE2-CCD3-4CF2-BA10-40B0D259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pl-PL" sz="1800" dirty="0"/>
              <a:t>Problem widoczności przesyłanych danych (</a:t>
            </a:r>
            <a:r>
              <a:rPr lang="pl-PL" sz="1800" dirty="0" err="1"/>
              <a:t>Wireshark</a:t>
            </a:r>
            <a:r>
              <a:rPr lang="pl-PL" sz="1800" dirty="0"/>
              <a:t>)</a:t>
            </a:r>
          </a:p>
          <a:p>
            <a:r>
              <a:rPr lang="pl-PL" sz="1800" dirty="0"/>
              <a:t>SSL Sockets – klasy Client oraz Serwer</a:t>
            </a:r>
          </a:p>
          <a:p>
            <a:r>
              <a:rPr lang="pl-PL" sz="1800" dirty="0"/>
              <a:t>Generowanie certyfikatu</a:t>
            </a:r>
          </a:p>
          <a:p>
            <a:r>
              <a:rPr lang="pl-PL" sz="1800" dirty="0"/>
              <a:t>SSL </a:t>
            </a:r>
            <a:r>
              <a:rPr lang="pl-PL" sz="1800" dirty="0" err="1"/>
              <a:t>handshaking</a:t>
            </a:r>
            <a:endParaRPr lang="pl-PL" sz="1800" dirty="0"/>
          </a:p>
          <a:p>
            <a:endParaRPr lang="pl-PL" sz="1800" dirty="0"/>
          </a:p>
          <a:p>
            <a:pPr marL="0" indent="0">
              <a:buNone/>
            </a:pPr>
            <a:endParaRPr lang="pl-PL" sz="1800" dirty="0"/>
          </a:p>
          <a:p>
            <a:endParaRPr lang="pl-PL" sz="1800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FC5E9E0-35FE-4D53-9DA2-3A553BE76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217" y="583207"/>
            <a:ext cx="2400021" cy="2112264"/>
          </a:xfrm>
          <a:prstGeom prst="rect">
            <a:avLst/>
          </a:prstGeom>
        </p:spPr>
      </p:pic>
      <p:pic>
        <p:nvPicPr>
          <p:cNvPr id="5122" name="Picture 2" descr="Obraz zawierający strzałka&#10;&#10;Opis wygenerowany automatycznie">
            <a:extLst>
              <a:ext uri="{FF2B5EF4-FFF2-40B4-BE49-F238E27FC236}">
                <a16:creationId xmlns:a16="http://schemas.microsoft.com/office/drawing/2014/main" id="{18FF6D8C-8681-460F-987E-3A4290E20E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0" r="1" b="11409"/>
          <a:stretch/>
        </p:blipFill>
        <p:spPr bwMode="auto">
          <a:xfrm>
            <a:off x="6815579" y="4006392"/>
            <a:ext cx="4718116" cy="13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6ECA323-F006-4360-89EC-94266BF57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080" y="583207"/>
            <a:ext cx="3163962" cy="19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5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519D7A-68C0-4D80-A3D1-5A08FFB6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0FA3AE-24B0-4073-A4AD-47CECAC1D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https://blog.lantkowiak.pl/index.php/2017/05/29/xstream-czyli-taka-lepsza-serializacja/</a:t>
            </a:r>
            <a:endParaRPr lang="pl-PL" dirty="0"/>
          </a:p>
          <a:p>
            <a:r>
              <a:rPr lang="pl-PL" dirty="0">
                <a:hlinkClick r:id="rId3"/>
              </a:rPr>
              <a:t>https://madooei.github.io/cs421_sp20_homepage/client-server-app/</a:t>
            </a:r>
            <a:endParaRPr lang="pl-PL" dirty="0"/>
          </a:p>
          <a:p>
            <a:r>
              <a:rPr lang="pl-PL" dirty="0">
                <a:hlinkClick r:id="rId4"/>
              </a:rPr>
              <a:t>https://www.omnisci.com/technical-glossary/client-server</a:t>
            </a:r>
            <a:endParaRPr lang="pl-PL" dirty="0"/>
          </a:p>
          <a:p>
            <a:r>
              <a:rPr lang="pl-PL" dirty="0">
                <a:hlinkClick r:id="rId5"/>
              </a:rPr>
              <a:t>https://en.wikipedia.org/wiki/Client%E2%80%93server_model</a:t>
            </a:r>
            <a:endParaRPr lang="pl-PL" dirty="0"/>
          </a:p>
          <a:p>
            <a:r>
              <a:rPr lang="pl-PL" dirty="0"/>
              <a:t>https://www.techworldeasy.com/2020/08/configuring-ssl-in-apache-tomcat.html</a:t>
            </a:r>
          </a:p>
        </p:txBody>
      </p:sp>
    </p:spTree>
    <p:extLst>
      <p:ext uri="{BB962C8B-B14F-4D97-AF65-F5344CB8AC3E}">
        <p14:creationId xmlns:p14="http://schemas.microsoft.com/office/powerpoint/2010/main" val="420045295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185</Words>
  <Application>Microsoft Office PowerPoint</Application>
  <PresentationFormat>Panoramiczny</PresentationFormat>
  <Paragraphs>38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Komunikator_czatowy</vt:lpstr>
      <vt:lpstr>Prezentacja działania komunikatora</vt:lpstr>
      <vt:lpstr>Podstawy architektury klient-serwer</vt:lpstr>
      <vt:lpstr>Przesyłanie plików</vt:lpstr>
      <vt:lpstr>Synchronizacja</vt:lpstr>
      <vt:lpstr>Element Realizacji GUI</vt:lpstr>
      <vt:lpstr>Bezpieczeństwo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Komunikator_czatowy</dc:title>
  <dc:creator>Jan Ściga</dc:creator>
  <cp:lastModifiedBy>Jan Ściga</cp:lastModifiedBy>
  <cp:revision>15</cp:revision>
  <dcterms:created xsi:type="dcterms:W3CDTF">2021-04-16T17:31:27Z</dcterms:created>
  <dcterms:modified xsi:type="dcterms:W3CDTF">2021-04-18T19:04:49Z</dcterms:modified>
</cp:coreProperties>
</file>