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4" r:id="rId2"/>
    <p:sldId id="265" r:id="rId3"/>
    <p:sldId id="309" r:id="rId4"/>
    <p:sldId id="292" r:id="rId5"/>
    <p:sldId id="268" r:id="rId6"/>
    <p:sldId id="351" r:id="rId7"/>
    <p:sldId id="347" r:id="rId8"/>
    <p:sldId id="349" r:id="rId9"/>
    <p:sldId id="348" r:id="rId10"/>
    <p:sldId id="293" r:id="rId11"/>
    <p:sldId id="350" r:id="rId12"/>
    <p:sldId id="352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3EE"/>
    <a:srgbClr val="FFFFCC"/>
    <a:srgbClr val="FEF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87269" autoAdjust="0"/>
  </p:normalViewPr>
  <p:slideViewPr>
    <p:cSldViewPr snapToGrid="0">
      <p:cViewPr varScale="1">
        <p:scale>
          <a:sx n="74" d="100"/>
          <a:sy n="74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C0ECB-9735-DC41-BA8A-A1FCE7DF115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27B78-45BF-534A-B0B1-DE5405D7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E148-6195-5243-B364-F7493EC19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we open our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91F82-AB61-4654-B5F4-54810ACED55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25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laughing memory did I have?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laughing memory did I have?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27B78-45BF-534A-B0B1-DE5405D718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7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13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53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81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5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3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5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0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5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31BC-A7B1-4427-B3BD-9509ACB56042}" type="datetimeFigureOut">
              <a:rPr lang="id-ID" smtClean="0"/>
              <a:t>18/10/21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4414-3250-471A-ADBB-3490C67387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2840736" y="0"/>
            <a:ext cx="6303264" cy="6858000"/>
          </a:xfrm>
          <a:custGeom>
            <a:avLst/>
            <a:gdLst/>
            <a:ahLst/>
            <a:cxnLst/>
            <a:rect l="l" t="t" r="r" b="b"/>
            <a:pathLst>
              <a:path w="3491865" h="6858000">
                <a:moveTo>
                  <a:pt x="0" y="6858000"/>
                </a:moveTo>
                <a:lnTo>
                  <a:pt x="3491484" y="6858000"/>
                </a:lnTo>
                <a:lnTo>
                  <a:pt x="3491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1322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/>
              <a:t>Let’s Breathe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40161">
            <a:off x="-629370" y="-224077"/>
            <a:ext cx="2171700" cy="2333625"/>
          </a:xfrm>
          <a:prstGeom prst="rect">
            <a:avLst/>
          </a:prstGeom>
        </p:spPr>
      </p:pic>
      <p:sp>
        <p:nvSpPr>
          <p:cNvPr id="9" name="object 5"/>
          <p:cNvSpPr/>
          <p:nvPr/>
        </p:nvSpPr>
        <p:spPr>
          <a:xfrm>
            <a:off x="187639" y="6360464"/>
            <a:ext cx="1904164" cy="258041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48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3730" y="5809045"/>
            <a:ext cx="2014537" cy="9572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772F1F8-B48E-304F-B716-7B99360A8DA1}"/>
              </a:ext>
            </a:extLst>
          </p:cNvPr>
          <p:cNvSpPr/>
          <p:nvPr/>
        </p:nvSpPr>
        <p:spPr>
          <a:xfrm>
            <a:off x="7426761" y="1323414"/>
            <a:ext cx="1440000" cy="1440000"/>
          </a:xfrm>
          <a:prstGeom prst="ellipse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15C09B-6987-5C46-98C5-4D3D7D0B269F}"/>
              </a:ext>
            </a:extLst>
          </p:cNvPr>
          <p:cNvSpPr txBox="1">
            <a:spLocks/>
          </p:cNvSpPr>
          <p:nvPr/>
        </p:nvSpPr>
        <p:spPr>
          <a:xfrm>
            <a:off x="7465303" y="1685438"/>
            <a:ext cx="1354164" cy="73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30AB7-BB50-4D49-9389-B3A2C0E14C24}"/>
              </a:ext>
            </a:extLst>
          </p:cNvPr>
          <p:cNvSpPr txBox="1"/>
          <p:nvPr/>
        </p:nvSpPr>
        <p:spPr>
          <a:xfrm>
            <a:off x="3699491" y="3237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5B37E-7967-A144-B8A2-AB766CD0DF03}"/>
              </a:ext>
            </a:extLst>
          </p:cNvPr>
          <p:cNvSpPr txBox="1"/>
          <p:nvPr/>
        </p:nvSpPr>
        <p:spPr>
          <a:xfrm>
            <a:off x="3850334" y="4675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005EFF-4110-9540-A086-8EDEE2D3E7F9}"/>
              </a:ext>
            </a:extLst>
          </p:cNvPr>
          <p:cNvSpPr/>
          <p:nvPr/>
        </p:nvSpPr>
        <p:spPr>
          <a:xfrm>
            <a:off x="755876" y="2902420"/>
            <a:ext cx="4123469" cy="3248585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FA002-A945-F947-B5BD-3B6349389E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009" y="2954488"/>
            <a:ext cx="3989929" cy="31148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43E05B-EC27-5740-87C2-87EAFA59301D}"/>
              </a:ext>
            </a:extLst>
          </p:cNvPr>
          <p:cNvSpPr/>
          <p:nvPr/>
        </p:nvSpPr>
        <p:spPr>
          <a:xfrm>
            <a:off x="699032" y="1428625"/>
            <a:ext cx="6158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does my breath represent me?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B1AEB-C44F-8B41-8117-F8EF8979114A}"/>
              </a:ext>
            </a:extLst>
          </p:cNvPr>
          <p:cNvGrpSpPr/>
          <p:nvPr/>
        </p:nvGrpSpPr>
        <p:grpSpPr>
          <a:xfrm>
            <a:off x="5558600" y="3552251"/>
            <a:ext cx="1415610" cy="1982335"/>
            <a:chOff x="1962590" y="1230765"/>
            <a:chExt cx="1415610" cy="19823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F5F15A-6D57-ED49-A834-95F6B446766C}"/>
                </a:ext>
              </a:extLst>
            </p:cNvPr>
            <p:cNvGrpSpPr/>
            <p:nvPr/>
          </p:nvGrpSpPr>
          <p:grpSpPr>
            <a:xfrm>
              <a:off x="2182837" y="1230765"/>
              <a:ext cx="1023582" cy="1831423"/>
              <a:chOff x="5472752" y="1856098"/>
              <a:chExt cx="1023582" cy="1831423"/>
            </a:xfrm>
          </p:grpSpPr>
          <p:sp>
            <p:nvSpPr>
              <p:cNvPr id="24" name="Trapezoid 20">
                <a:extLst>
                  <a:ext uri="{FF2B5EF4-FFF2-40B4-BE49-F238E27FC236}">
                    <a16:creationId xmlns:a16="http://schemas.microsoft.com/office/drawing/2014/main" id="{A72858AB-5011-1046-A645-A238EFC3E0BA}"/>
                  </a:ext>
                </a:extLst>
              </p:cNvPr>
              <p:cNvSpPr/>
              <p:nvPr/>
            </p:nvSpPr>
            <p:spPr>
              <a:xfrm>
                <a:off x="5551227" y="2609348"/>
                <a:ext cx="866632" cy="1078173"/>
              </a:xfrm>
              <a:prstGeom prst="trapezoid">
                <a:avLst>
                  <a:gd name="adj" fmla="val 13889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21814F-4ACE-C341-B73F-CDD443BD2E7B}"/>
                  </a:ext>
                </a:extLst>
              </p:cNvPr>
              <p:cNvSpPr/>
              <p:nvPr/>
            </p:nvSpPr>
            <p:spPr>
              <a:xfrm>
                <a:off x="5472752" y="1856098"/>
                <a:ext cx="1023582" cy="996286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BE3B70-C29E-424F-A525-9C602DD7FCCF}"/>
                </a:ext>
              </a:extLst>
            </p:cNvPr>
            <p:cNvSpPr/>
            <p:nvPr/>
          </p:nvSpPr>
          <p:spPr>
            <a:xfrm>
              <a:off x="1962590" y="3060700"/>
              <a:ext cx="742510" cy="152400"/>
            </a:xfrm>
            <a:custGeom>
              <a:avLst/>
              <a:gdLst>
                <a:gd name="connsiteX0" fmla="*/ 285310 w 742510"/>
                <a:gd name="connsiteY0" fmla="*/ 0 h 152400"/>
                <a:gd name="connsiteX1" fmla="*/ 18610 w 742510"/>
                <a:gd name="connsiteY1" fmla="*/ 88900 h 152400"/>
                <a:gd name="connsiteX2" fmla="*/ 742510 w 74251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510" h="152400">
                  <a:moveTo>
                    <a:pt x="285310" y="0"/>
                  </a:moveTo>
                  <a:cubicBezTo>
                    <a:pt x="113860" y="31750"/>
                    <a:pt x="-57590" y="63500"/>
                    <a:pt x="18610" y="88900"/>
                  </a:cubicBezTo>
                  <a:cubicBezTo>
                    <a:pt x="94810" y="114300"/>
                    <a:pt x="418660" y="133350"/>
                    <a:pt x="742510" y="152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C707145-983D-5A43-A7D5-A3BB65448F6A}"/>
                </a:ext>
              </a:extLst>
            </p:cNvPr>
            <p:cNvSpPr/>
            <p:nvPr/>
          </p:nvSpPr>
          <p:spPr>
            <a:xfrm flipH="1">
              <a:off x="2635690" y="3073400"/>
              <a:ext cx="742510" cy="139700"/>
            </a:xfrm>
            <a:custGeom>
              <a:avLst/>
              <a:gdLst>
                <a:gd name="connsiteX0" fmla="*/ 285310 w 742510"/>
                <a:gd name="connsiteY0" fmla="*/ 0 h 152400"/>
                <a:gd name="connsiteX1" fmla="*/ 18610 w 742510"/>
                <a:gd name="connsiteY1" fmla="*/ 88900 h 152400"/>
                <a:gd name="connsiteX2" fmla="*/ 742510 w 74251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510" h="152400">
                  <a:moveTo>
                    <a:pt x="285310" y="0"/>
                  </a:moveTo>
                  <a:cubicBezTo>
                    <a:pt x="113860" y="31750"/>
                    <a:pt x="-57590" y="63500"/>
                    <a:pt x="18610" y="88900"/>
                  </a:cubicBezTo>
                  <a:cubicBezTo>
                    <a:pt x="94810" y="114300"/>
                    <a:pt x="418660" y="133350"/>
                    <a:pt x="742510" y="152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FE84D9-6078-154D-A252-89605570BCEE}"/>
                </a:ext>
              </a:extLst>
            </p:cNvPr>
            <p:cNvSpPr/>
            <p:nvPr/>
          </p:nvSpPr>
          <p:spPr>
            <a:xfrm>
              <a:off x="2034983" y="2235200"/>
              <a:ext cx="619317" cy="787400"/>
            </a:xfrm>
            <a:custGeom>
              <a:avLst/>
              <a:gdLst>
                <a:gd name="connsiteX0" fmla="*/ 301817 w 619317"/>
                <a:gd name="connsiteY0" fmla="*/ 0 h 787400"/>
                <a:gd name="connsiteX1" fmla="*/ 9717 w 619317"/>
                <a:gd name="connsiteY1" fmla="*/ 596900 h 787400"/>
                <a:gd name="connsiteX2" fmla="*/ 619317 w 619317"/>
                <a:gd name="connsiteY2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317" h="787400">
                  <a:moveTo>
                    <a:pt x="301817" y="0"/>
                  </a:moveTo>
                  <a:cubicBezTo>
                    <a:pt x="129308" y="232833"/>
                    <a:pt x="-43200" y="465667"/>
                    <a:pt x="9717" y="596900"/>
                  </a:cubicBezTo>
                  <a:cubicBezTo>
                    <a:pt x="62634" y="728133"/>
                    <a:pt x="340975" y="757766"/>
                    <a:pt x="619317" y="787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22FEF3-34FE-A54F-A0B1-E2F95CEE8BBF}"/>
                </a:ext>
              </a:extLst>
            </p:cNvPr>
            <p:cNvSpPr/>
            <p:nvPr/>
          </p:nvSpPr>
          <p:spPr>
            <a:xfrm flipH="1">
              <a:off x="2733483" y="2222500"/>
              <a:ext cx="619317" cy="787400"/>
            </a:xfrm>
            <a:custGeom>
              <a:avLst/>
              <a:gdLst>
                <a:gd name="connsiteX0" fmla="*/ 301817 w 619317"/>
                <a:gd name="connsiteY0" fmla="*/ 0 h 787400"/>
                <a:gd name="connsiteX1" fmla="*/ 9717 w 619317"/>
                <a:gd name="connsiteY1" fmla="*/ 596900 h 787400"/>
                <a:gd name="connsiteX2" fmla="*/ 619317 w 619317"/>
                <a:gd name="connsiteY2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317" h="787400">
                  <a:moveTo>
                    <a:pt x="301817" y="0"/>
                  </a:moveTo>
                  <a:cubicBezTo>
                    <a:pt x="129308" y="232833"/>
                    <a:pt x="-43200" y="465667"/>
                    <a:pt x="9717" y="596900"/>
                  </a:cubicBezTo>
                  <a:cubicBezTo>
                    <a:pt x="62634" y="728133"/>
                    <a:pt x="340975" y="757766"/>
                    <a:pt x="619317" y="787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608D8D7-A9CA-0747-ABA0-E93368B4EA29}"/>
                </a:ext>
              </a:extLst>
            </p:cNvPr>
            <p:cNvSpPr/>
            <p:nvPr/>
          </p:nvSpPr>
          <p:spPr>
            <a:xfrm rot="8269625">
              <a:off x="2309245" y="1391464"/>
              <a:ext cx="365796" cy="34974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C73FD20-85EA-BF46-B61D-ED897EF0CB25}"/>
                </a:ext>
              </a:extLst>
            </p:cNvPr>
            <p:cNvSpPr/>
            <p:nvPr/>
          </p:nvSpPr>
          <p:spPr>
            <a:xfrm rot="8269625">
              <a:off x="2741045" y="1404164"/>
              <a:ext cx="365796" cy="34974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5C1D9F-68FF-B647-B48E-11AF1623F3A1}"/>
              </a:ext>
            </a:extLst>
          </p:cNvPr>
          <p:cNvGrpSpPr/>
          <p:nvPr/>
        </p:nvGrpSpPr>
        <p:grpSpPr>
          <a:xfrm>
            <a:off x="7639147" y="2618194"/>
            <a:ext cx="412724" cy="538362"/>
            <a:chOff x="5858197" y="2934904"/>
            <a:chExt cx="412724" cy="538362"/>
          </a:xfrm>
        </p:grpSpPr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95155F10-E5C6-CB4D-BC04-CD535DDF0AD0}"/>
                </a:ext>
              </a:extLst>
            </p:cNvPr>
            <p:cNvSpPr/>
            <p:nvPr/>
          </p:nvSpPr>
          <p:spPr>
            <a:xfrm rot="8081958">
              <a:off x="5849567" y="2943534"/>
              <a:ext cx="429983" cy="412724"/>
            </a:xfrm>
            <a:prstGeom prst="teardrop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Flowchart: Process 17">
              <a:extLst>
                <a:ext uri="{FF2B5EF4-FFF2-40B4-BE49-F238E27FC236}">
                  <a16:creationId xmlns:a16="http://schemas.microsoft.com/office/drawing/2014/main" id="{95EB3819-B95F-F84D-A1B7-4F544641F01D}"/>
                </a:ext>
              </a:extLst>
            </p:cNvPr>
            <p:cNvSpPr/>
            <p:nvPr/>
          </p:nvSpPr>
          <p:spPr>
            <a:xfrm>
              <a:off x="5943600" y="3376304"/>
              <a:ext cx="215900" cy="9696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2" name="Cloud Callout 31">
            <a:extLst>
              <a:ext uri="{FF2B5EF4-FFF2-40B4-BE49-F238E27FC236}">
                <a16:creationId xmlns:a16="http://schemas.microsoft.com/office/drawing/2014/main" id="{3C5595FB-88F0-4648-AF01-27ECB68DC3B7}"/>
              </a:ext>
            </a:extLst>
          </p:cNvPr>
          <p:cNvSpPr/>
          <p:nvPr/>
        </p:nvSpPr>
        <p:spPr>
          <a:xfrm>
            <a:off x="7170419" y="2300521"/>
            <a:ext cx="1350181" cy="1173708"/>
          </a:xfrm>
          <a:prstGeom prst="cloudCallout">
            <a:avLst>
              <a:gd name="adj1" fmla="val -61208"/>
              <a:gd name="adj2" fmla="val 322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3163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A3D758-A2BD-6447-A479-6D4BEAE30757}"/>
              </a:ext>
            </a:extLst>
          </p:cNvPr>
          <p:cNvSpPr txBox="1"/>
          <p:nvPr/>
        </p:nvSpPr>
        <p:spPr>
          <a:xfrm>
            <a:off x="3699491" y="3237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12C86-D3DB-DB4A-AF06-05F0D69AA537}"/>
              </a:ext>
            </a:extLst>
          </p:cNvPr>
          <p:cNvSpPr txBox="1"/>
          <p:nvPr/>
        </p:nvSpPr>
        <p:spPr>
          <a:xfrm>
            <a:off x="5620953" y="259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C1E61D-6982-774C-B4EE-0CE66644A910}"/>
              </a:ext>
            </a:extLst>
          </p:cNvPr>
          <p:cNvSpPr txBox="1"/>
          <p:nvPr/>
        </p:nvSpPr>
        <p:spPr>
          <a:xfrm>
            <a:off x="8007389" y="403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763A2-8C30-1746-BD59-825B1A297306}"/>
              </a:ext>
            </a:extLst>
          </p:cNvPr>
          <p:cNvSpPr txBox="1"/>
          <p:nvPr/>
        </p:nvSpPr>
        <p:spPr>
          <a:xfrm>
            <a:off x="5771796" y="4085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C5984-2C16-9D4F-8C5D-2F877FD95C30}"/>
              </a:ext>
            </a:extLst>
          </p:cNvPr>
          <p:cNvSpPr txBox="1"/>
          <p:nvPr/>
        </p:nvSpPr>
        <p:spPr>
          <a:xfrm>
            <a:off x="3850334" y="4675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B5C83-4791-814E-BCB7-43B824748262}"/>
              </a:ext>
            </a:extLst>
          </p:cNvPr>
          <p:cNvSpPr txBox="1"/>
          <p:nvPr/>
        </p:nvSpPr>
        <p:spPr>
          <a:xfrm>
            <a:off x="8029773" y="241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1114D9-A230-3D44-9BDF-91EC4AA0E561}"/>
              </a:ext>
            </a:extLst>
          </p:cNvPr>
          <p:cNvSpPr txBox="1"/>
          <p:nvPr/>
        </p:nvSpPr>
        <p:spPr>
          <a:xfrm>
            <a:off x="8309075" y="5734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87F2A6-B395-BD4A-A407-BDEF9D268888}"/>
              </a:ext>
            </a:extLst>
          </p:cNvPr>
          <p:cNvSpPr txBox="1"/>
          <p:nvPr/>
        </p:nvSpPr>
        <p:spPr>
          <a:xfrm>
            <a:off x="5922639" y="5901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B9571B-C742-6E4A-AEE8-0AAAE472EC7D}"/>
              </a:ext>
            </a:extLst>
          </p:cNvPr>
          <p:cNvSpPr txBox="1"/>
          <p:nvPr/>
        </p:nvSpPr>
        <p:spPr>
          <a:xfrm>
            <a:off x="3536204" y="6589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6A87A-C900-3442-8091-60B60A45E8DB}"/>
              </a:ext>
            </a:extLst>
          </p:cNvPr>
          <p:cNvSpPr/>
          <p:nvPr/>
        </p:nvSpPr>
        <p:spPr>
          <a:xfrm>
            <a:off x="615003" y="1313028"/>
            <a:ext cx="3406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aware am I of </a:t>
            </a:r>
          </a:p>
          <a:p>
            <a:r>
              <a:rPr lang="en-US" sz="3200" dirty="0"/>
              <a:t>my breathing?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383884-FC01-D545-86DF-C7262CB1C09E}"/>
              </a:ext>
            </a:extLst>
          </p:cNvPr>
          <p:cNvSpPr/>
          <p:nvPr/>
        </p:nvSpPr>
        <p:spPr>
          <a:xfrm>
            <a:off x="210759" y="1047758"/>
            <a:ext cx="4202979" cy="1737812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153951-60D7-9A42-86A9-BC1AE5B7D683}"/>
              </a:ext>
            </a:extLst>
          </p:cNvPr>
          <p:cNvSpPr/>
          <p:nvPr/>
        </p:nvSpPr>
        <p:spPr>
          <a:xfrm>
            <a:off x="1844606" y="3233045"/>
            <a:ext cx="3478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to increase </a:t>
            </a:r>
          </a:p>
          <a:p>
            <a:r>
              <a:rPr lang="en-US" sz="3200" dirty="0"/>
              <a:t>my O2 level?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AD68AC-39BC-2243-A7E8-54AE6AD39C13}"/>
              </a:ext>
            </a:extLst>
          </p:cNvPr>
          <p:cNvSpPr/>
          <p:nvPr/>
        </p:nvSpPr>
        <p:spPr>
          <a:xfrm>
            <a:off x="1473472" y="2875132"/>
            <a:ext cx="4202979" cy="1843553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51B4731-5FF3-644A-846E-0F2B975BD25A}"/>
              </a:ext>
            </a:extLst>
          </p:cNvPr>
          <p:cNvSpPr/>
          <p:nvPr/>
        </p:nvSpPr>
        <p:spPr>
          <a:xfrm>
            <a:off x="2851746" y="4852934"/>
            <a:ext cx="4202979" cy="1843553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29E45-96B1-0546-878D-497AF47BA65B}"/>
              </a:ext>
            </a:extLst>
          </p:cNvPr>
          <p:cNvSpPr/>
          <p:nvPr/>
        </p:nvSpPr>
        <p:spPr>
          <a:xfrm>
            <a:off x="3104970" y="5217944"/>
            <a:ext cx="37297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does my breath </a:t>
            </a:r>
          </a:p>
          <a:p>
            <a:r>
              <a:rPr lang="en-US" sz="3200" dirty="0"/>
              <a:t>represent me?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C8176B-2D48-274C-BE1C-F5A08FDCA498}"/>
              </a:ext>
            </a:extLst>
          </p:cNvPr>
          <p:cNvGrpSpPr/>
          <p:nvPr/>
        </p:nvGrpSpPr>
        <p:grpSpPr>
          <a:xfrm>
            <a:off x="6076087" y="2327928"/>
            <a:ext cx="1415610" cy="1982335"/>
            <a:chOff x="1962590" y="1230765"/>
            <a:chExt cx="1415610" cy="19823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2131E9-F5F8-FA42-913D-927F09E772FD}"/>
                </a:ext>
              </a:extLst>
            </p:cNvPr>
            <p:cNvGrpSpPr/>
            <p:nvPr/>
          </p:nvGrpSpPr>
          <p:grpSpPr>
            <a:xfrm>
              <a:off x="2182837" y="1230765"/>
              <a:ext cx="1023582" cy="1831423"/>
              <a:chOff x="5472752" y="1856098"/>
              <a:chExt cx="1023582" cy="1831423"/>
            </a:xfrm>
          </p:grpSpPr>
          <p:sp>
            <p:nvSpPr>
              <p:cNvPr id="49" name="Trapezoid 20">
                <a:extLst>
                  <a:ext uri="{FF2B5EF4-FFF2-40B4-BE49-F238E27FC236}">
                    <a16:creationId xmlns:a16="http://schemas.microsoft.com/office/drawing/2014/main" id="{D2D33100-5819-3B4F-8127-A4259DD0D73F}"/>
                  </a:ext>
                </a:extLst>
              </p:cNvPr>
              <p:cNvSpPr/>
              <p:nvPr/>
            </p:nvSpPr>
            <p:spPr>
              <a:xfrm>
                <a:off x="5551227" y="2609348"/>
                <a:ext cx="866632" cy="1078173"/>
              </a:xfrm>
              <a:prstGeom prst="trapezoid">
                <a:avLst>
                  <a:gd name="adj" fmla="val 13889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860B5B0-8A78-604A-8FA0-F829F6D9789A}"/>
                  </a:ext>
                </a:extLst>
              </p:cNvPr>
              <p:cNvSpPr/>
              <p:nvPr/>
            </p:nvSpPr>
            <p:spPr>
              <a:xfrm>
                <a:off x="5472752" y="1856098"/>
                <a:ext cx="1023582" cy="996286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2414CFF-E683-2549-B8BA-9E94FEB2F508}"/>
                </a:ext>
              </a:extLst>
            </p:cNvPr>
            <p:cNvSpPr/>
            <p:nvPr/>
          </p:nvSpPr>
          <p:spPr>
            <a:xfrm>
              <a:off x="1962590" y="3060700"/>
              <a:ext cx="742510" cy="152400"/>
            </a:xfrm>
            <a:custGeom>
              <a:avLst/>
              <a:gdLst>
                <a:gd name="connsiteX0" fmla="*/ 285310 w 742510"/>
                <a:gd name="connsiteY0" fmla="*/ 0 h 152400"/>
                <a:gd name="connsiteX1" fmla="*/ 18610 w 742510"/>
                <a:gd name="connsiteY1" fmla="*/ 88900 h 152400"/>
                <a:gd name="connsiteX2" fmla="*/ 742510 w 74251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510" h="152400">
                  <a:moveTo>
                    <a:pt x="285310" y="0"/>
                  </a:moveTo>
                  <a:cubicBezTo>
                    <a:pt x="113860" y="31750"/>
                    <a:pt x="-57590" y="63500"/>
                    <a:pt x="18610" y="88900"/>
                  </a:cubicBezTo>
                  <a:cubicBezTo>
                    <a:pt x="94810" y="114300"/>
                    <a:pt x="418660" y="133350"/>
                    <a:pt x="742510" y="152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DD24E68-7BB4-1443-B097-A21D73C2D32A}"/>
                </a:ext>
              </a:extLst>
            </p:cNvPr>
            <p:cNvSpPr/>
            <p:nvPr/>
          </p:nvSpPr>
          <p:spPr>
            <a:xfrm flipH="1">
              <a:off x="2635690" y="3073400"/>
              <a:ext cx="742510" cy="139700"/>
            </a:xfrm>
            <a:custGeom>
              <a:avLst/>
              <a:gdLst>
                <a:gd name="connsiteX0" fmla="*/ 285310 w 742510"/>
                <a:gd name="connsiteY0" fmla="*/ 0 h 152400"/>
                <a:gd name="connsiteX1" fmla="*/ 18610 w 742510"/>
                <a:gd name="connsiteY1" fmla="*/ 88900 h 152400"/>
                <a:gd name="connsiteX2" fmla="*/ 742510 w 74251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510" h="152400">
                  <a:moveTo>
                    <a:pt x="285310" y="0"/>
                  </a:moveTo>
                  <a:cubicBezTo>
                    <a:pt x="113860" y="31750"/>
                    <a:pt x="-57590" y="63500"/>
                    <a:pt x="18610" y="88900"/>
                  </a:cubicBezTo>
                  <a:cubicBezTo>
                    <a:pt x="94810" y="114300"/>
                    <a:pt x="418660" y="133350"/>
                    <a:pt x="742510" y="152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A2F0959-5387-814B-92AB-E4C27B501B34}"/>
                </a:ext>
              </a:extLst>
            </p:cNvPr>
            <p:cNvSpPr/>
            <p:nvPr/>
          </p:nvSpPr>
          <p:spPr>
            <a:xfrm>
              <a:off x="2034983" y="2235200"/>
              <a:ext cx="619317" cy="787400"/>
            </a:xfrm>
            <a:custGeom>
              <a:avLst/>
              <a:gdLst>
                <a:gd name="connsiteX0" fmla="*/ 301817 w 619317"/>
                <a:gd name="connsiteY0" fmla="*/ 0 h 787400"/>
                <a:gd name="connsiteX1" fmla="*/ 9717 w 619317"/>
                <a:gd name="connsiteY1" fmla="*/ 596900 h 787400"/>
                <a:gd name="connsiteX2" fmla="*/ 619317 w 619317"/>
                <a:gd name="connsiteY2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317" h="787400">
                  <a:moveTo>
                    <a:pt x="301817" y="0"/>
                  </a:moveTo>
                  <a:cubicBezTo>
                    <a:pt x="129308" y="232833"/>
                    <a:pt x="-43200" y="465667"/>
                    <a:pt x="9717" y="596900"/>
                  </a:cubicBezTo>
                  <a:cubicBezTo>
                    <a:pt x="62634" y="728133"/>
                    <a:pt x="340975" y="757766"/>
                    <a:pt x="619317" y="787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D4B399D-596E-744F-98F0-762AFCB22251}"/>
                </a:ext>
              </a:extLst>
            </p:cNvPr>
            <p:cNvSpPr/>
            <p:nvPr/>
          </p:nvSpPr>
          <p:spPr>
            <a:xfrm flipH="1">
              <a:off x="2733483" y="2222500"/>
              <a:ext cx="619317" cy="787400"/>
            </a:xfrm>
            <a:custGeom>
              <a:avLst/>
              <a:gdLst>
                <a:gd name="connsiteX0" fmla="*/ 301817 w 619317"/>
                <a:gd name="connsiteY0" fmla="*/ 0 h 787400"/>
                <a:gd name="connsiteX1" fmla="*/ 9717 w 619317"/>
                <a:gd name="connsiteY1" fmla="*/ 596900 h 787400"/>
                <a:gd name="connsiteX2" fmla="*/ 619317 w 619317"/>
                <a:gd name="connsiteY2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317" h="787400">
                  <a:moveTo>
                    <a:pt x="301817" y="0"/>
                  </a:moveTo>
                  <a:cubicBezTo>
                    <a:pt x="129308" y="232833"/>
                    <a:pt x="-43200" y="465667"/>
                    <a:pt x="9717" y="596900"/>
                  </a:cubicBezTo>
                  <a:cubicBezTo>
                    <a:pt x="62634" y="728133"/>
                    <a:pt x="340975" y="757766"/>
                    <a:pt x="619317" y="787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A0FFC2A5-39DE-9643-A9C8-4ED0C59E015E}"/>
                </a:ext>
              </a:extLst>
            </p:cNvPr>
            <p:cNvSpPr/>
            <p:nvPr/>
          </p:nvSpPr>
          <p:spPr>
            <a:xfrm rot="8269625">
              <a:off x="2309245" y="1391464"/>
              <a:ext cx="365796" cy="34974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F2D2A74-9804-204C-AD0C-24923D9AAB58}"/>
                </a:ext>
              </a:extLst>
            </p:cNvPr>
            <p:cNvSpPr/>
            <p:nvPr/>
          </p:nvSpPr>
          <p:spPr>
            <a:xfrm rot="8269625">
              <a:off x="2741045" y="1404164"/>
              <a:ext cx="365796" cy="34974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782C9F-E3F2-EE42-BF3B-04DA20F2A666}"/>
              </a:ext>
            </a:extLst>
          </p:cNvPr>
          <p:cNvGrpSpPr/>
          <p:nvPr/>
        </p:nvGrpSpPr>
        <p:grpSpPr>
          <a:xfrm>
            <a:off x="8156634" y="1393871"/>
            <a:ext cx="412724" cy="538362"/>
            <a:chOff x="5858197" y="2934904"/>
            <a:chExt cx="412724" cy="538362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68629A49-5E7F-C44C-AAC7-DBCD50D1D8C8}"/>
                </a:ext>
              </a:extLst>
            </p:cNvPr>
            <p:cNvSpPr/>
            <p:nvPr/>
          </p:nvSpPr>
          <p:spPr>
            <a:xfrm rot="8081958">
              <a:off x="5849567" y="2943534"/>
              <a:ext cx="429983" cy="412724"/>
            </a:xfrm>
            <a:prstGeom prst="teardrop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Flowchart: Process 17">
              <a:extLst>
                <a:ext uri="{FF2B5EF4-FFF2-40B4-BE49-F238E27FC236}">
                  <a16:creationId xmlns:a16="http://schemas.microsoft.com/office/drawing/2014/main" id="{6D816BF8-CE11-F044-985E-3868A9663DE2}"/>
                </a:ext>
              </a:extLst>
            </p:cNvPr>
            <p:cNvSpPr/>
            <p:nvPr/>
          </p:nvSpPr>
          <p:spPr>
            <a:xfrm>
              <a:off x="5943600" y="3376304"/>
              <a:ext cx="215900" cy="9696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Cloud Callout 53">
            <a:extLst>
              <a:ext uri="{FF2B5EF4-FFF2-40B4-BE49-F238E27FC236}">
                <a16:creationId xmlns:a16="http://schemas.microsoft.com/office/drawing/2014/main" id="{D58F94A1-CE44-7544-9D35-B563DD3BE18C}"/>
              </a:ext>
            </a:extLst>
          </p:cNvPr>
          <p:cNvSpPr/>
          <p:nvPr/>
        </p:nvSpPr>
        <p:spPr>
          <a:xfrm>
            <a:off x="7687906" y="1076198"/>
            <a:ext cx="1350181" cy="1173708"/>
          </a:xfrm>
          <a:prstGeom prst="cloudCallout">
            <a:avLst>
              <a:gd name="adj1" fmla="val -61208"/>
              <a:gd name="adj2" fmla="val 322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95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21" grpId="0" animBg="1"/>
      <p:bldP spid="25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FC3191-57BA-4A49-B30D-1A77783A8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t="17778" r="8421" b="4093"/>
          <a:stretch/>
        </p:blipFill>
        <p:spPr>
          <a:xfrm>
            <a:off x="195806" y="911344"/>
            <a:ext cx="8752387" cy="5953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0D727-4AC2-744E-B51D-4124978537C5}"/>
              </a:ext>
            </a:extLst>
          </p:cNvPr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A9CA2-61EF-6D42-95CE-5150363AF7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487BC-CF7E-9944-9740-96A213B4E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017" y="1568277"/>
            <a:ext cx="7837859" cy="4425455"/>
          </a:xfrm>
        </p:spPr>
        <p:txBody>
          <a:bodyPr>
            <a:normAutofit/>
          </a:bodyPr>
          <a:lstStyle/>
          <a:p>
            <a:r>
              <a:rPr lang="id-ID" sz="4000" b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Objectives</a:t>
            </a:r>
            <a:endParaRPr lang="id-ID" sz="4000" b="1" dirty="0">
              <a:latin typeface="Optima" panose="02020500000000000000" pitchFamily="18" charset="0"/>
              <a:ea typeface="Optima" panose="02020500000000000000" pitchFamily="18" charset="0"/>
              <a:cs typeface="Optima" panose="02020500000000000000" pitchFamily="18" charset="0"/>
            </a:endParaRPr>
          </a:p>
          <a:p>
            <a:endParaRPr lang="id-ID" dirty="0">
              <a:latin typeface="Optima" panose="02020500000000000000" pitchFamily="18" charset="0"/>
              <a:ea typeface="Optima" panose="02020500000000000000" pitchFamily="18" charset="0"/>
              <a:cs typeface="Optima" panose="02020500000000000000" pitchFamily="18" charset="0"/>
            </a:endParaRPr>
          </a:p>
          <a:p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To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observe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“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How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aware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am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I 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of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my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i="1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breathing</a:t>
            </a:r>
            <a:r>
              <a:rPr lang="id-ID" i="1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?”</a:t>
            </a:r>
          </a:p>
          <a:p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To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increase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our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O2 Level in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our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body</a:t>
            </a:r>
            <a:endParaRPr lang="id-ID" dirty="0">
              <a:latin typeface="Optima" panose="02020500000000000000" pitchFamily="18" charset="0"/>
              <a:ea typeface="Optima" panose="02020500000000000000" pitchFamily="18" charset="0"/>
              <a:cs typeface="Optima" panose="02020500000000000000" pitchFamily="18" charset="0"/>
            </a:endParaRPr>
          </a:p>
          <a:p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Understanding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about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what’s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reflected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through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the</a:t>
            </a:r>
            <a:r>
              <a:rPr lang="id-ID" dirty="0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 </a:t>
            </a:r>
            <a:r>
              <a:rPr lang="id-ID" dirty="0" err="1">
                <a:latin typeface="Optima" panose="02020500000000000000" pitchFamily="18" charset="0"/>
                <a:ea typeface="Optima" panose="02020500000000000000" pitchFamily="18" charset="0"/>
                <a:cs typeface="Optima" panose="02020500000000000000" pitchFamily="18" charset="0"/>
              </a:rPr>
              <a:t>breath</a:t>
            </a:r>
            <a:endParaRPr lang="id-ID" dirty="0">
              <a:latin typeface="Optima" panose="02020500000000000000" pitchFamily="18" charset="0"/>
              <a:ea typeface="Optima" panose="02020500000000000000" pitchFamily="18" charset="0"/>
              <a:cs typeface="Optima" panose="02020500000000000000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36868" y="4278626"/>
            <a:ext cx="1738685" cy="2178947"/>
            <a:chOff x="6107050" y="3536666"/>
            <a:chExt cx="2335571" cy="2811438"/>
          </a:xfrm>
        </p:grpSpPr>
        <p:grpSp>
          <p:nvGrpSpPr>
            <p:cNvPr id="7" name="Group 6"/>
            <p:cNvGrpSpPr/>
            <p:nvPr/>
          </p:nvGrpSpPr>
          <p:grpSpPr>
            <a:xfrm>
              <a:off x="6768152" y="3536666"/>
              <a:ext cx="1023582" cy="1954255"/>
              <a:chOff x="5472752" y="1733266"/>
              <a:chExt cx="1023582" cy="1954255"/>
            </a:xfrm>
          </p:grpSpPr>
          <p:sp>
            <p:nvSpPr>
              <p:cNvPr id="9" name="Trapezoid 8"/>
              <p:cNvSpPr/>
              <p:nvPr/>
            </p:nvSpPr>
            <p:spPr>
              <a:xfrm>
                <a:off x="5551227" y="2609348"/>
                <a:ext cx="866632" cy="1078173"/>
              </a:xfrm>
              <a:prstGeom prst="trapezoid">
                <a:avLst>
                  <a:gd name="adj" fmla="val 13889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72752" y="1733266"/>
                <a:ext cx="1023582" cy="996286"/>
                <a:chOff x="5472752" y="1733266"/>
                <a:chExt cx="1023582" cy="996286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472752" y="1733266"/>
                  <a:ext cx="1023582" cy="996286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>
                  <a:off x="5786653" y="2220388"/>
                  <a:ext cx="95534" cy="9553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3" name="Flowchart: Connector 12"/>
                <p:cNvSpPr/>
                <p:nvPr/>
              </p:nvSpPr>
              <p:spPr>
                <a:xfrm>
                  <a:off x="6066002" y="2225782"/>
                  <a:ext cx="95534" cy="95534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7000164" y="5490921"/>
              <a:ext cx="0" cy="8571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61997" y="5490921"/>
              <a:ext cx="0" cy="8571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Heart 15"/>
            <p:cNvSpPr/>
            <p:nvPr/>
          </p:nvSpPr>
          <p:spPr>
            <a:xfrm>
              <a:off x="6107050" y="4257127"/>
              <a:ext cx="448443" cy="40260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37300" y="4597400"/>
              <a:ext cx="596900" cy="228630"/>
            </a:xfrm>
            <a:custGeom>
              <a:avLst/>
              <a:gdLst>
                <a:gd name="connsiteX0" fmla="*/ 596900 w 596900"/>
                <a:gd name="connsiteY0" fmla="*/ 12700 h 228630"/>
                <a:gd name="connsiteX1" fmla="*/ 342900 w 596900"/>
                <a:gd name="connsiteY1" fmla="*/ 228600 h 228630"/>
                <a:gd name="connsiteX2" fmla="*/ 0 w 596900"/>
                <a:gd name="connsiteY2" fmla="*/ 0 h 228630"/>
                <a:gd name="connsiteX3" fmla="*/ 0 w 596900"/>
                <a:gd name="connsiteY3" fmla="*/ 0 h 22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00" h="228630">
                  <a:moveTo>
                    <a:pt x="596900" y="12700"/>
                  </a:moveTo>
                  <a:cubicBezTo>
                    <a:pt x="519641" y="121708"/>
                    <a:pt x="442383" y="230717"/>
                    <a:pt x="342900" y="228600"/>
                  </a:cubicBezTo>
                  <a:cubicBezTo>
                    <a:pt x="243417" y="22648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7620000" y="4610100"/>
              <a:ext cx="596900" cy="228630"/>
            </a:xfrm>
            <a:custGeom>
              <a:avLst/>
              <a:gdLst>
                <a:gd name="connsiteX0" fmla="*/ 596900 w 596900"/>
                <a:gd name="connsiteY0" fmla="*/ 12700 h 228630"/>
                <a:gd name="connsiteX1" fmla="*/ 342900 w 596900"/>
                <a:gd name="connsiteY1" fmla="*/ 228600 h 228630"/>
                <a:gd name="connsiteX2" fmla="*/ 0 w 596900"/>
                <a:gd name="connsiteY2" fmla="*/ 0 h 228630"/>
                <a:gd name="connsiteX3" fmla="*/ 0 w 596900"/>
                <a:gd name="connsiteY3" fmla="*/ 0 h 22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00" h="228630">
                  <a:moveTo>
                    <a:pt x="596900" y="12700"/>
                  </a:moveTo>
                  <a:cubicBezTo>
                    <a:pt x="519641" y="121708"/>
                    <a:pt x="442383" y="230717"/>
                    <a:pt x="342900" y="228600"/>
                  </a:cubicBezTo>
                  <a:cubicBezTo>
                    <a:pt x="243417" y="22648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029897" y="4154104"/>
              <a:ext cx="412724" cy="538362"/>
              <a:chOff x="5858197" y="2934904"/>
              <a:chExt cx="412724" cy="538362"/>
            </a:xfrm>
          </p:grpSpPr>
          <p:sp>
            <p:nvSpPr>
              <p:cNvPr id="20" name="Teardrop 19"/>
              <p:cNvSpPr/>
              <p:nvPr/>
            </p:nvSpPr>
            <p:spPr>
              <a:xfrm rot="8081958">
                <a:off x="5849567" y="2943534"/>
                <a:ext cx="429983" cy="412724"/>
              </a:xfrm>
              <a:prstGeom prst="teardrop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Flowchart: Process 20"/>
              <p:cNvSpPr/>
              <p:nvPr/>
            </p:nvSpPr>
            <p:spPr>
              <a:xfrm>
                <a:off x="5943600" y="3376304"/>
                <a:ext cx="215900" cy="96962"/>
              </a:xfrm>
              <a:prstGeom prst="flowChartProces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244373-5387-1343-983D-5EBEF8C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422"/>
            <a:ext cx="9144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17">
            <a:extLst>
              <a:ext uri="{FF2B5EF4-FFF2-40B4-BE49-F238E27FC236}">
                <a16:creationId xmlns:a16="http://schemas.microsoft.com/office/drawing/2014/main" id="{ED996A64-E1C9-944E-A97C-E949A1FD0E50}"/>
              </a:ext>
            </a:extLst>
          </p:cNvPr>
          <p:cNvSpPr/>
          <p:nvPr/>
        </p:nvSpPr>
        <p:spPr>
          <a:xfrm>
            <a:off x="888764" y="4066385"/>
            <a:ext cx="6878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Optima" panose="02000503060000020004" pitchFamily="2" charset="0"/>
              </a:rPr>
              <a:t>“When you own your breath, </a:t>
            </a:r>
          </a:p>
          <a:p>
            <a:pPr algn="ctr"/>
            <a:r>
              <a:rPr lang="en-US" sz="2800" i="1" dirty="0">
                <a:latin typeface="Optima" panose="02000503060000020004" pitchFamily="2" charset="0"/>
              </a:rPr>
              <a:t>Nobody can steal your peace”</a:t>
            </a:r>
          </a:p>
          <a:p>
            <a:pPr algn="ctr"/>
            <a:r>
              <a:rPr lang="en-US" sz="2800" i="1" dirty="0">
                <a:latin typeface="Optima" panose="02000503060000020004" pitchFamily="2" charset="0"/>
              </a:rPr>
              <a:t>~ Unknown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9299" y="53787"/>
            <a:ext cx="8886015" cy="6822100"/>
            <a:chOff x="259299" y="53787"/>
            <a:chExt cx="8886015" cy="6822100"/>
          </a:xfrm>
        </p:grpSpPr>
        <p:sp>
          <p:nvSpPr>
            <p:cNvPr id="11" name="Rectangle 10"/>
            <p:cNvSpPr/>
            <p:nvPr/>
          </p:nvSpPr>
          <p:spPr>
            <a:xfrm>
              <a:off x="259299" y="6527902"/>
              <a:ext cx="6804000" cy="99410"/>
            </a:xfrm>
            <a:prstGeom prst="rect">
              <a:avLst/>
            </a:prstGeom>
            <a:solidFill>
              <a:srgbClr val="F7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7027" y="6699032"/>
              <a:ext cx="5040000" cy="36000"/>
            </a:xfrm>
            <a:prstGeom prst="rect">
              <a:avLst/>
            </a:prstGeom>
            <a:solidFill>
              <a:srgbClr val="F7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6441049" y="2708151"/>
              <a:ext cx="5076000" cy="99410"/>
            </a:xfrm>
            <a:prstGeom prst="rect">
              <a:avLst/>
            </a:prstGeom>
            <a:solidFill>
              <a:srgbClr val="F7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6610521" y="2267787"/>
              <a:ext cx="4464000" cy="36000"/>
            </a:xfrm>
            <a:prstGeom prst="rect">
              <a:avLst/>
            </a:prstGeom>
            <a:solidFill>
              <a:srgbClr val="F7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61411" y="5342964"/>
              <a:ext cx="1883903" cy="153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0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5827819"/>
            <a:ext cx="2014537" cy="9572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A3D758-A2BD-6447-A479-6D4BEAE30757}"/>
              </a:ext>
            </a:extLst>
          </p:cNvPr>
          <p:cNvSpPr txBox="1"/>
          <p:nvPr/>
        </p:nvSpPr>
        <p:spPr>
          <a:xfrm>
            <a:off x="3699491" y="3237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12C86-D3DB-DB4A-AF06-05F0D69AA537}"/>
              </a:ext>
            </a:extLst>
          </p:cNvPr>
          <p:cNvSpPr txBox="1"/>
          <p:nvPr/>
        </p:nvSpPr>
        <p:spPr>
          <a:xfrm>
            <a:off x="5620953" y="2595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C1E61D-6982-774C-B4EE-0CE66644A910}"/>
              </a:ext>
            </a:extLst>
          </p:cNvPr>
          <p:cNvSpPr txBox="1"/>
          <p:nvPr/>
        </p:nvSpPr>
        <p:spPr>
          <a:xfrm>
            <a:off x="8007389" y="403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763A2-8C30-1746-BD59-825B1A297306}"/>
              </a:ext>
            </a:extLst>
          </p:cNvPr>
          <p:cNvSpPr txBox="1"/>
          <p:nvPr/>
        </p:nvSpPr>
        <p:spPr>
          <a:xfrm>
            <a:off x="5771796" y="4085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C5984-2C16-9D4F-8C5D-2F877FD95C30}"/>
              </a:ext>
            </a:extLst>
          </p:cNvPr>
          <p:cNvSpPr txBox="1"/>
          <p:nvPr/>
        </p:nvSpPr>
        <p:spPr>
          <a:xfrm>
            <a:off x="3850334" y="4675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B5C83-4791-814E-BCB7-43B824748262}"/>
              </a:ext>
            </a:extLst>
          </p:cNvPr>
          <p:cNvSpPr txBox="1"/>
          <p:nvPr/>
        </p:nvSpPr>
        <p:spPr>
          <a:xfrm>
            <a:off x="8029773" y="241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1114D9-A230-3D44-9BDF-91EC4AA0E561}"/>
              </a:ext>
            </a:extLst>
          </p:cNvPr>
          <p:cNvSpPr txBox="1"/>
          <p:nvPr/>
        </p:nvSpPr>
        <p:spPr>
          <a:xfrm>
            <a:off x="8309075" y="5734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87F2A6-B395-BD4A-A407-BDEF9D268888}"/>
              </a:ext>
            </a:extLst>
          </p:cNvPr>
          <p:cNvSpPr txBox="1"/>
          <p:nvPr/>
        </p:nvSpPr>
        <p:spPr>
          <a:xfrm>
            <a:off x="5922639" y="5901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B9571B-C742-6E4A-AEE8-0AAAE472EC7D}"/>
              </a:ext>
            </a:extLst>
          </p:cNvPr>
          <p:cNvSpPr txBox="1"/>
          <p:nvPr/>
        </p:nvSpPr>
        <p:spPr>
          <a:xfrm>
            <a:off x="3536204" y="6589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6A87A-C900-3442-8091-60B60A45E8DB}"/>
              </a:ext>
            </a:extLst>
          </p:cNvPr>
          <p:cNvSpPr/>
          <p:nvPr/>
        </p:nvSpPr>
        <p:spPr>
          <a:xfrm>
            <a:off x="629780" y="1628876"/>
            <a:ext cx="5807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aware am I of my breathing?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9DD13B-433C-934E-ABA1-518EED9A4846}"/>
              </a:ext>
            </a:extLst>
          </p:cNvPr>
          <p:cNvSpPr/>
          <p:nvPr/>
        </p:nvSpPr>
        <p:spPr>
          <a:xfrm>
            <a:off x="7606378" y="1143799"/>
            <a:ext cx="1440000" cy="1440000"/>
          </a:xfrm>
          <a:prstGeom prst="ellipse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678C8C-9558-3B49-AE74-438C81AF33CF}"/>
              </a:ext>
            </a:extLst>
          </p:cNvPr>
          <p:cNvSpPr txBox="1">
            <a:spLocks/>
          </p:cNvSpPr>
          <p:nvPr/>
        </p:nvSpPr>
        <p:spPr>
          <a:xfrm>
            <a:off x="7644920" y="1505823"/>
            <a:ext cx="1354164" cy="73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#1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383884-FC01-D545-86DF-C7262CB1C09E}"/>
              </a:ext>
            </a:extLst>
          </p:cNvPr>
          <p:cNvSpPr/>
          <p:nvPr/>
        </p:nvSpPr>
        <p:spPr>
          <a:xfrm>
            <a:off x="755876" y="2902420"/>
            <a:ext cx="4123469" cy="3248585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2AA779-2B3E-6841-960B-5506761892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009" y="2954488"/>
            <a:ext cx="3989929" cy="3114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0E61D6-E70A-2F48-A863-FB6647CE3D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2610" y="2472551"/>
            <a:ext cx="1440001" cy="36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79818" y="2907286"/>
            <a:ext cx="4123469" cy="3248585"/>
          </a:xfrm>
          <a:prstGeom prst="roundRect">
            <a:avLst>
              <a:gd name="adj" fmla="val 6448"/>
            </a:avLst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8148" y="5900738"/>
            <a:ext cx="2014537" cy="957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88A286-6882-674B-BE23-7F75D8861A01}"/>
              </a:ext>
            </a:extLst>
          </p:cNvPr>
          <p:cNvSpPr/>
          <p:nvPr/>
        </p:nvSpPr>
        <p:spPr>
          <a:xfrm>
            <a:off x="459192" y="1323414"/>
            <a:ext cx="6638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to increase my O2 level?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87ACAA-232E-2145-B557-D2DF52AD4EBB}"/>
              </a:ext>
            </a:extLst>
          </p:cNvPr>
          <p:cNvSpPr/>
          <p:nvPr/>
        </p:nvSpPr>
        <p:spPr>
          <a:xfrm>
            <a:off x="7590049" y="1078480"/>
            <a:ext cx="1440000" cy="1440000"/>
          </a:xfrm>
          <a:prstGeom prst="ellipse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FC070E-FC89-2247-9B27-4B848982FADA}"/>
              </a:ext>
            </a:extLst>
          </p:cNvPr>
          <p:cNvSpPr txBox="1">
            <a:spLocks/>
          </p:cNvSpPr>
          <p:nvPr/>
        </p:nvSpPr>
        <p:spPr>
          <a:xfrm>
            <a:off x="7628591" y="1440504"/>
            <a:ext cx="1354164" cy="73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#2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B043E6-C51C-7443-B4A5-3AE89AFB09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951" y="2959354"/>
            <a:ext cx="3989929" cy="311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71393-6812-3549-B1A6-51A5FCE71D2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2611" y="2472553"/>
            <a:ext cx="1440000" cy="36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7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8148" y="5900738"/>
            <a:ext cx="2014537" cy="957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88A286-6882-674B-BE23-7F75D8861A01}"/>
              </a:ext>
            </a:extLst>
          </p:cNvPr>
          <p:cNvSpPr/>
          <p:nvPr/>
        </p:nvSpPr>
        <p:spPr>
          <a:xfrm>
            <a:off x="459192" y="1323414"/>
            <a:ext cx="6638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to increase my O2 level?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87ACAA-232E-2145-B557-D2DF52AD4EBB}"/>
              </a:ext>
            </a:extLst>
          </p:cNvPr>
          <p:cNvSpPr/>
          <p:nvPr/>
        </p:nvSpPr>
        <p:spPr>
          <a:xfrm>
            <a:off x="7590049" y="1078480"/>
            <a:ext cx="1440000" cy="1440000"/>
          </a:xfrm>
          <a:prstGeom prst="ellipse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FC070E-FC89-2247-9B27-4B848982FADA}"/>
              </a:ext>
            </a:extLst>
          </p:cNvPr>
          <p:cNvSpPr txBox="1">
            <a:spLocks/>
          </p:cNvSpPr>
          <p:nvPr/>
        </p:nvSpPr>
        <p:spPr>
          <a:xfrm>
            <a:off x="7628591" y="1440504"/>
            <a:ext cx="1354164" cy="73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0D00E-EE6A-8648-B0D4-C01CBD0D8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2" y="2496955"/>
            <a:ext cx="1596839" cy="2246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7091D-976A-7543-AE8F-1116396FC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77" y="3179494"/>
            <a:ext cx="2971943" cy="626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5FA3F5-98C2-B944-A807-F13EB5939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32" y="2931397"/>
            <a:ext cx="2455877" cy="17485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1E8A9C-47A6-1E43-B8A4-B299150CB13B}"/>
              </a:ext>
            </a:extLst>
          </p:cNvPr>
          <p:cNvSpPr/>
          <p:nvPr/>
        </p:nvSpPr>
        <p:spPr>
          <a:xfrm>
            <a:off x="559251" y="4747662"/>
            <a:ext cx="1288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Light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E9D4F8-055F-3F4D-B452-0706995BDBA5}"/>
              </a:ext>
            </a:extLst>
          </p:cNvPr>
          <p:cNvSpPr/>
          <p:nvPr/>
        </p:nvSpPr>
        <p:spPr>
          <a:xfrm>
            <a:off x="3490118" y="4743671"/>
            <a:ext cx="1288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EEDA1-2680-E649-AF9C-340A15F28C93}"/>
              </a:ext>
            </a:extLst>
          </p:cNvPr>
          <p:cNvSpPr/>
          <p:nvPr/>
        </p:nvSpPr>
        <p:spPr>
          <a:xfrm>
            <a:off x="6816935" y="4746600"/>
            <a:ext cx="1288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Deep</a:t>
            </a:r>
          </a:p>
        </p:txBody>
      </p:sp>
    </p:spTree>
    <p:extLst>
      <p:ext uri="{BB962C8B-B14F-4D97-AF65-F5344CB8AC3E}">
        <p14:creationId xmlns:p14="http://schemas.microsoft.com/office/powerpoint/2010/main" val="42211971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314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2050" name="Picture 2" descr="Frontiers | Respiratory Rhythm, Autonomic Modulation, and the Spectrum of  Emotions: The Future of Emotion Recognition and Modulation | Psychology">
            <a:extLst>
              <a:ext uri="{FF2B5EF4-FFF2-40B4-BE49-F238E27FC236}">
                <a16:creationId xmlns:a16="http://schemas.microsoft.com/office/drawing/2014/main" id="{A93841CC-D8BE-0F46-9935-1D7707C5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44" y="1075981"/>
            <a:ext cx="7382782" cy="57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637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314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98AB88-F5A0-EA4A-8ADC-196D4A83D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0" y="1303538"/>
            <a:ext cx="7373616" cy="52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332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5314"/>
            <a:ext cx="9144000" cy="972055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87" y="91693"/>
            <a:ext cx="1800225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6" y="331484"/>
            <a:ext cx="1878413" cy="26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E1384-BC3E-8642-93B4-545A0DC918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9" b="7691"/>
          <a:stretch/>
        </p:blipFill>
        <p:spPr>
          <a:xfrm>
            <a:off x="1143000" y="1303539"/>
            <a:ext cx="7244862" cy="53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0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6182</TotalTime>
  <Words>155</Words>
  <Application>Microsoft Macintosh PowerPoint</Application>
  <PresentationFormat>On-screen Show (4:3)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Optima</vt:lpstr>
      <vt:lpstr>Office Theme</vt:lpstr>
      <vt:lpstr>Let’s Breathe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125</cp:revision>
  <dcterms:created xsi:type="dcterms:W3CDTF">2020-03-20T15:19:29Z</dcterms:created>
  <dcterms:modified xsi:type="dcterms:W3CDTF">2021-10-18T15:11:37Z</dcterms:modified>
</cp:coreProperties>
</file>