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20"/>
  </p:notesMasterIdLst>
  <p:sldIdLst>
    <p:sldId id="483" r:id="rId2"/>
    <p:sldId id="463" r:id="rId3"/>
    <p:sldId id="464" r:id="rId4"/>
    <p:sldId id="466" r:id="rId5"/>
    <p:sldId id="467" r:id="rId6"/>
    <p:sldId id="468" r:id="rId7"/>
    <p:sldId id="469" r:id="rId8"/>
    <p:sldId id="470" r:id="rId9"/>
    <p:sldId id="472" r:id="rId10"/>
    <p:sldId id="471" r:id="rId11"/>
    <p:sldId id="478" r:id="rId12"/>
    <p:sldId id="479" r:id="rId13"/>
    <p:sldId id="480" r:id="rId14"/>
    <p:sldId id="481" r:id="rId15"/>
    <p:sldId id="473" r:id="rId16"/>
    <p:sldId id="474" r:id="rId17"/>
    <p:sldId id="477" r:id="rId18"/>
    <p:sldId id="476" r:id="rId19"/>
  </p:sldIdLst>
  <p:sldSz cx="9180513" cy="6840538"/>
  <p:notesSz cx="7099300" cy="10234613"/>
  <p:embeddedFontLst>
    <p:embeddedFont>
      <p:font typeface="Forte" panose="03060902040502070203" pitchFamily="66" charset="0"/>
      <p:regular r:id="rId21"/>
    </p:embeddedFont>
    <p:embeddedFont>
      <p:font typeface="Chiller" panose="04020404031007020602" pitchFamily="82" charset="0"/>
      <p:regular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Master Class" id="{6CDB1F4F-58CF-4488-894F-00E3CF484D2D}">
          <p14:sldIdLst>
            <p14:sldId id="483"/>
            <p14:sldId id="463"/>
            <p14:sldId id="464"/>
            <p14:sldId id="466"/>
            <p14:sldId id="467"/>
            <p14:sldId id="468"/>
            <p14:sldId id="469"/>
            <p14:sldId id="470"/>
            <p14:sldId id="472"/>
            <p14:sldId id="471"/>
            <p14:sldId id="478"/>
            <p14:sldId id="479"/>
            <p14:sldId id="480"/>
            <p14:sldId id="481"/>
            <p14:sldId id="473"/>
            <p14:sldId id="474"/>
            <p14:sldId id="477"/>
            <p14:sldId id="47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2155" userDrawn="1">
          <p15:clr>
            <a:srgbClr val="A4A3A4"/>
          </p15:clr>
        </p15:guide>
        <p15:guide id="4" pos="28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s2 points" initials="sp" lastIdx="11" clrIdx="0">
    <p:extLst>
      <p:ext uri="{19B8F6BF-5375-455C-9EA6-DF929625EA0E}">
        <p15:presenceInfo xmlns:p15="http://schemas.microsoft.com/office/powerpoint/2012/main" userId="sales2 poi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3399"/>
    <a:srgbClr val="00FF00"/>
    <a:srgbClr val="000000"/>
    <a:srgbClr val="ECE2D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75" autoAdjust="0"/>
    <p:restoredTop sz="76563" autoAdjust="0"/>
  </p:normalViewPr>
  <p:slideViewPr>
    <p:cSldViewPr snapToGrid="0">
      <p:cViewPr varScale="1">
        <p:scale>
          <a:sx n="84" d="100"/>
          <a:sy n="84" d="100"/>
        </p:scale>
        <p:origin x="1181" y="77"/>
      </p:cViewPr>
      <p:guideLst>
        <p:guide orient="horz" pos="2160"/>
        <p:guide pos="2880"/>
        <p:guide orient="horz" pos="2155"/>
        <p:guide pos="289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4022937" y="0"/>
            <a:ext cx="3076363" cy="513508"/>
          </a:xfrm>
          <a:prstGeom prst="rect">
            <a:avLst/>
          </a:prstGeom>
          <a:noFill/>
          <a:ln>
            <a:noFill/>
          </a:ln>
        </p:spPr>
        <p:txBody>
          <a:bodyPr spcFirstLastPara="1" wrap="square" lIns="94750" tIns="47375" rIns="94750" bIns="47375" anchor="t" anchorCtr="0"/>
          <a:lstStyle>
            <a:lvl1pPr marR="0" lvl="0" algn="l"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644" y="0"/>
            <a:ext cx="3076363" cy="513508"/>
          </a:xfrm>
          <a:prstGeom prst="rect">
            <a:avLst/>
          </a:prstGeom>
          <a:noFill/>
          <a:ln>
            <a:noFill/>
          </a:ln>
        </p:spPr>
        <p:txBody>
          <a:bodyPr spcFirstLastPara="1" wrap="square" lIns="94750" tIns="47375" rIns="94750" bIns="47375" anchor="t" anchorCtr="0"/>
          <a:lstStyle>
            <a:lvl1pPr marR="0" lvl="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931" y="4925407"/>
            <a:ext cx="5679440" cy="4029879"/>
          </a:xfrm>
          <a:prstGeom prst="rect">
            <a:avLst/>
          </a:prstGeom>
          <a:noFill/>
          <a:ln>
            <a:noFill/>
          </a:ln>
        </p:spPr>
        <p:txBody>
          <a:bodyPr spcFirstLastPara="1" wrap="square" lIns="94750" tIns="47375" rIns="94750" bIns="47375" anchor="t" anchorCtr="0"/>
          <a:lstStyle>
            <a:lvl1pPr marL="457200" marR="0" lvl="0"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4022937" y="9721107"/>
            <a:ext cx="3076363" cy="513507"/>
          </a:xfrm>
          <a:prstGeom prst="rect">
            <a:avLst/>
          </a:prstGeom>
          <a:noFill/>
          <a:ln>
            <a:noFill/>
          </a:ln>
        </p:spPr>
        <p:txBody>
          <a:bodyPr spcFirstLastPara="1" wrap="square" lIns="94750" tIns="47375" rIns="94750" bIns="47375" anchor="b" anchorCtr="0"/>
          <a:lstStyle>
            <a:lvl1pPr marR="0" lvl="0" algn="l" rtl="1">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644" y="9721107"/>
            <a:ext cx="3076363" cy="513507"/>
          </a:xfrm>
          <a:prstGeom prst="rect">
            <a:avLst/>
          </a:prstGeom>
          <a:noFill/>
          <a:ln>
            <a:noFill/>
          </a:ln>
        </p:spPr>
        <p:txBody>
          <a:bodyPr spcFirstLastPara="1" wrap="square" lIns="94750" tIns="47375" rIns="94750" bIns="47375" anchor="b" anchorCtr="0">
            <a:noAutofit/>
          </a:bodyPr>
          <a:lstStyle/>
          <a:p>
            <a:pPr marL="0" marR="0" lvl="0" indent="0" algn="r" rtl="1">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1">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75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980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78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910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822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772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8732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49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24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8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448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22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305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896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454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33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709931" y="4925407"/>
            <a:ext cx="5679440" cy="4029879"/>
          </a:xfrm>
          <a:prstGeom prst="rect">
            <a:avLst/>
          </a:prstGeom>
        </p:spPr>
        <p:txBody>
          <a:bodyPr spcFirstLastPara="1" wrap="square" lIns="94750" tIns="47375" rIns="94750" bIns="47375" anchor="t" anchorCtr="0">
            <a:noAutofit/>
          </a:bodyPr>
          <a:lstStyle/>
          <a:p>
            <a:pPr marL="0" lvl="0" indent="0" algn="l" rtl="0">
              <a:spcBef>
                <a:spcPts val="0"/>
              </a:spcBef>
              <a:spcAft>
                <a:spcPts val="0"/>
              </a:spcAft>
              <a:buNone/>
            </a:pPr>
            <a:r>
              <a:rPr lang="en-US" dirty="0"/>
              <a:t>Opening slide. Make a soft music list of 15-20 minutes.</a:t>
            </a:r>
          </a:p>
          <a:p>
            <a:pPr marL="0" lvl="0" indent="0" algn="l" rtl="0">
              <a:spcBef>
                <a:spcPts val="0"/>
              </a:spcBef>
              <a:spcAft>
                <a:spcPts val="0"/>
              </a:spcAft>
              <a:buNone/>
            </a:pPr>
            <a:r>
              <a:rPr lang="en-US" dirty="0"/>
              <a:t>You will play it before the workshop starts, when participants entering the room. </a:t>
            </a:r>
            <a:endParaRPr dirty="0"/>
          </a:p>
        </p:txBody>
      </p:sp>
      <p:sp>
        <p:nvSpPr>
          <p:cNvPr id="86" name="Google Shape;86;p3:notes"/>
          <p:cNvSpPr>
            <a:spLocks noGrp="1" noRot="1" noChangeAspect="1"/>
          </p:cNvSpPr>
          <p:nvPr>
            <p:ph type="sldImg" idx="2"/>
          </p:nvPr>
        </p:nvSpPr>
        <p:spPr>
          <a:xfrm>
            <a:off x="1231900" y="1279525"/>
            <a:ext cx="463550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37243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5"/>
        <p:cNvGrpSpPr/>
        <p:nvPr/>
      </p:nvGrpSpPr>
      <p:grpSpPr>
        <a:xfrm>
          <a:off x="0" y="0"/>
          <a:ext cx="0" cy="0"/>
          <a:chOff x="0" y="0"/>
          <a:chExt cx="0" cy="0"/>
        </a:xfrm>
      </p:grpSpPr>
      <p:sp>
        <p:nvSpPr>
          <p:cNvPr id="9" name="Google Shape;89;p13">
            <a:extLst>
              <a:ext uri="{FF2B5EF4-FFF2-40B4-BE49-F238E27FC236}">
                <a16:creationId xmlns:a16="http://schemas.microsoft.com/office/drawing/2014/main" id="{166CE20D-D7CA-43D2-97DB-C26F239D6E8E}"/>
              </a:ext>
            </a:extLst>
          </p:cNvPr>
          <p:cNvSpPr/>
          <p:nvPr userDrawn="1"/>
        </p:nvSpPr>
        <p:spPr>
          <a:xfrm>
            <a:off x="-2" y="2"/>
            <a:ext cx="9180513" cy="755973"/>
          </a:xfrm>
          <a:prstGeom prst="rect">
            <a:avLst/>
          </a:prstGeom>
          <a:solidFill>
            <a:srgbClr val="ECE2D4"/>
          </a:solid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2"/>
          <p:cNvSpPr txBox="1">
            <a:spLocks noGrp="1"/>
          </p:cNvSpPr>
          <p:nvPr>
            <p:ph type="ctrTitle"/>
          </p:nvPr>
        </p:nvSpPr>
        <p:spPr>
          <a:xfrm>
            <a:off x="688539" y="2125002"/>
            <a:ext cx="7803436" cy="1466282"/>
          </a:xfrm>
          <a:prstGeom prst="rect">
            <a:avLst/>
          </a:prstGeom>
          <a:noFill/>
          <a:ln>
            <a:noFill/>
          </a:ln>
        </p:spPr>
        <p:txBody>
          <a:bodyPr spcFirstLastPara="1" wrap="square" lIns="91400" tIns="45700" rIns="91400" bIns="45700" anchor="ctr" anchorCtr="0"/>
          <a:lstStyle>
            <a:lvl1pPr lvl="0" algn="ctr" rtl="1">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7078" y="3876308"/>
            <a:ext cx="6426359" cy="1748137"/>
          </a:xfrm>
          <a:prstGeom prst="rect">
            <a:avLst/>
          </a:prstGeom>
          <a:noFill/>
          <a:ln>
            <a:noFill/>
          </a:ln>
        </p:spPr>
        <p:txBody>
          <a:bodyPr spcFirstLastPara="1" wrap="square" lIns="91400" tIns="45700" rIns="91400" bIns="45700" anchor="t" anchorCtr="0"/>
          <a:lstStyle>
            <a:lvl1pPr lvl="0" algn="ctr" rtl="1">
              <a:spcBef>
                <a:spcPts val="640"/>
              </a:spcBef>
              <a:spcAft>
                <a:spcPts val="0"/>
              </a:spcAft>
              <a:buClr>
                <a:srgbClr val="888888"/>
              </a:buClr>
              <a:buSzPts val="3200"/>
              <a:buNone/>
              <a:defRPr>
                <a:solidFill>
                  <a:srgbClr val="888888"/>
                </a:solidFill>
              </a:defRPr>
            </a:lvl1pPr>
            <a:lvl2pPr lvl="1" algn="ctr" rtl="1">
              <a:spcBef>
                <a:spcPts val="560"/>
              </a:spcBef>
              <a:spcAft>
                <a:spcPts val="0"/>
              </a:spcAft>
              <a:buClr>
                <a:srgbClr val="888888"/>
              </a:buClr>
              <a:buSzPts val="2800"/>
              <a:buNone/>
              <a:defRPr>
                <a:solidFill>
                  <a:srgbClr val="888888"/>
                </a:solidFill>
              </a:defRPr>
            </a:lvl2pPr>
            <a:lvl3pPr lvl="2" algn="ctr" rtl="1">
              <a:spcBef>
                <a:spcPts val="480"/>
              </a:spcBef>
              <a:spcAft>
                <a:spcPts val="0"/>
              </a:spcAft>
              <a:buClr>
                <a:srgbClr val="888888"/>
              </a:buClr>
              <a:buSzPts val="2400"/>
              <a:buNone/>
              <a:defRPr>
                <a:solidFill>
                  <a:srgbClr val="888888"/>
                </a:solidFill>
              </a:defRPr>
            </a:lvl3pPr>
            <a:lvl4pPr lvl="3" algn="ctr" rtl="1">
              <a:spcBef>
                <a:spcPts val="400"/>
              </a:spcBef>
              <a:spcAft>
                <a:spcPts val="0"/>
              </a:spcAft>
              <a:buClr>
                <a:srgbClr val="888888"/>
              </a:buClr>
              <a:buSzPts val="2000"/>
              <a:buNone/>
              <a:defRPr>
                <a:solidFill>
                  <a:srgbClr val="888888"/>
                </a:solidFill>
              </a:defRPr>
            </a:lvl4pPr>
            <a:lvl5pPr lvl="4" algn="ctr" rtl="1">
              <a:spcBef>
                <a:spcPts val="400"/>
              </a:spcBef>
              <a:spcAft>
                <a:spcPts val="0"/>
              </a:spcAft>
              <a:buClr>
                <a:srgbClr val="888888"/>
              </a:buClr>
              <a:buSzPts val="2000"/>
              <a:buNone/>
              <a:defRPr>
                <a:solidFill>
                  <a:srgbClr val="888888"/>
                </a:solidFill>
              </a:defRPr>
            </a:lvl5pPr>
            <a:lvl6pPr lvl="5" algn="ctr" rtl="1">
              <a:spcBef>
                <a:spcPts val="400"/>
              </a:spcBef>
              <a:spcAft>
                <a:spcPts val="0"/>
              </a:spcAft>
              <a:buClr>
                <a:srgbClr val="888888"/>
              </a:buClr>
              <a:buSzPts val="2000"/>
              <a:buNone/>
              <a:defRPr>
                <a:solidFill>
                  <a:srgbClr val="888888"/>
                </a:solidFill>
              </a:defRPr>
            </a:lvl6pPr>
            <a:lvl7pPr lvl="6" algn="ctr" rtl="1">
              <a:spcBef>
                <a:spcPts val="400"/>
              </a:spcBef>
              <a:spcAft>
                <a:spcPts val="0"/>
              </a:spcAft>
              <a:buClr>
                <a:srgbClr val="888888"/>
              </a:buClr>
              <a:buSzPts val="2000"/>
              <a:buNone/>
              <a:defRPr>
                <a:solidFill>
                  <a:srgbClr val="888888"/>
                </a:solidFill>
              </a:defRPr>
            </a:lvl7pPr>
            <a:lvl8pPr lvl="7" algn="ctr" rtl="1">
              <a:spcBef>
                <a:spcPts val="400"/>
              </a:spcBef>
              <a:spcAft>
                <a:spcPts val="0"/>
              </a:spcAft>
              <a:buClr>
                <a:srgbClr val="888888"/>
              </a:buClr>
              <a:buSzPts val="2000"/>
              <a:buNone/>
              <a:defRPr>
                <a:solidFill>
                  <a:srgbClr val="888888"/>
                </a:solidFill>
              </a:defRPr>
            </a:lvl8pPr>
            <a:lvl9pPr lvl="8" algn="ctr" rtl="1">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pic>
        <p:nvPicPr>
          <p:cNvPr id="7" name="Google Shape;90;p13" descr="logo.png">
            <a:extLst>
              <a:ext uri="{FF2B5EF4-FFF2-40B4-BE49-F238E27FC236}">
                <a16:creationId xmlns:a16="http://schemas.microsoft.com/office/drawing/2014/main" id="{ABEBD84B-12B8-45D6-A23D-64177CE9CC21}"/>
              </a:ext>
            </a:extLst>
          </p:cNvPr>
          <p:cNvPicPr preferRelativeResize="0"/>
          <p:nvPr userDrawn="1"/>
        </p:nvPicPr>
        <p:blipFill rotWithShape="1">
          <a:blip r:embed="rId2">
            <a:alphaModFix/>
          </a:blip>
          <a:srcRect/>
          <a:stretch/>
        </p:blipFill>
        <p:spPr>
          <a:xfrm>
            <a:off x="269776" y="281449"/>
            <a:ext cx="1565920" cy="193079"/>
          </a:xfrm>
          <a:prstGeom prst="rect">
            <a:avLst/>
          </a:prstGeom>
          <a:noFill/>
          <a:ln>
            <a:noFill/>
          </a:ln>
        </p:spPr>
      </p:pic>
      <p:sp>
        <p:nvSpPr>
          <p:cNvPr id="8" name="Google Shape;88;p13">
            <a:extLst>
              <a:ext uri="{FF2B5EF4-FFF2-40B4-BE49-F238E27FC236}">
                <a16:creationId xmlns:a16="http://schemas.microsoft.com/office/drawing/2014/main" id="{01871261-B99D-41EE-9EFA-C3AA0D8D9BF1}"/>
              </a:ext>
            </a:extLst>
          </p:cNvPr>
          <p:cNvSpPr txBox="1"/>
          <p:nvPr userDrawn="1"/>
        </p:nvSpPr>
        <p:spPr>
          <a:xfrm>
            <a:off x="4590257" y="119969"/>
            <a:ext cx="4320481" cy="525490"/>
          </a:xfrm>
          <a:prstGeom prst="rect">
            <a:avLst/>
          </a:prstGeom>
          <a:noFill/>
          <a:ln>
            <a:noFill/>
          </a:ln>
        </p:spPr>
        <p:txBody>
          <a:bodyPr spcFirstLastPara="1" wrap="square" lIns="91400" tIns="45700" rIns="91400" bIns="45700" anchor="t" anchorCtr="0">
            <a:noAutofit/>
          </a:bodyPr>
          <a:lstStyle/>
          <a:p>
            <a:pPr algn="r"/>
            <a:r>
              <a:rPr lang="en-GB" sz="1400" b="1" dirty="0">
                <a:latin typeface="Optima LT" pitchFamily="2" charset="0"/>
              </a:rPr>
              <a:t>Wings of Change</a:t>
            </a:r>
          </a:p>
          <a:p>
            <a:pPr algn="r"/>
            <a:r>
              <a:rPr lang="en-GB" sz="1400" dirty="0">
                <a:latin typeface="Optima LT" pitchFamily="2" charset="0"/>
              </a:rPr>
              <a:t>A Global Online Conference</a:t>
            </a:r>
            <a:endParaRPr lang="en-GB" sz="1400" dirty="0">
              <a:solidFill>
                <a:schemeClr val="dk1"/>
              </a:solidFill>
              <a:latin typeface="Optima LT" pitchFamily="2" charset="0"/>
              <a:sym typeface="Belleza"/>
            </a:endParaRPr>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5197" y="4395682"/>
            <a:ext cx="7803436" cy="1358607"/>
          </a:xfrm>
          <a:prstGeom prst="rect">
            <a:avLst/>
          </a:prstGeom>
          <a:noFill/>
          <a:ln>
            <a:noFill/>
          </a:ln>
        </p:spPr>
        <p:txBody>
          <a:bodyPr spcFirstLastPara="1" wrap="square" lIns="91400" tIns="45700" rIns="91400" bIns="45700" anchor="t" anchorCtr="0"/>
          <a:lstStyle>
            <a:lvl1pPr lvl="0" algn="r" rtl="1">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5197" y="2899314"/>
            <a:ext cx="7803436" cy="1496367"/>
          </a:xfrm>
          <a:prstGeom prst="rect">
            <a:avLst/>
          </a:prstGeom>
          <a:noFill/>
          <a:ln>
            <a:noFill/>
          </a:ln>
        </p:spPr>
        <p:txBody>
          <a:bodyPr spcFirstLastPara="1" wrap="square" lIns="91400" tIns="45700" rIns="91400" bIns="45700" anchor="b" anchorCtr="0"/>
          <a:lstStyle>
            <a:lvl1pPr marL="457200" lvl="0" indent="-228600" algn="r" rtl="1">
              <a:spcBef>
                <a:spcPts val="400"/>
              </a:spcBef>
              <a:spcAft>
                <a:spcPts val="0"/>
              </a:spcAft>
              <a:buClr>
                <a:srgbClr val="888888"/>
              </a:buClr>
              <a:buSzPts val="2000"/>
              <a:buNone/>
              <a:defRPr sz="2000">
                <a:solidFill>
                  <a:srgbClr val="888888"/>
                </a:solidFill>
              </a:defRPr>
            </a:lvl1pPr>
            <a:lvl2pPr marL="914400" lvl="1" indent="-228600" algn="r" rtl="1">
              <a:spcBef>
                <a:spcPts val="360"/>
              </a:spcBef>
              <a:spcAft>
                <a:spcPts val="0"/>
              </a:spcAft>
              <a:buClr>
                <a:srgbClr val="888888"/>
              </a:buClr>
              <a:buSzPts val="1800"/>
              <a:buNone/>
              <a:defRPr sz="1800">
                <a:solidFill>
                  <a:srgbClr val="888888"/>
                </a:solidFill>
              </a:defRPr>
            </a:lvl2pPr>
            <a:lvl3pPr marL="1371600" lvl="2" indent="-228600" algn="r" rtl="1">
              <a:spcBef>
                <a:spcPts val="320"/>
              </a:spcBef>
              <a:spcAft>
                <a:spcPts val="0"/>
              </a:spcAft>
              <a:buClr>
                <a:srgbClr val="888888"/>
              </a:buClr>
              <a:buSzPts val="1600"/>
              <a:buNone/>
              <a:defRPr sz="1600">
                <a:solidFill>
                  <a:srgbClr val="888888"/>
                </a:solidFill>
              </a:defRPr>
            </a:lvl3pPr>
            <a:lvl4pPr marL="1828800" lvl="3" indent="-228600" algn="r" rtl="1">
              <a:spcBef>
                <a:spcPts val="280"/>
              </a:spcBef>
              <a:spcAft>
                <a:spcPts val="0"/>
              </a:spcAft>
              <a:buClr>
                <a:srgbClr val="888888"/>
              </a:buClr>
              <a:buSzPts val="1400"/>
              <a:buNone/>
              <a:defRPr sz="1400">
                <a:solidFill>
                  <a:srgbClr val="888888"/>
                </a:solidFill>
              </a:defRPr>
            </a:lvl4pPr>
            <a:lvl5pPr marL="2286000" lvl="4" indent="-228600" algn="r" rtl="1">
              <a:spcBef>
                <a:spcPts val="280"/>
              </a:spcBef>
              <a:spcAft>
                <a:spcPts val="0"/>
              </a:spcAft>
              <a:buClr>
                <a:srgbClr val="888888"/>
              </a:buClr>
              <a:buSzPts val="1400"/>
              <a:buNone/>
              <a:defRPr sz="1400">
                <a:solidFill>
                  <a:srgbClr val="888888"/>
                </a:solidFill>
              </a:defRPr>
            </a:lvl5pPr>
            <a:lvl6pPr marL="2743200" lvl="5" indent="-228600" algn="r" rtl="1">
              <a:spcBef>
                <a:spcPts val="280"/>
              </a:spcBef>
              <a:spcAft>
                <a:spcPts val="0"/>
              </a:spcAft>
              <a:buClr>
                <a:srgbClr val="888888"/>
              </a:buClr>
              <a:buSzPts val="1400"/>
              <a:buNone/>
              <a:defRPr sz="1400">
                <a:solidFill>
                  <a:srgbClr val="888888"/>
                </a:solidFill>
              </a:defRPr>
            </a:lvl6pPr>
            <a:lvl7pPr marL="3200400" lvl="6" indent="-228600" algn="r" rtl="1">
              <a:spcBef>
                <a:spcPts val="280"/>
              </a:spcBef>
              <a:spcAft>
                <a:spcPts val="0"/>
              </a:spcAft>
              <a:buClr>
                <a:srgbClr val="888888"/>
              </a:buClr>
              <a:buSzPts val="1400"/>
              <a:buNone/>
              <a:defRPr sz="1400">
                <a:solidFill>
                  <a:srgbClr val="888888"/>
                </a:solidFill>
              </a:defRPr>
            </a:lvl7pPr>
            <a:lvl8pPr marL="3657600" lvl="7" indent="-228600" algn="r" rtl="1">
              <a:spcBef>
                <a:spcPts val="280"/>
              </a:spcBef>
              <a:spcAft>
                <a:spcPts val="0"/>
              </a:spcAft>
              <a:buClr>
                <a:srgbClr val="888888"/>
              </a:buClr>
              <a:buSzPts val="1400"/>
              <a:buNone/>
              <a:defRPr sz="1400">
                <a:solidFill>
                  <a:srgbClr val="888888"/>
                </a:solidFill>
              </a:defRPr>
            </a:lvl8pPr>
            <a:lvl9pPr marL="4114800" lvl="8" indent="-228600" algn="r" rtl="1">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pic>
        <p:nvPicPr>
          <p:cNvPr id="7" name="Google Shape;90;p13" descr="logo.png">
            <a:extLst>
              <a:ext uri="{FF2B5EF4-FFF2-40B4-BE49-F238E27FC236}">
                <a16:creationId xmlns:a16="http://schemas.microsoft.com/office/drawing/2014/main" id="{52A0E103-F2C7-41F7-9BD2-C5D49B8C083A}"/>
              </a:ext>
            </a:extLst>
          </p:cNvPr>
          <p:cNvPicPr preferRelativeResize="0"/>
          <p:nvPr userDrawn="1"/>
        </p:nvPicPr>
        <p:blipFill rotWithShape="1">
          <a:blip r:embed="rId2">
            <a:alphaModFix/>
          </a:blip>
          <a:srcRect/>
          <a:stretch/>
        </p:blipFill>
        <p:spPr>
          <a:xfrm>
            <a:off x="269776" y="281449"/>
            <a:ext cx="1565920" cy="193079"/>
          </a:xfrm>
          <a:prstGeom prst="rect">
            <a:avLst/>
          </a:prstGeom>
          <a:noFill/>
          <a:ln>
            <a:noFill/>
          </a:ln>
        </p:spPr>
      </p:pic>
      <p:sp>
        <p:nvSpPr>
          <p:cNvPr id="8" name="Google Shape;88;p13">
            <a:extLst>
              <a:ext uri="{FF2B5EF4-FFF2-40B4-BE49-F238E27FC236}">
                <a16:creationId xmlns:a16="http://schemas.microsoft.com/office/drawing/2014/main" id="{B8B38C90-A3DB-47B7-81E3-B202AD8D33C3}"/>
              </a:ext>
            </a:extLst>
          </p:cNvPr>
          <p:cNvSpPr txBox="1"/>
          <p:nvPr userDrawn="1"/>
        </p:nvSpPr>
        <p:spPr>
          <a:xfrm>
            <a:off x="4590257" y="119969"/>
            <a:ext cx="4320481" cy="525490"/>
          </a:xfrm>
          <a:prstGeom prst="rect">
            <a:avLst/>
          </a:prstGeom>
          <a:noFill/>
          <a:ln>
            <a:noFill/>
          </a:ln>
        </p:spPr>
        <p:txBody>
          <a:bodyPr spcFirstLastPara="1" wrap="square" lIns="91400" tIns="45700" rIns="91400" bIns="45700" anchor="t" anchorCtr="0">
            <a:noAutofit/>
          </a:bodyPr>
          <a:lstStyle/>
          <a:p>
            <a:pPr algn="r"/>
            <a:r>
              <a:rPr lang="en-GB" sz="1400" b="1" dirty="0">
                <a:latin typeface="Optima LT" pitchFamily="2" charset="0"/>
              </a:rPr>
              <a:t>Wings of Change</a:t>
            </a:r>
          </a:p>
          <a:p>
            <a:pPr algn="r"/>
            <a:r>
              <a:rPr lang="en-GB" sz="1400" dirty="0">
                <a:latin typeface="Optima LT" pitchFamily="2" charset="0"/>
              </a:rPr>
              <a:t>A Global Online Conference</a:t>
            </a:r>
            <a:endParaRPr lang="en-GB" sz="1400" dirty="0">
              <a:solidFill>
                <a:schemeClr val="dk1"/>
              </a:solidFill>
              <a:latin typeface="Optima LT" pitchFamily="2" charset="0"/>
              <a:sym typeface="Belleza"/>
            </a:endParaRPr>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9026" y="273940"/>
            <a:ext cx="8262462" cy="1140090"/>
          </a:xfrm>
          <a:prstGeom prst="rect">
            <a:avLst/>
          </a:prstGeom>
          <a:noFill/>
          <a:ln>
            <a:noFill/>
          </a:ln>
        </p:spPr>
        <p:txBody>
          <a:bodyPr spcFirstLastPara="1" wrap="square" lIns="91400" tIns="45700" rIns="91400" bIns="45700" anchor="ctr" anchorCtr="0"/>
          <a:lstStyle>
            <a:lvl1pPr lvl="0" algn="ctr" rtl="1">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9025" y="1596127"/>
            <a:ext cx="4054727" cy="4514439"/>
          </a:xfrm>
          <a:prstGeom prst="rect">
            <a:avLst/>
          </a:prstGeom>
          <a:noFill/>
          <a:ln>
            <a:noFill/>
          </a:ln>
        </p:spPr>
        <p:txBody>
          <a:bodyPr spcFirstLastPara="1" wrap="square" lIns="91400" tIns="45700" rIns="91400" bIns="45700" anchor="t" anchorCtr="0"/>
          <a:lstStyle>
            <a:lvl1pPr marL="457200" lvl="0" indent="-406400" algn="r" rtl="1">
              <a:spcBef>
                <a:spcPts val="560"/>
              </a:spcBef>
              <a:spcAft>
                <a:spcPts val="0"/>
              </a:spcAft>
              <a:buClr>
                <a:schemeClr val="dk1"/>
              </a:buClr>
              <a:buSzPts val="2800"/>
              <a:buChar char="•"/>
              <a:defRPr sz="2800"/>
            </a:lvl1pPr>
            <a:lvl2pPr marL="914400" lvl="1" indent="-381000" algn="r" rtl="1">
              <a:spcBef>
                <a:spcPts val="480"/>
              </a:spcBef>
              <a:spcAft>
                <a:spcPts val="0"/>
              </a:spcAft>
              <a:buClr>
                <a:schemeClr val="dk1"/>
              </a:buClr>
              <a:buSzPts val="2400"/>
              <a:buChar char="–"/>
              <a:defRPr sz="2400"/>
            </a:lvl2pPr>
            <a:lvl3pPr marL="1371600" lvl="2" indent="-355600" algn="r" rtl="1">
              <a:spcBef>
                <a:spcPts val="400"/>
              </a:spcBef>
              <a:spcAft>
                <a:spcPts val="0"/>
              </a:spcAft>
              <a:buClr>
                <a:schemeClr val="dk1"/>
              </a:buClr>
              <a:buSzPts val="2000"/>
              <a:buChar char="•"/>
              <a:defRPr sz="2000"/>
            </a:lvl3pPr>
            <a:lvl4pPr marL="1828800" lvl="3" indent="-342900" algn="r" rtl="1">
              <a:spcBef>
                <a:spcPts val="360"/>
              </a:spcBef>
              <a:spcAft>
                <a:spcPts val="0"/>
              </a:spcAft>
              <a:buClr>
                <a:schemeClr val="dk1"/>
              </a:buClr>
              <a:buSzPts val="1800"/>
              <a:buChar char="–"/>
              <a:defRPr sz="1800"/>
            </a:lvl4pPr>
            <a:lvl5pPr marL="2286000" lvl="4" indent="-342900" algn="r" rtl="1">
              <a:spcBef>
                <a:spcPts val="360"/>
              </a:spcBef>
              <a:spcAft>
                <a:spcPts val="0"/>
              </a:spcAft>
              <a:buClr>
                <a:schemeClr val="dk1"/>
              </a:buClr>
              <a:buSzPts val="1800"/>
              <a:buChar char="»"/>
              <a:defRPr sz="1800"/>
            </a:lvl5pPr>
            <a:lvl6pPr marL="2743200" lvl="5" indent="-342900" algn="r" rtl="1">
              <a:spcBef>
                <a:spcPts val="360"/>
              </a:spcBef>
              <a:spcAft>
                <a:spcPts val="0"/>
              </a:spcAft>
              <a:buClr>
                <a:schemeClr val="dk1"/>
              </a:buClr>
              <a:buSzPts val="1800"/>
              <a:buChar char="•"/>
              <a:defRPr sz="1800"/>
            </a:lvl6pPr>
            <a:lvl7pPr marL="3200400" lvl="6" indent="-342900" algn="r" rtl="1">
              <a:spcBef>
                <a:spcPts val="360"/>
              </a:spcBef>
              <a:spcAft>
                <a:spcPts val="0"/>
              </a:spcAft>
              <a:buClr>
                <a:schemeClr val="dk1"/>
              </a:buClr>
              <a:buSzPts val="1800"/>
              <a:buChar char="•"/>
              <a:defRPr sz="1800"/>
            </a:lvl7pPr>
            <a:lvl8pPr marL="3657600" lvl="7" indent="-342900" algn="r" rtl="1">
              <a:spcBef>
                <a:spcPts val="360"/>
              </a:spcBef>
              <a:spcAft>
                <a:spcPts val="0"/>
              </a:spcAft>
              <a:buClr>
                <a:schemeClr val="dk1"/>
              </a:buClr>
              <a:buSzPts val="1800"/>
              <a:buChar char="•"/>
              <a:defRPr sz="1800"/>
            </a:lvl8pPr>
            <a:lvl9pPr marL="4114800" lvl="8" indent="-342900" algn="r" rtl="1">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66761" y="1596127"/>
            <a:ext cx="4054727" cy="4514439"/>
          </a:xfrm>
          <a:prstGeom prst="rect">
            <a:avLst/>
          </a:prstGeom>
          <a:noFill/>
          <a:ln>
            <a:noFill/>
          </a:ln>
        </p:spPr>
        <p:txBody>
          <a:bodyPr spcFirstLastPara="1" wrap="square" lIns="91400" tIns="45700" rIns="91400" bIns="45700" anchor="t" anchorCtr="0"/>
          <a:lstStyle>
            <a:lvl1pPr marL="457200" lvl="0" indent="-406400" algn="r" rtl="1">
              <a:spcBef>
                <a:spcPts val="560"/>
              </a:spcBef>
              <a:spcAft>
                <a:spcPts val="0"/>
              </a:spcAft>
              <a:buClr>
                <a:schemeClr val="dk1"/>
              </a:buClr>
              <a:buSzPts val="2800"/>
              <a:buChar char="•"/>
              <a:defRPr sz="2800"/>
            </a:lvl1pPr>
            <a:lvl2pPr marL="914400" lvl="1" indent="-381000" algn="r" rtl="1">
              <a:spcBef>
                <a:spcPts val="480"/>
              </a:spcBef>
              <a:spcAft>
                <a:spcPts val="0"/>
              </a:spcAft>
              <a:buClr>
                <a:schemeClr val="dk1"/>
              </a:buClr>
              <a:buSzPts val="2400"/>
              <a:buChar char="–"/>
              <a:defRPr sz="2400"/>
            </a:lvl2pPr>
            <a:lvl3pPr marL="1371600" lvl="2" indent="-355600" algn="r" rtl="1">
              <a:spcBef>
                <a:spcPts val="400"/>
              </a:spcBef>
              <a:spcAft>
                <a:spcPts val="0"/>
              </a:spcAft>
              <a:buClr>
                <a:schemeClr val="dk1"/>
              </a:buClr>
              <a:buSzPts val="2000"/>
              <a:buChar char="•"/>
              <a:defRPr sz="2000"/>
            </a:lvl3pPr>
            <a:lvl4pPr marL="1828800" lvl="3" indent="-342900" algn="r" rtl="1">
              <a:spcBef>
                <a:spcPts val="360"/>
              </a:spcBef>
              <a:spcAft>
                <a:spcPts val="0"/>
              </a:spcAft>
              <a:buClr>
                <a:schemeClr val="dk1"/>
              </a:buClr>
              <a:buSzPts val="1800"/>
              <a:buChar char="–"/>
              <a:defRPr sz="1800"/>
            </a:lvl4pPr>
            <a:lvl5pPr marL="2286000" lvl="4" indent="-342900" algn="r" rtl="1">
              <a:spcBef>
                <a:spcPts val="360"/>
              </a:spcBef>
              <a:spcAft>
                <a:spcPts val="0"/>
              </a:spcAft>
              <a:buClr>
                <a:schemeClr val="dk1"/>
              </a:buClr>
              <a:buSzPts val="1800"/>
              <a:buChar char="»"/>
              <a:defRPr sz="1800"/>
            </a:lvl5pPr>
            <a:lvl6pPr marL="2743200" lvl="5" indent="-342900" algn="r" rtl="1">
              <a:spcBef>
                <a:spcPts val="360"/>
              </a:spcBef>
              <a:spcAft>
                <a:spcPts val="0"/>
              </a:spcAft>
              <a:buClr>
                <a:schemeClr val="dk1"/>
              </a:buClr>
              <a:buSzPts val="1800"/>
              <a:buChar char="•"/>
              <a:defRPr sz="1800"/>
            </a:lvl6pPr>
            <a:lvl7pPr marL="3200400" lvl="6" indent="-342900" algn="r" rtl="1">
              <a:spcBef>
                <a:spcPts val="360"/>
              </a:spcBef>
              <a:spcAft>
                <a:spcPts val="0"/>
              </a:spcAft>
              <a:buClr>
                <a:schemeClr val="dk1"/>
              </a:buClr>
              <a:buSzPts val="1800"/>
              <a:buChar char="•"/>
              <a:defRPr sz="1800"/>
            </a:lvl7pPr>
            <a:lvl8pPr marL="3657600" lvl="7" indent="-342900" algn="r" rtl="1">
              <a:spcBef>
                <a:spcPts val="360"/>
              </a:spcBef>
              <a:spcAft>
                <a:spcPts val="0"/>
              </a:spcAft>
              <a:buClr>
                <a:schemeClr val="dk1"/>
              </a:buClr>
              <a:buSzPts val="1800"/>
              <a:buChar char="•"/>
              <a:defRPr sz="1800"/>
            </a:lvl8pPr>
            <a:lvl9pPr marL="4114800" lvl="8" indent="-342900" algn="r" rtl="1">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9026" y="273940"/>
            <a:ext cx="8262462" cy="1140090"/>
          </a:xfrm>
          <a:prstGeom prst="rect">
            <a:avLst/>
          </a:prstGeom>
          <a:noFill/>
          <a:ln>
            <a:noFill/>
          </a:ln>
        </p:spPr>
        <p:txBody>
          <a:bodyPr spcFirstLastPara="1" wrap="square" lIns="91400" tIns="45700" rIns="91400" bIns="45700" anchor="ctr" anchorCtr="0"/>
          <a:lstStyle>
            <a:lvl1pPr lvl="0" algn="ctr" rtl="1">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9027" y="1531206"/>
            <a:ext cx="4056321" cy="638133"/>
          </a:xfrm>
          <a:prstGeom prst="rect">
            <a:avLst/>
          </a:prstGeom>
          <a:noFill/>
          <a:ln>
            <a:noFill/>
          </a:ln>
        </p:spPr>
        <p:txBody>
          <a:bodyPr spcFirstLastPara="1" wrap="square" lIns="91400" tIns="45700" rIns="91400" bIns="45700" anchor="b" anchorCtr="0"/>
          <a:lstStyle>
            <a:lvl1pPr marL="457200" lvl="0" indent="-228600" algn="r" rtl="1">
              <a:spcBef>
                <a:spcPts val="480"/>
              </a:spcBef>
              <a:spcAft>
                <a:spcPts val="0"/>
              </a:spcAft>
              <a:buClr>
                <a:schemeClr val="dk1"/>
              </a:buClr>
              <a:buSzPts val="2400"/>
              <a:buNone/>
              <a:defRPr sz="2400" b="1"/>
            </a:lvl1pPr>
            <a:lvl2pPr marL="914400" lvl="1" indent="-228600" algn="r" rtl="1">
              <a:spcBef>
                <a:spcPts val="400"/>
              </a:spcBef>
              <a:spcAft>
                <a:spcPts val="0"/>
              </a:spcAft>
              <a:buClr>
                <a:schemeClr val="dk1"/>
              </a:buClr>
              <a:buSzPts val="2000"/>
              <a:buNone/>
              <a:defRPr sz="2000" b="1"/>
            </a:lvl2pPr>
            <a:lvl3pPr marL="1371600" lvl="2" indent="-228600" algn="r" rtl="1">
              <a:spcBef>
                <a:spcPts val="360"/>
              </a:spcBef>
              <a:spcAft>
                <a:spcPts val="0"/>
              </a:spcAft>
              <a:buClr>
                <a:schemeClr val="dk1"/>
              </a:buClr>
              <a:buSzPts val="1800"/>
              <a:buNone/>
              <a:defRPr sz="1800" b="1"/>
            </a:lvl3pPr>
            <a:lvl4pPr marL="1828800" lvl="3" indent="-228600" algn="r" rtl="1">
              <a:spcBef>
                <a:spcPts val="320"/>
              </a:spcBef>
              <a:spcAft>
                <a:spcPts val="0"/>
              </a:spcAft>
              <a:buClr>
                <a:schemeClr val="dk1"/>
              </a:buClr>
              <a:buSzPts val="1600"/>
              <a:buNone/>
              <a:defRPr sz="1600" b="1"/>
            </a:lvl4pPr>
            <a:lvl5pPr marL="2286000" lvl="4" indent="-228600" algn="r" rtl="1">
              <a:spcBef>
                <a:spcPts val="320"/>
              </a:spcBef>
              <a:spcAft>
                <a:spcPts val="0"/>
              </a:spcAft>
              <a:buClr>
                <a:schemeClr val="dk1"/>
              </a:buClr>
              <a:buSzPts val="1600"/>
              <a:buNone/>
              <a:defRPr sz="1600" b="1"/>
            </a:lvl5pPr>
            <a:lvl6pPr marL="2743200" lvl="5" indent="-228600" algn="r" rtl="1">
              <a:spcBef>
                <a:spcPts val="320"/>
              </a:spcBef>
              <a:spcAft>
                <a:spcPts val="0"/>
              </a:spcAft>
              <a:buClr>
                <a:schemeClr val="dk1"/>
              </a:buClr>
              <a:buSzPts val="1600"/>
              <a:buNone/>
              <a:defRPr sz="1600" b="1"/>
            </a:lvl6pPr>
            <a:lvl7pPr marL="3200400" lvl="6" indent="-228600" algn="r" rtl="1">
              <a:spcBef>
                <a:spcPts val="320"/>
              </a:spcBef>
              <a:spcAft>
                <a:spcPts val="0"/>
              </a:spcAft>
              <a:buClr>
                <a:schemeClr val="dk1"/>
              </a:buClr>
              <a:buSzPts val="1600"/>
              <a:buNone/>
              <a:defRPr sz="1600" b="1"/>
            </a:lvl7pPr>
            <a:lvl8pPr marL="3657600" lvl="7" indent="-228600" algn="r" rtl="1">
              <a:spcBef>
                <a:spcPts val="320"/>
              </a:spcBef>
              <a:spcAft>
                <a:spcPts val="0"/>
              </a:spcAft>
              <a:buClr>
                <a:schemeClr val="dk1"/>
              </a:buClr>
              <a:buSzPts val="1600"/>
              <a:buNone/>
              <a:defRPr sz="1600" b="1"/>
            </a:lvl8pPr>
            <a:lvl9pPr marL="4114800" lvl="8" indent="-228600" algn="r" rtl="1">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9027" y="2169338"/>
            <a:ext cx="4056321" cy="3941227"/>
          </a:xfrm>
          <a:prstGeom prst="rect">
            <a:avLst/>
          </a:prstGeom>
          <a:noFill/>
          <a:ln>
            <a:noFill/>
          </a:ln>
        </p:spPr>
        <p:txBody>
          <a:bodyPr spcFirstLastPara="1" wrap="square" lIns="91400" tIns="45700" rIns="91400" bIns="45700" anchor="t" anchorCtr="0"/>
          <a:lstStyle>
            <a:lvl1pPr marL="457200" lvl="0" indent="-381000" algn="r" rtl="1">
              <a:spcBef>
                <a:spcPts val="480"/>
              </a:spcBef>
              <a:spcAft>
                <a:spcPts val="0"/>
              </a:spcAft>
              <a:buClr>
                <a:schemeClr val="dk1"/>
              </a:buClr>
              <a:buSzPts val="2400"/>
              <a:buChar char="•"/>
              <a:defRPr sz="2400"/>
            </a:lvl1pPr>
            <a:lvl2pPr marL="914400" lvl="1" indent="-355600" algn="r" rtl="1">
              <a:spcBef>
                <a:spcPts val="400"/>
              </a:spcBef>
              <a:spcAft>
                <a:spcPts val="0"/>
              </a:spcAft>
              <a:buClr>
                <a:schemeClr val="dk1"/>
              </a:buClr>
              <a:buSzPts val="2000"/>
              <a:buChar char="–"/>
              <a:defRPr sz="2000"/>
            </a:lvl2pPr>
            <a:lvl3pPr marL="1371600" lvl="2" indent="-342900" algn="r" rtl="1">
              <a:spcBef>
                <a:spcPts val="360"/>
              </a:spcBef>
              <a:spcAft>
                <a:spcPts val="0"/>
              </a:spcAft>
              <a:buClr>
                <a:schemeClr val="dk1"/>
              </a:buClr>
              <a:buSzPts val="1800"/>
              <a:buChar char="•"/>
              <a:defRPr sz="1800"/>
            </a:lvl3pPr>
            <a:lvl4pPr marL="1828800" lvl="3" indent="-330200" algn="r" rtl="1">
              <a:spcBef>
                <a:spcPts val="320"/>
              </a:spcBef>
              <a:spcAft>
                <a:spcPts val="0"/>
              </a:spcAft>
              <a:buClr>
                <a:schemeClr val="dk1"/>
              </a:buClr>
              <a:buSzPts val="1600"/>
              <a:buChar char="–"/>
              <a:defRPr sz="1600"/>
            </a:lvl4pPr>
            <a:lvl5pPr marL="2286000" lvl="4" indent="-330200" algn="r" rtl="1">
              <a:spcBef>
                <a:spcPts val="320"/>
              </a:spcBef>
              <a:spcAft>
                <a:spcPts val="0"/>
              </a:spcAft>
              <a:buClr>
                <a:schemeClr val="dk1"/>
              </a:buClr>
              <a:buSzPts val="1600"/>
              <a:buChar char="»"/>
              <a:defRPr sz="1600"/>
            </a:lvl5pPr>
            <a:lvl6pPr marL="2743200" lvl="5" indent="-330200" algn="r" rtl="1">
              <a:spcBef>
                <a:spcPts val="320"/>
              </a:spcBef>
              <a:spcAft>
                <a:spcPts val="0"/>
              </a:spcAft>
              <a:buClr>
                <a:schemeClr val="dk1"/>
              </a:buClr>
              <a:buSzPts val="1600"/>
              <a:buChar char="•"/>
              <a:defRPr sz="1600"/>
            </a:lvl6pPr>
            <a:lvl7pPr marL="3200400" lvl="6" indent="-330200" algn="r" rtl="1">
              <a:spcBef>
                <a:spcPts val="320"/>
              </a:spcBef>
              <a:spcAft>
                <a:spcPts val="0"/>
              </a:spcAft>
              <a:buClr>
                <a:schemeClr val="dk1"/>
              </a:buClr>
              <a:buSzPts val="1600"/>
              <a:buChar char="•"/>
              <a:defRPr sz="1600"/>
            </a:lvl7pPr>
            <a:lvl8pPr marL="3657600" lvl="7" indent="-330200" algn="r" rtl="1">
              <a:spcBef>
                <a:spcPts val="320"/>
              </a:spcBef>
              <a:spcAft>
                <a:spcPts val="0"/>
              </a:spcAft>
              <a:buClr>
                <a:schemeClr val="dk1"/>
              </a:buClr>
              <a:buSzPts val="1600"/>
              <a:buChar char="•"/>
              <a:defRPr sz="1600"/>
            </a:lvl8pPr>
            <a:lvl9pPr marL="4114800" lvl="8" indent="-330200" algn="r" rtl="1">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63576" y="1531206"/>
            <a:ext cx="4057914" cy="638133"/>
          </a:xfrm>
          <a:prstGeom prst="rect">
            <a:avLst/>
          </a:prstGeom>
          <a:noFill/>
          <a:ln>
            <a:noFill/>
          </a:ln>
        </p:spPr>
        <p:txBody>
          <a:bodyPr spcFirstLastPara="1" wrap="square" lIns="91400" tIns="45700" rIns="91400" bIns="45700" anchor="b" anchorCtr="0"/>
          <a:lstStyle>
            <a:lvl1pPr marL="457200" lvl="0" indent="-228600" algn="r" rtl="1">
              <a:spcBef>
                <a:spcPts val="480"/>
              </a:spcBef>
              <a:spcAft>
                <a:spcPts val="0"/>
              </a:spcAft>
              <a:buClr>
                <a:schemeClr val="dk1"/>
              </a:buClr>
              <a:buSzPts val="2400"/>
              <a:buNone/>
              <a:defRPr sz="2400" b="1"/>
            </a:lvl1pPr>
            <a:lvl2pPr marL="914400" lvl="1" indent="-228600" algn="r" rtl="1">
              <a:spcBef>
                <a:spcPts val="400"/>
              </a:spcBef>
              <a:spcAft>
                <a:spcPts val="0"/>
              </a:spcAft>
              <a:buClr>
                <a:schemeClr val="dk1"/>
              </a:buClr>
              <a:buSzPts val="2000"/>
              <a:buNone/>
              <a:defRPr sz="2000" b="1"/>
            </a:lvl2pPr>
            <a:lvl3pPr marL="1371600" lvl="2" indent="-228600" algn="r" rtl="1">
              <a:spcBef>
                <a:spcPts val="360"/>
              </a:spcBef>
              <a:spcAft>
                <a:spcPts val="0"/>
              </a:spcAft>
              <a:buClr>
                <a:schemeClr val="dk1"/>
              </a:buClr>
              <a:buSzPts val="1800"/>
              <a:buNone/>
              <a:defRPr sz="1800" b="1"/>
            </a:lvl3pPr>
            <a:lvl4pPr marL="1828800" lvl="3" indent="-228600" algn="r" rtl="1">
              <a:spcBef>
                <a:spcPts val="320"/>
              </a:spcBef>
              <a:spcAft>
                <a:spcPts val="0"/>
              </a:spcAft>
              <a:buClr>
                <a:schemeClr val="dk1"/>
              </a:buClr>
              <a:buSzPts val="1600"/>
              <a:buNone/>
              <a:defRPr sz="1600" b="1"/>
            </a:lvl4pPr>
            <a:lvl5pPr marL="2286000" lvl="4" indent="-228600" algn="r" rtl="1">
              <a:spcBef>
                <a:spcPts val="320"/>
              </a:spcBef>
              <a:spcAft>
                <a:spcPts val="0"/>
              </a:spcAft>
              <a:buClr>
                <a:schemeClr val="dk1"/>
              </a:buClr>
              <a:buSzPts val="1600"/>
              <a:buNone/>
              <a:defRPr sz="1600" b="1"/>
            </a:lvl5pPr>
            <a:lvl6pPr marL="2743200" lvl="5" indent="-228600" algn="r" rtl="1">
              <a:spcBef>
                <a:spcPts val="320"/>
              </a:spcBef>
              <a:spcAft>
                <a:spcPts val="0"/>
              </a:spcAft>
              <a:buClr>
                <a:schemeClr val="dk1"/>
              </a:buClr>
              <a:buSzPts val="1600"/>
              <a:buNone/>
              <a:defRPr sz="1600" b="1"/>
            </a:lvl6pPr>
            <a:lvl7pPr marL="3200400" lvl="6" indent="-228600" algn="r" rtl="1">
              <a:spcBef>
                <a:spcPts val="320"/>
              </a:spcBef>
              <a:spcAft>
                <a:spcPts val="0"/>
              </a:spcAft>
              <a:buClr>
                <a:schemeClr val="dk1"/>
              </a:buClr>
              <a:buSzPts val="1600"/>
              <a:buNone/>
              <a:defRPr sz="1600" b="1"/>
            </a:lvl7pPr>
            <a:lvl8pPr marL="3657600" lvl="7" indent="-228600" algn="r" rtl="1">
              <a:spcBef>
                <a:spcPts val="320"/>
              </a:spcBef>
              <a:spcAft>
                <a:spcPts val="0"/>
              </a:spcAft>
              <a:buClr>
                <a:schemeClr val="dk1"/>
              </a:buClr>
              <a:buSzPts val="1600"/>
              <a:buNone/>
              <a:defRPr sz="1600" b="1"/>
            </a:lvl8pPr>
            <a:lvl9pPr marL="4114800" lvl="8" indent="-228600" algn="r" rtl="1">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63576" y="2169338"/>
            <a:ext cx="4057914" cy="3941227"/>
          </a:xfrm>
          <a:prstGeom prst="rect">
            <a:avLst/>
          </a:prstGeom>
          <a:noFill/>
          <a:ln>
            <a:noFill/>
          </a:ln>
        </p:spPr>
        <p:txBody>
          <a:bodyPr spcFirstLastPara="1" wrap="square" lIns="91400" tIns="45700" rIns="91400" bIns="45700" anchor="t" anchorCtr="0"/>
          <a:lstStyle>
            <a:lvl1pPr marL="457200" lvl="0" indent="-381000" algn="r" rtl="1">
              <a:spcBef>
                <a:spcPts val="480"/>
              </a:spcBef>
              <a:spcAft>
                <a:spcPts val="0"/>
              </a:spcAft>
              <a:buClr>
                <a:schemeClr val="dk1"/>
              </a:buClr>
              <a:buSzPts val="2400"/>
              <a:buChar char="•"/>
              <a:defRPr sz="2400"/>
            </a:lvl1pPr>
            <a:lvl2pPr marL="914400" lvl="1" indent="-355600" algn="r" rtl="1">
              <a:spcBef>
                <a:spcPts val="400"/>
              </a:spcBef>
              <a:spcAft>
                <a:spcPts val="0"/>
              </a:spcAft>
              <a:buClr>
                <a:schemeClr val="dk1"/>
              </a:buClr>
              <a:buSzPts val="2000"/>
              <a:buChar char="–"/>
              <a:defRPr sz="2000"/>
            </a:lvl2pPr>
            <a:lvl3pPr marL="1371600" lvl="2" indent="-342900" algn="r" rtl="1">
              <a:spcBef>
                <a:spcPts val="360"/>
              </a:spcBef>
              <a:spcAft>
                <a:spcPts val="0"/>
              </a:spcAft>
              <a:buClr>
                <a:schemeClr val="dk1"/>
              </a:buClr>
              <a:buSzPts val="1800"/>
              <a:buChar char="•"/>
              <a:defRPr sz="1800"/>
            </a:lvl3pPr>
            <a:lvl4pPr marL="1828800" lvl="3" indent="-330200" algn="r" rtl="1">
              <a:spcBef>
                <a:spcPts val="320"/>
              </a:spcBef>
              <a:spcAft>
                <a:spcPts val="0"/>
              </a:spcAft>
              <a:buClr>
                <a:schemeClr val="dk1"/>
              </a:buClr>
              <a:buSzPts val="1600"/>
              <a:buChar char="–"/>
              <a:defRPr sz="1600"/>
            </a:lvl4pPr>
            <a:lvl5pPr marL="2286000" lvl="4" indent="-330200" algn="r" rtl="1">
              <a:spcBef>
                <a:spcPts val="320"/>
              </a:spcBef>
              <a:spcAft>
                <a:spcPts val="0"/>
              </a:spcAft>
              <a:buClr>
                <a:schemeClr val="dk1"/>
              </a:buClr>
              <a:buSzPts val="1600"/>
              <a:buChar char="»"/>
              <a:defRPr sz="1600"/>
            </a:lvl5pPr>
            <a:lvl6pPr marL="2743200" lvl="5" indent="-330200" algn="r" rtl="1">
              <a:spcBef>
                <a:spcPts val="320"/>
              </a:spcBef>
              <a:spcAft>
                <a:spcPts val="0"/>
              </a:spcAft>
              <a:buClr>
                <a:schemeClr val="dk1"/>
              </a:buClr>
              <a:buSzPts val="1600"/>
              <a:buChar char="•"/>
              <a:defRPr sz="1600"/>
            </a:lvl6pPr>
            <a:lvl7pPr marL="3200400" lvl="6" indent="-330200" algn="r" rtl="1">
              <a:spcBef>
                <a:spcPts val="320"/>
              </a:spcBef>
              <a:spcAft>
                <a:spcPts val="0"/>
              </a:spcAft>
              <a:buClr>
                <a:schemeClr val="dk1"/>
              </a:buClr>
              <a:buSzPts val="1600"/>
              <a:buChar char="•"/>
              <a:defRPr sz="1600"/>
            </a:lvl7pPr>
            <a:lvl8pPr marL="3657600" lvl="7" indent="-330200" algn="r" rtl="1">
              <a:spcBef>
                <a:spcPts val="320"/>
              </a:spcBef>
              <a:spcAft>
                <a:spcPts val="0"/>
              </a:spcAft>
              <a:buClr>
                <a:schemeClr val="dk1"/>
              </a:buClr>
              <a:buSzPts val="1600"/>
              <a:buChar char="•"/>
              <a:defRPr sz="1600"/>
            </a:lvl8pPr>
            <a:lvl9pPr marL="4114800" lvl="8" indent="-330200" algn="r" rtl="1">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9027" y="272357"/>
            <a:ext cx="3020326" cy="1159091"/>
          </a:xfrm>
          <a:prstGeom prst="rect">
            <a:avLst/>
          </a:prstGeom>
          <a:noFill/>
          <a:ln>
            <a:noFill/>
          </a:ln>
        </p:spPr>
        <p:txBody>
          <a:bodyPr spcFirstLastPara="1" wrap="square" lIns="91400" tIns="45700" rIns="91400" bIns="45700" anchor="b" anchorCtr="0"/>
          <a:lstStyle>
            <a:lvl1pPr lvl="0" algn="r" rtl="1">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89325" y="272355"/>
            <a:ext cx="5132162" cy="5838210"/>
          </a:xfrm>
          <a:prstGeom prst="rect">
            <a:avLst/>
          </a:prstGeom>
          <a:noFill/>
          <a:ln>
            <a:noFill/>
          </a:ln>
        </p:spPr>
        <p:txBody>
          <a:bodyPr spcFirstLastPara="1" wrap="square" lIns="91400" tIns="45700" rIns="91400" bIns="45700" anchor="t" anchorCtr="0"/>
          <a:lstStyle>
            <a:lvl1pPr marL="457200" lvl="0" indent="-431800" algn="r" rtl="1">
              <a:spcBef>
                <a:spcPts val="640"/>
              </a:spcBef>
              <a:spcAft>
                <a:spcPts val="0"/>
              </a:spcAft>
              <a:buClr>
                <a:schemeClr val="dk1"/>
              </a:buClr>
              <a:buSzPts val="3200"/>
              <a:buChar char="•"/>
              <a:defRPr sz="3200"/>
            </a:lvl1pPr>
            <a:lvl2pPr marL="914400" lvl="1" indent="-406400" algn="r" rtl="1">
              <a:spcBef>
                <a:spcPts val="560"/>
              </a:spcBef>
              <a:spcAft>
                <a:spcPts val="0"/>
              </a:spcAft>
              <a:buClr>
                <a:schemeClr val="dk1"/>
              </a:buClr>
              <a:buSzPts val="2800"/>
              <a:buChar char="–"/>
              <a:defRPr sz="2800"/>
            </a:lvl2pPr>
            <a:lvl3pPr marL="1371600" lvl="2" indent="-381000" algn="r" rtl="1">
              <a:spcBef>
                <a:spcPts val="480"/>
              </a:spcBef>
              <a:spcAft>
                <a:spcPts val="0"/>
              </a:spcAft>
              <a:buClr>
                <a:schemeClr val="dk1"/>
              </a:buClr>
              <a:buSzPts val="2400"/>
              <a:buChar char="•"/>
              <a:defRPr sz="2400"/>
            </a:lvl3pPr>
            <a:lvl4pPr marL="1828800" lvl="3" indent="-355600" algn="r" rtl="1">
              <a:spcBef>
                <a:spcPts val="400"/>
              </a:spcBef>
              <a:spcAft>
                <a:spcPts val="0"/>
              </a:spcAft>
              <a:buClr>
                <a:schemeClr val="dk1"/>
              </a:buClr>
              <a:buSzPts val="2000"/>
              <a:buChar char="–"/>
              <a:defRPr sz="2000"/>
            </a:lvl4pPr>
            <a:lvl5pPr marL="2286000" lvl="4" indent="-355600" algn="r" rtl="1">
              <a:spcBef>
                <a:spcPts val="400"/>
              </a:spcBef>
              <a:spcAft>
                <a:spcPts val="0"/>
              </a:spcAft>
              <a:buClr>
                <a:schemeClr val="dk1"/>
              </a:buClr>
              <a:buSzPts val="2000"/>
              <a:buChar char="»"/>
              <a:defRPr sz="2000"/>
            </a:lvl5pPr>
            <a:lvl6pPr marL="2743200" lvl="5" indent="-355600" algn="r" rtl="1">
              <a:spcBef>
                <a:spcPts val="400"/>
              </a:spcBef>
              <a:spcAft>
                <a:spcPts val="0"/>
              </a:spcAft>
              <a:buClr>
                <a:schemeClr val="dk1"/>
              </a:buClr>
              <a:buSzPts val="2000"/>
              <a:buChar char="•"/>
              <a:defRPr sz="2000"/>
            </a:lvl6pPr>
            <a:lvl7pPr marL="3200400" lvl="6" indent="-355600" algn="r" rtl="1">
              <a:spcBef>
                <a:spcPts val="400"/>
              </a:spcBef>
              <a:spcAft>
                <a:spcPts val="0"/>
              </a:spcAft>
              <a:buClr>
                <a:schemeClr val="dk1"/>
              </a:buClr>
              <a:buSzPts val="2000"/>
              <a:buChar char="•"/>
              <a:defRPr sz="2000"/>
            </a:lvl7pPr>
            <a:lvl8pPr marL="3657600" lvl="7" indent="-355600" algn="r" rtl="1">
              <a:spcBef>
                <a:spcPts val="400"/>
              </a:spcBef>
              <a:spcAft>
                <a:spcPts val="0"/>
              </a:spcAft>
              <a:buClr>
                <a:schemeClr val="dk1"/>
              </a:buClr>
              <a:buSzPts val="2000"/>
              <a:buChar char="•"/>
              <a:defRPr sz="2000"/>
            </a:lvl8pPr>
            <a:lvl9pPr marL="4114800" lvl="8" indent="-355600" algn="r" rtl="1">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9027" y="1431447"/>
            <a:ext cx="3020326" cy="4679119"/>
          </a:xfrm>
          <a:prstGeom prst="rect">
            <a:avLst/>
          </a:prstGeom>
          <a:noFill/>
          <a:ln>
            <a:noFill/>
          </a:ln>
        </p:spPr>
        <p:txBody>
          <a:bodyPr spcFirstLastPara="1" wrap="square" lIns="91400" tIns="45700" rIns="91400" bIns="45700" anchor="t" anchorCtr="0"/>
          <a:lstStyle>
            <a:lvl1pPr marL="457200" lvl="0" indent="-228600" algn="r" rtl="1">
              <a:spcBef>
                <a:spcPts val="280"/>
              </a:spcBef>
              <a:spcAft>
                <a:spcPts val="0"/>
              </a:spcAft>
              <a:buClr>
                <a:schemeClr val="dk1"/>
              </a:buClr>
              <a:buSzPts val="1400"/>
              <a:buNone/>
              <a:defRPr sz="1400"/>
            </a:lvl1pPr>
            <a:lvl2pPr marL="914400" lvl="1" indent="-228600" algn="r" rtl="1">
              <a:spcBef>
                <a:spcPts val="240"/>
              </a:spcBef>
              <a:spcAft>
                <a:spcPts val="0"/>
              </a:spcAft>
              <a:buClr>
                <a:schemeClr val="dk1"/>
              </a:buClr>
              <a:buSzPts val="1200"/>
              <a:buNone/>
              <a:defRPr sz="1200"/>
            </a:lvl2pPr>
            <a:lvl3pPr marL="1371600" lvl="2" indent="-228600" algn="r" rtl="1">
              <a:spcBef>
                <a:spcPts val="200"/>
              </a:spcBef>
              <a:spcAft>
                <a:spcPts val="0"/>
              </a:spcAft>
              <a:buClr>
                <a:schemeClr val="dk1"/>
              </a:buClr>
              <a:buSzPts val="1000"/>
              <a:buNone/>
              <a:defRPr sz="1000"/>
            </a:lvl3pPr>
            <a:lvl4pPr marL="1828800" lvl="3" indent="-228600" algn="r" rtl="1">
              <a:spcBef>
                <a:spcPts val="180"/>
              </a:spcBef>
              <a:spcAft>
                <a:spcPts val="0"/>
              </a:spcAft>
              <a:buClr>
                <a:schemeClr val="dk1"/>
              </a:buClr>
              <a:buSzPts val="900"/>
              <a:buNone/>
              <a:defRPr sz="900"/>
            </a:lvl4pPr>
            <a:lvl5pPr marL="2286000" lvl="4" indent="-228600" algn="r" rtl="1">
              <a:spcBef>
                <a:spcPts val="180"/>
              </a:spcBef>
              <a:spcAft>
                <a:spcPts val="0"/>
              </a:spcAft>
              <a:buClr>
                <a:schemeClr val="dk1"/>
              </a:buClr>
              <a:buSzPts val="900"/>
              <a:buNone/>
              <a:defRPr sz="900"/>
            </a:lvl5pPr>
            <a:lvl6pPr marL="2743200" lvl="5" indent="-228600" algn="r" rtl="1">
              <a:spcBef>
                <a:spcPts val="180"/>
              </a:spcBef>
              <a:spcAft>
                <a:spcPts val="0"/>
              </a:spcAft>
              <a:buClr>
                <a:schemeClr val="dk1"/>
              </a:buClr>
              <a:buSzPts val="900"/>
              <a:buNone/>
              <a:defRPr sz="900"/>
            </a:lvl6pPr>
            <a:lvl7pPr marL="3200400" lvl="6" indent="-228600" algn="r" rtl="1">
              <a:spcBef>
                <a:spcPts val="180"/>
              </a:spcBef>
              <a:spcAft>
                <a:spcPts val="0"/>
              </a:spcAft>
              <a:buClr>
                <a:schemeClr val="dk1"/>
              </a:buClr>
              <a:buSzPts val="900"/>
              <a:buNone/>
              <a:defRPr sz="900"/>
            </a:lvl7pPr>
            <a:lvl8pPr marL="3657600" lvl="7" indent="-228600" algn="r" rtl="1">
              <a:spcBef>
                <a:spcPts val="180"/>
              </a:spcBef>
              <a:spcAft>
                <a:spcPts val="0"/>
              </a:spcAft>
              <a:buClr>
                <a:schemeClr val="dk1"/>
              </a:buClr>
              <a:buSzPts val="900"/>
              <a:buNone/>
              <a:defRPr sz="900"/>
            </a:lvl8pPr>
            <a:lvl9pPr marL="4114800" lvl="8" indent="-228600" algn="r" rtl="1">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9445" y="4788379"/>
            <a:ext cx="5508308" cy="565295"/>
          </a:xfrm>
          <a:prstGeom prst="rect">
            <a:avLst/>
          </a:prstGeom>
          <a:noFill/>
          <a:ln>
            <a:noFill/>
          </a:ln>
        </p:spPr>
        <p:txBody>
          <a:bodyPr spcFirstLastPara="1" wrap="square" lIns="91400" tIns="45700" rIns="91400" bIns="45700" anchor="b" anchorCtr="0"/>
          <a:lstStyle>
            <a:lvl1pPr lvl="0" algn="r" rtl="1">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9445" y="611217"/>
            <a:ext cx="5508308" cy="4104323"/>
          </a:xfrm>
          <a:prstGeom prst="rect">
            <a:avLst/>
          </a:prstGeom>
          <a:noFill/>
          <a:ln>
            <a:noFill/>
          </a:ln>
        </p:spPr>
        <p:txBody>
          <a:bodyPr spcFirstLastPara="1" wrap="square" lIns="91400" tIns="45700" rIns="91400" bIns="45700" anchor="t" anchorCtr="0"/>
          <a:lstStyle>
            <a:lvl1pPr marR="0" lvl="0" algn="r" rtl="1">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r" rtl="1">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r" rtl="1">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r" rtl="1">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r" rtl="1">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r" rtl="1">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r" rtl="1">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r" rtl="1">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r" rtl="1">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9445" y="5353673"/>
            <a:ext cx="5508308" cy="802813"/>
          </a:xfrm>
          <a:prstGeom prst="rect">
            <a:avLst/>
          </a:prstGeom>
          <a:noFill/>
          <a:ln>
            <a:noFill/>
          </a:ln>
        </p:spPr>
        <p:txBody>
          <a:bodyPr spcFirstLastPara="1" wrap="square" lIns="91400" tIns="45700" rIns="91400" bIns="45700" anchor="t" anchorCtr="0"/>
          <a:lstStyle>
            <a:lvl1pPr marL="457200" lvl="0" indent="-228600" algn="r" rtl="1">
              <a:spcBef>
                <a:spcPts val="280"/>
              </a:spcBef>
              <a:spcAft>
                <a:spcPts val="0"/>
              </a:spcAft>
              <a:buClr>
                <a:schemeClr val="dk1"/>
              </a:buClr>
              <a:buSzPts val="1400"/>
              <a:buNone/>
              <a:defRPr sz="1400"/>
            </a:lvl1pPr>
            <a:lvl2pPr marL="914400" lvl="1" indent="-228600" algn="r" rtl="1">
              <a:spcBef>
                <a:spcPts val="240"/>
              </a:spcBef>
              <a:spcAft>
                <a:spcPts val="0"/>
              </a:spcAft>
              <a:buClr>
                <a:schemeClr val="dk1"/>
              </a:buClr>
              <a:buSzPts val="1200"/>
              <a:buNone/>
              <a:defRPr sz="1200"/>
            </a:lvl2pPr>
            <a:lvl3pPr marL="1371600" lvl="2" indent="-228600" algn="r" rtl="1">
              <a:spcBef>
                <a:spcPts val="200"/>
              </a:spcBef>
              <a:spcAft>
                <a:spcPts val="0"/>
              </a:spcAft>
              <a:buClr>
                <a:schemeClr val="dk1"/>
              </a:buClr>
              <a:buSzPts val="1000"/>
              <a:buNone/>
              <a:defRPr sz="1000"/>
            </a:lvl3pPr>
            <a:lvl4pPr marL="1828800" lvl="3" indent="-228600" algn="r" rtl="1">
              <a:spcBef>
                <a:spcPts val="180"/>
              </a:spcBef>
              <a:spcAft>
                <a:spcPts val="0"/>
              </a:spcAft>
              <a:buClr>
                <a:schemeClr val="dk1"/>
              </a:buClr>
              <a:buSzPts val="900"/>
              <a:buNone/>
              <a:defRPr sz="900"/>
            </a:lvl4pPr>
            <a:lvl5pPr marL="2286000" lvl="4" indent="-228600" algn="r" rtl="1">
              <a:spcBef>
                <a:spcPts val="180"/>
              </a:spcBef>
              <a:spcAft>
                <a:spcPts val="0"/>
              </a:spcAft>
              <a:buClr>
                <a:schemeClr val="dk1"/>
              </a:buClr>
              <a:buSzPts val="900"/>
              <a:buNone/>
              <a:defRPr sz="900"/>
            </a:lvl5pPr>
            <a:lvl6pPr marL="2743200" lvl="5" indent="-228600" algn="r" rtl="1">
              <a:spcBef>
                <a:spcPts val="180"/>
              </a:spcBef>
              <a:spcAft>
                <a:spcPts val="0"/>
              </a:spcAft>
              <a:buClr>
                <a:schemeClr val="dk1"/>
              </a:buClr>
              <a:buSzPts val="900"/>
              <a:buNone/>
              <a:defRPr sz="900"/>
            </a:lvl6pPr>
            <a:lvl7pPr marL="3200400" lvl="6" indent="-228600" algn="r" rtl="1">
              <a:spcBef>
                <a:spcPts val="180"/>
              </a:spcBef>
              <a:spcAft>
                <a:spcPts val="0"/>
              </a:spcAft>
              <a:buClr>
                <a:schemeClr val="dk1"/>
              </a:buClr>
              <a:buSzPts val="900"/>
              <a:buNone/>
              <a:defRPr sz="900"/>
            </a:lvl7pPr>
            <a:lvl8pPr marL="3657600" lvl="7" indent="-228600" algn="r" rtl="1">
              <a:spcBef>
                <a:spcPts val="180"/>
              </a:spcBef>
              <a:spcAft>
                <a:spcPts val="0"/>
              </a:spcAft>
              <a:buClr>
                <a:schemeClr val="dk1"/>
              </a:buClr>
              <a:buSzPts val="900"/>
              <a:buNone/>
              <a:defRPr sz="900"/>
            </a:lvl8pPr>
            <a:lvl9pPr marL="4114800" lvl="8" indent="-228600" algn="r" rtl="1">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9026" y="273940"/>
            <a:ext cx="8262462" cy="1140090"/>
          </a:xfrm>
          <a:prstGeom prst="rect">
            <a:avLst/>
          </a:prstGeom>
          <a:noFill/>
          <a:ln>
            <a:noFill/>
          </a:ln>
        </p:spPr>
        <p:txBody>
          <a:bodyPr spcFirstLastPara="1" wrap="square" lIns="91400" tIns="45700" rIns="91400" bIns="45700" anchor="ctr" anchorCtr="0"/>
          <a:lstStyle>
            <a:lvl1pPr lvl="0" algn="ctr" rtl="1">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33039" y="-277886"/>
            <a:ext cx="4514439" cy="8262462"/>
          </a:xfrm>
          <a:prstGeom prst="rect">
            <a:avLst/>
          </a:prstGeom>
          <a:noFill/>
          <a:ln>
            <a:noFill/>
          </a:ln>
        </p:spPr>
        <p:txBody>
          <a:bodyPr spcFirstLastPara="1" wrap="square" lIns="91400" tIns="45700" rIns="91400" bIns="45700" anchor="t" anchorCtr="0"/>
          <a:lstStyle>
            <a:lvl1pPr marL="457200" lvl="0" indent="-342900" algn="r" rtl="1">
              <a:spcBef>
                <a:spcPts val="360"/>
              </a:spcBef>
              <a:spcAft>
                <a:spcPts val="0"/>
              </a:spcAft>
              <a:buClr>
                <a:schemeClr val="dk1"/>
              </a:buClr>
              <a:buSzPts val="1800"/>
              <a:buChar char="•"/>
              <a:defRPr/>
            </a:lvl1pPr>
            <a:lvl2pPr marL="914400" lvl="1" indent="-342900" algn="r" rtl="1">
              <a:spcBef>
                <a:spcPts val="360"/>
              </a:spcBef>
              <a:spcAft>
                <a:spcPts val="0"/>
              </a:spcAft>
              <a:buClr>
                <a:schemeClr val="dk1"/>
              </a:buClr>
              <a:buSzPts val="1800"/>
              <a:buChar char="–"/>
              <a:defRPr/>
            </a:lvl2pPr>
            <a:lvl3pPr marL="1371600" lvl="2" indent="-342900" algn="r" rtl="1">
              <a:spcBef>
                <a:spcPts val="360"/>
              </a:spcBef>
              <a:spcAft>
                <a:spcPts val="0"/>
              </a:spcAft>
              <a:buClr>
                <a:schemeClr val="dk1"/>
              </a:buClr>
              <a:buSzPts val="1800"/>
              <a:buChar char="•"/>
              <a:defRPr/>
            </a:lvl3pPr>
            <a:lvl4pPr marL="1828800" lvl="3" indent="-342900" algn="r" rtl="1">
              <a:spcBef>
                <a:spcPts val="360"/>
              </a:spcBef>
              <a:spcAft>
                <a:spcPts val="0"/>
              </a:spcAft>
              <a:buClr>
                <a:schemeClr val="dk1"/>
              </a:buClr>
              <a:buSzPts val="1800"/>
              <a:buChar char="–"/>
              <a:defRPr/>
            </a:lvl4pPr>
            <a:lvl5pPr marL="2286000" lvl="4" indent="-342900" algn="r" rtl="1">
              <a:spcBef>
                <a:spcPts val="36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70366" y="2159446"/>
            <a:ext cx="5836626" cy="2065615"/>
          </a:xfrm>
          <a:prstGeom prst="rect">
            <a:avLst/>
          </a:prstGeom>
          <a:noFill/>
          <a:ln>
            <a:noFill/>
          </a:ln>
        </p:spPr>
        <p:txBody>
          <a:bodyPr spcFirstLastPara="1" wrap="square" lIns="91400" tIns="45700" rIns="91400" bIns="45700" anchor="ctr" anchorCtr="0"/>
          <a:lstStyle>
            <a:lvl1pPr lvl="0" algn="ctr" rtl="1">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62632" y="170334"/>
            <a:ext cx="5836626" cy="6043838"/>
          </a:xfrm>
          <a:prstGeom prst="rect">
            <a:avLst/>
          </a:prstGeom>
          <a:noFill/>
          <a:ln>
            <a:noFill/>
          </a:ln>
        </p:spPr>
        <p:txBody>
          <a:bodyPr spcFirstLastPara="1" wrap="square" lIns="91400" tIns="45700" rIns="91400" bIns="45700" anchor="t" anchorCtr="0"/>
          <a:lstStyle>
            <a:lvl1pPr marL="457200" lvl="0" indent="-342900" algn="r" rtl="1">
              <a:spcBef>
                <a:spcPts val="360"/>
              </a:spcBef>
              <a:spcAft>
                <a:spcPts val="0"/>
              </a:spcAft>
              <a:buClr>
                <a:schemeClr val="dk1"/>
              </a:buClr>
              <a:buSzPts val="1800"/>
              <a:buChar char="•"/>
              <a:defRPr/>
            </a:lvl1pPr>
            <a:lvl2pPr marL="914400" lvl="1" indent="-342900" algn="r" rtl="1">
              <a:spcBef>
                <a:spcPts val="360"/>
              </a:spcBef>
              <a:spcAft>
                <a:spcPts val="0"/>
              </a:spcAft>
              <a:buClr>
                <a:schemeClr val="dk1"/>
              </a:buClr>
              <a:buSzPts val="1800"/>
              <a:buChar char="–"/>
              <a:defRPr/>
            </a:lvl2pPr>
            <a:lvl3pPr marL="1371600" lvl="2" indent="-342900" algn="r" rtl="1">
              <a:spcBef>
                <a:spcPts val="360"/>
              </a:spcBef>
              <a:spcAft>
                <a:spcPts val="0"/>
              </a:spcAft>
              <a:buClr>
                <a:schemeClr val="dk1"/>
              </a:buClr>
              <a:buSzPts val="1800"/>
              <a:buChar char="•"/>
              <a:defRPr/>
            </a:lvl3pPr>
            <a:lvl4pPr marL="1828800" lvl="3" indent="-342900" algn="r" rtl="1">
              <a:spcBef>
                <a:spcPts val="360"/>
              </a:spcBef>
              <a:spcAft>
                <a:spcPts val="0"/>
              </a:spcAft>
              <a:buClr>
                <a:schemeClr val="dk1"/>
              </a:buClr>
              <a:buSzPts val="1800"/>
              <a:buChar char="–"/>
              <a:defRPr/>
            </a:lvl4pPr>
            <a:lvl5pPr marL="2286000" lvl="4" indent="-342900" algn="r" rtl="1">
              <a:spcBef>
                <a:spcPts val="360"/>
              </a:spcBef>
              <a:spcAft>
                <a:spcPts val="0"/>
              </a:spcAft>
              <a:buClr>
                <a:schemeClr val="dk1"/>
              </a:buClr>
              <a:buSzPts val="1800"/>
              <a:buChar char="»"/>
              <a:defRPr/>
            </a:lvl5pPr>
            <a:lvl6pPr marL="2743200" lvl="5" indent="-342900" algn="r" rtl="1">
              <a:spcBef>
                <a:spcPts val="360"/>
              </a:spcBef>
              <a:spcAft>
                <a:spcPts val="0"/>
              </a:spcAft>
              <a:buClr>
                <a:schemeClr val="dk1"/>
              </a:buClr>
              <a:buSzPts val="1800"/>
              <a:buChar char="•"/>
              <a:defRPr/>
            </a:lvl6pPr>
            <a:lvl7pPr marL="3200400" lvl="6" indent="-342900" algn="r" rtl="1">
              <a:spcBef>
                <a:spcPts val="360"/>
              </a:spcBef>
              <a:spcAft>
                <a:spcPts val="0"/>
              </a:spcAft>
              <a:buClr>
                <a:schemeClr val="dk1"/>
              </a:buClr>
              <a:buSzPts val="1800"/>
              <a:buChar char="•"/>
              <a:defRPr/>
            </a:lvl7pPr>
            <a:lvl8pPr marL="3657600" lvl="7" indent="-342900" algn="r" rtl="1">
              <a:spcBef>
                <a:spcPts val="360"/>
              </a:spcBef>
              <a:spcAft>
                <a:spcPts val="0"/>
              </a:spcAft>
              <a:buClr>
                <a:schemeClr val="dk1"/>
              </a:buClr>
              <a:buSzPts val="1800"/>
              <a:buChar char="•"/>
              <a:defRPr/>
            </a:lvl8pPr>
            <a:lvl9pPr marL="4114800" lvl="8" indent="-342900" algn="r" rtl="1">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lvl="0" algn="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lvl="0" algn="ctr" rtl="1">
              <a:spcBef>
                <a:spcPts val="0"/>
              </a:spcBef>
              <a:spcAft>
                <a:spcPts val="0"/>
              </a:spcAft>
              <a:buSzPts val="1400"/>
              <a:buNone/>
              <a:defRPr/>
            </a:lvl1pPr>
            <a:lvl2pPr lvl="1" algn="r" rtl="1">
              <a:spcBef>
                <a:spcPts val="0"/>
              </a:spcBef>
              <a:spcAft>
                <a:spcPts val="0"/>
              </a:spcAft>
              <a:buSzPts val="1400"/>
              <a:buNone/>
              <a:defRPr/>
            </a:lvl2pPr>
            <a:lvl3pPr lvl="2" algn="r" rtl="1">
              <a:spcBef>
                <a:spcPts val="0"/>
              </a:spcBef>
              <a:spcAft>
                <a:spcPts val="0"/>
              </a:spcAft>
              <a:buSzPts val="1400"/>
              <a:buNone/>
              <a:defRPr/>
            </a:lvl3pPr>
            <a:lvl4pPr lvl="3" algn="r" rtl="1">
              <a:spcBef>
                <a:spcPts val="0"/>
              </a:spcBef>
              <a:spcAft>
                <a:spcPts val="0"/>
              </a:spcAft>
              <a:buSzPts val="1400"/>
              <a:buNone/>
              <a:defRPr/>
            </a:lvl4pPr>
            <a:lvl5pPr lvl="4" algn="r" rtl="1">
              <a:spcBef>
                <a:spcPts val="0"/>
              </a:spcBef>
              <a:spcAft>
                <a:spcPts val="0"/>
              </a:spcAft>
              <a:buSzPts val="1400"/>
              <a:buNone/>
              <a:defRPr/>
            </a:lvl5pPr>
            <a:lvl6pPr lvl="5" algn="r" rtl="1">
              <a:spcBef>
                <a:spcPts val="0"/>
              </a:spcBef>
              <a:spcAft>
                <a:spcPts val="0"/>
              </a:spcAft>
              <a:buSzPts val="1400"/>
              <a:buNone/>
              <a:defRPr/>
            </a:lvl6pPr>
            <a:lvl7pPr lvl="6" algn="r" rtl="1">
              <a:spcBef>
                <a:spcPts val="0"/>
              </a:spcBef>
              <a:spcAft>
                <a:spcPts val="0"/>
              </a:spcAft>
              <a:buSzPts val="1400"/>
              <a:buNone/>
              <a:defRPr/>
            </a:lvl7pPr>
            <a:lvl8pPr lvl="7" algn="r" rtl="1">
              <a:spcBef>
                <a:spcPts val="0"/>
              </a:spcBef>
              <a:spcAft>
                <a:spcPts val="0"/>
              </a:spcAft>
              <a:buSzPts val="1400"/>
              <a:buNone/>
              <a:defRPr/>
            </a:lvl8pPr>
            <a:lvl9pPr lvl="8" algn="r" rtl="1">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lvl="0" indent="0" algn="l" rtl="1">
              <a:spcBef>
                <a:spcPts val="0"/>
              </a:spcBef>
              <a:buNone/>
              <a:defRPr/>
            </a:lvl1pPr>
            <a:lvl2pPr marL="0" lvl="1" indent="0" algn="l" rtl="1">
              <a:spcBef>
                <a:spcPts val="0"/>
              </a:spcBef>
              <a:buNone/>
              <a:defRPr/>
            </a:lvl2pPr>
            <a:lvl3pPr marL="0" lvl="2" indent="0" algn="l" rtl="1">
              <a:spcBef>
                <a:spcPts val="0"/>
              </a:spcBef>
              <a:buNone/>
              <a:defRPr/>
            </a:lvl3pPr>
            <a:lvl4pPr marL="0" lvl="3" indent="0" algn="l" rtl="1">
              <a:spcBef>
                <a:spcPts val="0"/>
              </a:spcBef>
              <a:buNone/>
              <a:defRPr/>
            </a:lvl4pPr>
            <a:lvl5pPr marL="0" lvl="4" indent="0" algn="l" rtl="1">
              <a:spcBef>
                <a:spcPts val="0"/>
              </a:spcBef>
              <a:buNone/>
              <a:defRPr/>
            </a:lvl5pPr>
            <a:lvl6pPr marL="0" lvl="5" indent="0" algn="l" rtl="1">
              <a:spcBef>
                <a:spcPts val="0"/>
              </a:spcBef>
              <a:buNone/>
              <a:defRPr/>
            </a:lvl6pPr>
            <a:lvl7pPr marL="0" lvl="6" indent="0" algn="l" rtl="1">
              <a:spcBef>
                <a:spcPts val="0"/>
              </a:spcBef>
              <a:buNone/>
              <a:defRPr/>
            </a:lvl7pPr>
            <a:lvl8pPr marL="0" lvl="7" indent="0" algn="l" rtl="1">
              <a:spcBef>
                <a:spcPts val="0"/>
              </a:spcBef>
              <a:buNone/>
              <a:defRPr/>
            </a:lvl8pPr>
            <a:lvl9pPr marL="0" lvl="8" indent="0" algn="l" rtl="1">
              <a:spcBef>
                <a:spcPts val="0"/>
              </a:spcBef>
              <a:buNone/>
              <a:defRPr/>
            </a:lvl9pPr>
          </a:lstStyle>
          <a:p>
            <a:fld id="{00000000-1234-1234-1234-123412341234}" type="slidenum">
              <a:rPr lang="en-GB" smtClean="0"/>
              <a:pPr/>
              <a:t>‹#›</a:t>
            </a:fld>
            <a:endParaRPr lang="en-GB"/>
          </a:p>
        </p:txBody>
      </p:sp>
    </p:spTree>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9026" y="273940"/>
            <a:ext cx="8262462" cy="1140090"/>
          </a:xfrm>
          <a:prstGeom prst="rect">
            <a:avLst/>
          </a:prstGeom>
          <a:noFill/>
          <a:ln>
            <a:noFill/>
          </a:ln>
        </p:spPr>
        <p:txBody>
          <a:bodyPr spcFirstLastPara="1" wrap="square" lIns="91400" tIns="45700" rIns="91400" bIns="45700" anchor="ctr" anchorCtr="0"/>
          <a:lstStyle>
            <a:lvl1pPr marR="0" lvl="0" algn="ctr" rtl="1">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9026" y="1596127"/>
            <a:ext cx="8262462" cy="4514439"/>
          </a:xfrm>
          <a:prstGeom prst="rect">
            <a:avLst/>
          </a:prstGeom>
          <a:noFill/>
          <a:ln>
            <a:noFill/>
          </a:ln>
        </p:spPr>
        <p:txBody>
          <a:bodyPr spcFirstLastPara="1" wrap="square" lIns="91400" tIns="45700" rIns="91400" bIns="45700" anchor="t" anchorCtr="0"/>
          <a:lstStyle>
            <a:lvl1pPr marL="457200" marR="0" lvl="0" indent="-431800" algn="r" rtl="1">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r" rtl="1">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r" rtl="1">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r" rtl="1">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579368" y="6340169"/>
            <a:ext cx="2142120" cy="364195"/>
          </a:xfrm>
          <a:prstGeom prst="rect">
            <a:avLst/>
          </a:prstGeom>
          <a:noFill/>
          <a:ln>
            <a:noFill/>
          </a:ln>
        </p:spPr>
        <p:txBody>
          <a:bodyPr spcFirstLastPara="1" wrap="square" lIns="91400" tIns="45700" rIns="91400" bIns="45700" anchor="ctr" anchorCtr="0"/>
          <a:lstStyle>
            <a:lvl1pPr marR="0" lvl="0" algn="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36677" y="6340169"/>
            <a:ext cx="2907162" cy="364195"/>
          </a:xfrm>
          <a:prstGeom prst="rect">
            <a:avLst/>
          </a:prstGeom>
          <a:noFill/>
          <a:ln>
            <a:noFill/>
          </a:ln>
        </p:spPr>
        <p:txBody>
          <a:bodyPr spcFirstLastPara="1" wrap="square" lIns="91400" tIns="45700" rIns="91400" bIns="45700" anchor="ctr" anchorCtr="0"/>
          <a:lstStyle>
            <a:lvl1pPr marR="0" lvl="0" algn="ctr" rtl="1">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r" rtl="1">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459027" y="6340169"/>
            <a:ext cx="2142120" cy="364195"/>
          </a:xfrm>
          <a:prstGeom prst="rect">
            <a:avLst/>
          </a:prstGeom>
          <a:noFill/>
          <a:ln>
            <a:noFill/>
          </a:ln>
        </p:spPr>
        <p:txBody>
          <a:bodyPr spcFirstLastPara="1" wrap="square" lIns="91400" tIns="45700" rIns="91400" bIns="45700" anchor="ctr" anchorCtr="0">
            <a:noAutofit/>
          </a:bodyPr>
          <a:lstStyle>
            <a:lvl1pPr marL="0" marR="0" lvl="0" indent="0" algn="l" rtl="1">
              <a:spcBef>
                <a:spcPts val="0"/>
              </a:spcBef>
              <a:buNone/>
              <a:defRPr sz="1200" b="0" i="0" u="none" strike="noStrike" cap="none">
                <a:solidFill>
                  <a:srgbClr val="888888"/>
                </a:solidFill>
                <a:latin typeface="Calibri"/>
                <a:ea typeface="Calibri"/>
                <a:cs typeface="Calibri"/>
                <a:sym typeface="Calibri"/>
              </a:defRPr>
            </a:lvl1pPr>
            <a:lvl2pPr marL="0" marR="0" lvl="1" indent="0" algn="l" rtl="1">
              <a:spcBef>
                <a:spcPts val="0"/>
              </a:spcBef>
              <a:buNone/>
              <a:defRPr sz="1200" b="0" i="0" u="none" strike="noStrike" cap="none">
                <a:solidFill>
                  <a:srgbClr val="888888"/>
                </a:solidFill>
                <a:latin typeface="Calibri"/>
                <a:ea typeface="Calibri"/>
                <a:cs typeface="Calibri"/>
                <a:sym typeface="Calibri"/>
              </a:defRPr>
            </a:lvl2pPr>
            <a:lvl3pPr marL="0" marR="0" lvl="2" indent="0" algn="l" rtl="1">
              <a:spcBef>
                <a:spcPts val="0"/>
              </a:spcBef>
              <a:buNone/>
              <a:defRPr sz="1200" b="0" i="0" u="none" strike="noStrike" cap="none">
                <a:solidFill>
                  <a:srgbClr val="888888"/>
                </a:solidFill>
                <a:latin typeface="Calibri"/>
                <a:ea typeface="Calibri"/>
                <a:cs typeface="Calibri"/>
                <a:sym typeface="Calibri"/>
              </a:defRPr>
            </a:lvl3pPr>
            <a:lvl4pPr marL="0" marR="0" lvl="3" indent="0" algn="l" rtl="1">
              <a:spcBef>
                <a:spcPts val="0"/>
              </a:spcBef>
              <a:buNone/>
              <a:defRPr sz="1200" b="0" i="0" u="none" strike="noStrike" cap="none">
                <a:solidFill>
                  <a:srgbClr val="888888"/>
                </a:solidFill>
                <a:latin typeface="Calibri"/>
                <a:ea typeface="Calibri"/>
                <a:cs typeface="Calibri"/>
                <a:sym typeface="Calibri"/>
              </a:defRPr>
            </a:lvl4pPr>
            <a:lvl5pPr marL="0" marR="0" lvl="4" indent="0" algn="l" rtl="1">
              <a:spcBef>
                <a:spcPts val="0"/>
              </a:spcBef>
              <a:buNone/>
              <a:defRPr sz="1200" b="0" i="0" u="none" strike="noStrike" cap="none">
                <a:solidFill>
                  <a:srgbClr val="888888"/>
                </a:solidFill>
                <a:latin typeface="Calibri"/>
                <a:ea typeface="Calibri"/>
                <a:cs typeface="Calibri"/>
                <a:sym typeface="Calibri"/>
              </a:defRPr>
            </a:lvl5pPr>
            <a:lvl6pPr marL="0" marR="0" lvl="5" indent="0" algn="l" rtl="1">
              <a:spcBef>
                <a:spcPts val="0"/>
              </a:spcBef>
              <a:buNone/>
              <a:defRPr sz="1200" b="0" i="0" u="none" strike="noStrike" cap="none">
                <a:solidFill>
                  <a:srgbClr val="888888"/>
                </a:solidFill>
                <a:latin typeface="Calibri"/>
                <a:ea typeface="Calibri"/>
                <a:cs typeface="Calibri"/>
                <a:sym typeface="Calibri"/>
              </a:defRPr>
            </a:lvl6pPr>
            <a:lvl7pPr marL="0" marR="0" lvl="6" indent="0" algn="l" rtl="1">
              <a:spcBef>
                <a:spcPts val="0"/>
              </a:spcBef>
              <a:buNone/>
              <a:defRPr sz="1200" b="0" i="0" u="none" strike="noStrike" cap="none">
                <a:solidFill>
                  <a:srgbClr val="888888"/>
                </a:solidFill>
                <a:latin typeface="Calibri"/>
                <a:ea typeface="Calibri"/>
                <a:cs typeface="Calibri"/>
                <a:sym typeface="Calibri"/>
              </a:defRPr>
            </a:lvl7pPr>
            <a:lvl8pPr marL="0" marR="0" lvl="7" indent="0" algn="l" rtl="1">
              <a:spcBef>
                <a:spcPts val="0"/>
              </a:spcBef>
              <a:buNone/>
              <a:defRPr sz="1200" b="0" i="0" u="none" strike="noStrike" cap="none">
                <a:solidFill>
                  <a:srgbClr val="888888"/>
                </a:solidFill>
                <a:latin typeface="Calibri"/>
                <a:ea typeface="Calibri"/>
                <a:cs typeface="Calibri"/>
                <a:sym typeface="Calibri"/>
              </a:defRPr>
            </a:lvl8pPr>
            <a:lvl9pPr marL="0" marR="0" lvl="8" indent="0" algn="l" rtl="1">
              <a:spcBef>
                <a:spcPts val="0"/>
              </a:spcBef>
              <a:buNone/>
              <a:defRPr sz="1200"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6" r:id="rId6"/>
    <p:sldLayoutId id="2147483657" r:id="rId7"/>
    <p:sldLayoutId id="2147483658" r:id="rId8"/>
  </p:sldLayoutIdLst>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1557" y="-56085"/>
            <a:ext cx="10344935" cy="6896623"/>
          </a:xfrm>
          <a:prstGeom prst="rect">
            <a:avLst/>
          </a:prstGeom>
        </p:spPr>
      </p:pic>
      <p:sp>
        <p:nvSpPr>
          <p:cNvPr id="5" name="Rectangle 4"/>
          <p:cNvSpPr/>
          <p:nvPr/>
        </p:nvSpPr>
        <p:spPr>
          <a:xfrm>
            <a:off x="-646157" y="-56085"/>
            <a:ext cx="10344934" cy="6896623"/>
          </a:xfrm>
          <a:prstGeom prst="rect">
            <a:avLst/>
          </a:prstGeom>
          <a:solidFill>
            <a:schemeClr val="accent1">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4"/>
          </a:p>
        </p:txBody>
      </p:sp>
      <p:sp>
        <p:nvSpPr>
          <p:cNvPr id="6" name="Title 1"/>
          <p:cNvSpPr txBox="1">
            <a:spLocks/>
          </p:cNvSpPr>
          <p:nvPr/>
        </p:nvSpPr>
        <p:spPr>
          <a:xfrm>
            <a:off x="3012971" y="4052987"/>
            <a:ext cx="6885384" cy="1797850"/>
          </a:xfrm>
          <a:prstGeom prst="rect">
            <a:avLst/>
          </a:prstGeom>
        </p:spPr>
        <p:txBody>
          <a:bodyPr vert="horz" lIns="68854" tIns="34427" rIns="68854" bIns="34427"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300" b="1" dirty="0">
                <a:solidFill>
                  <a:srgbClr val="FF0066"/>
                </a:solidFill>
                <a:effectLst>
                  <a:outerShdw blurRad="38100" dist="38100" dir="2700000" algn="tl">
                    <a:srgbClr val="000000">
                      <a:alpha val="43137"/>
                    </a:srgbClr>
                  </a:outerShdw>
                </a:effectLst>
                <a:latin typeface="Forte" panose="03060902040502070203" pitchFamily="66" charset="0"/>
              </a:rPr>
              <a:t>Snap</a:t>
            </a:r>
          </a:p>
        </p:txBody>
      </p:sp>
      <p:sp>
        <p:nvSpPr>
          <p:cNvPr id="2" name="Title 1"/>
          <p:cNvSpPr>
            <a:spLocks noGrp="1"/>
          </p:cNvSpPr>
          <p:nvPr>
            <p:ph type="ctrTitle"/>
          </p:nvPr>
        </p:nvSpPr>
        <p:spPr>
          <a:xfrm>
            <a:off x="164654" y="3724812"/>
            <a:ext cx="8723313" cy="1797850"/>
          </a:xfrm>
        </p:spPr>
        <p:txBody>
          <a:bodyPr>
            <a:noAutofit/>
          </a:bodyPr>
          <a:lstStyle/>
          <a:p>
            <a:r>
              <a:rPr lang="en-US" sz="13800" b="1" dirty="0">
                <a:effectLst>
                  <a:outerShdw blurRad="38100" dist="38100" dir="2700000" algn="tl">
                    <a:srgbClr val="000000">
                      <a:alpha val="43137"/>
                    </a:srgbClr>
                  </a:outerShdw>
                </a:effectLst>
                <a:latin typeface="Chiller" panose="04020404031007020602" pitchFamily="82" charset="0"/>
              </a:rPr>
              <a:t>Take a</a:t>
            </a:r>
            <a:r>
              <a:rPr lang="en-US" sz="8800" dirty="0">
                <a:latin typeface="Forte" panose="03060902040502070203" pitchFamily="66" charset="0"/>
              </a:rPr>
              <a:t> </a:t>
            </a:r>
            <a:r>
              <a:rPr lang="en-US" sz="16300" b="1" dirty="0">
                <a:solidFill>
                  <a:srgbClr val="00EA00"/>
                </a:solidFill>
                <a:effectLst>
                  <a:outerShdw blurRad="38100" dist="38100" dir="2700000" algn="tl">
                    <a:srgbClr val="000000">
                      <a:alpha val="43137"/>
                    </a:srgbClr>
                  </a:outerShdw>
                </a:effectLst>
                <a:latin typeface="Forte" panose="03060902040502070203" pitchFamily="66" charset="0"/>
              </a:rPr>
              <a:t>Snap</a:t>
            </a:r>
          </a:p>
        </p:txBody>
      </p:sp>
      <p:sp>
        <p:nvSpPr>
          <p:cNvPr id="3" name="Subtitle 2"/>
          <p:cNvSpPr>
            <a:spLocks noGrp="1"/>
          </p:cNvSpPr>
          <p:nvPr>
            <p:ph type="subTitle" idx="1"/>
          </p:nvPr>
        </p:nvSpPr>
        <p:spPr>
          <a:xfrm>
            <a:off x="548832" y="5522662"/>
            <a:ext cx="8256839" cy="1246780"/>
          </a:xfrm>
        </p:spPr>
        <p:txBody>
          <a:bodyPr>
            <a:noAutofit/>
          </a:bodyPr>
          <a:lstStyle/>
          <a:p>
            <a:r>
              <a:rPr lang="en-US" sz="4000" b="1" spc="226" dirty="0">
                <a:solidFill>
                  <a:schemeClr val="tx1"/>
                </a:solidFill>
                <a:effectLst>
                  <a:outerShdw blurRad="38100" dist="38100" dir="2700000" algn="tl">
                    <a:srgbClr val="000000">
                      <a:alpha val="43137"/>
                    </a:srgbClr>
                  </a:outerShdw>
                </a:effectLst>
              </a:rPr>
              <a:t>Creating the </a:t>
            </a:r>
            <a:r>
              <a:rPr lang="en-US" sz="4000" b="1" spc="226" dirty="0">
                <a:solidFill>
                  <a:srgbClr val="FF3300"/>
                </a:solidFill>
                <a:effectLst>
                  <a:outerShdw blurRad="38100" dist="38100" dir="2700000" algn="tl">
                    <a:srgbClr val="000000">
                      <a:alpha val="43137"/>
                    </a:srgbClr>
                  </a:outerShdw>
                </a:effectLst>
                <a:latin typeface="Forte" panose="03060902040502070203" pitchFamily="66" charset="0"/>
              </a:rPr>
              <a:t>Best</a:t>
            </a:r>
            <a:r>
              <a:rPr lang="en-US" sz="4000" b="1" spc="226" dirty="0">
                <a:effectLst>
                  <a:outerShdw blurRad="38100" dist="38100" dir="2700000" algn="tl">
                    <a:srgbClr val="000000">
                      <a:alpha val="43137"/>
                    </a:srgbClr>
                  </a:outerShdw>
                </a:effectLst>
              </a:rPr>
              <a:t> </a:t>
            </a:r>
            <a:r>
              <a:rPr lang="en-US" sz="4000" b="1" spc="226" dirty="0">
                <a:solidFill>
                  <a:srgbClr val="FF3300"/>
                </a:solidFill>
                <a:effectLst>
                  <a:outerShdw blurRad="38100" dist="38100" dir="2700000" algn="tl">
                    <a:srgbClr val="000000">
                      <a:alpha val="43137"/>
                    </a:srgbClr>
                  </a:outerShdw>
                </a:effectLst>
                <a:latin typeface="Forte" panose="03060902040502070203" pitchFamily="66" charset="0"/>
              </a:rPr>
              <a:t>Version</a:t>
            </a:r>
            <a:r>
              <a:rPr lang="en-US" sz="4000" b="1" spc="226" dirty="0">
                <a:effectLst>
                  <a:outerShdw blurRad="38100" dist="38100" dir="2700000" algn="tl">
                    <a:srgbClr val="000000">
                      <a:alpha val="43137"/>
                    </a:srgbClr>
                  </a:outerShdw>
                </a:effectLst>
              </a:rPr>
              <a:t> </a:t>
            </a:r>
            <a:r>
              <a:rPr lang="en-US" sz="4000" b="1" spc="226" dirty="0">
                <a:solidFill>
                  <a:schemeClr val="tx1"/>
                </a:solidFill>
                <a:effectLst>
                  <a:outerShdw blurRad="38100" dist="38100" dir="2700000" algn="tl">
                    <a:srgbClr val="000000">
                      <a:alpha val="43137"/>
                    </a:srgbClr>
                  </a:outerShdw>
                </a:effectLst>
              </a:rPr>
              <a:t>of You</a:t>
            </a:r>
          </a:p>
        </p:txBody>
      </p:sp>
    </p:spTree>
    <p:extLst>
      <p:ext uri="{BB962C8B-B14F-4D97-AF65-F5344CB8AC3E}">
        <p14:creationId xmlns:p14="http://schemas.microsoft.com/office/powerpoint/2010/main" val="1754271658"/>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569464"/>
            <a:ext cx="9180513" cy="1015663"/>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Sharing in your group</a:t>
            </a:r>
            <a:endParaRPr lang="en-US" sz="6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0" y="3585127"/>
            <a:ext cx="9180513" cy="830997"/>
          </a:xfrm>
          <a:prstGeom prst="rect">
            <a:avLst/>
          </a:prstGeom>
          <a:noFill/>
        </p:spPr>
        <p:txBody>
          <a:bodyPr wrap="square" rtlCol="0">
            <a:spAutoFit/>
          </a:bodyPr>
          <a:lstStyle/>
          <a:p>
            <a:pPr algn="ctr"/>
            <a:r>
              <a:rPr lang="en-US" sz="2400" i="1" dirty="0" smtClean="0">
                <a:latin typeface="Calibri" panose="020F0502020204030204" pitchFamily="34" charset="0"/>
                <a:cs typeface="Calibri" panose="020F0502020204030204" pitchFamily="34" charset="0"/>
              </a:rPr>
              <a:t>Listening to others about your photo first</a:t>
            </a:r>
          </a:p>
          <a:p>
            <a:pPr algn="ctr"/>
            <a:r>
              <a:rPr lang="en-US" sz="2400" i="1" dirty="0" smtClean="0">
                <a:latin typeface="Calibri" panose="020F0502020204030204" pitchFamily="34" charset="0"/>
                <a:cs typeface="Calibri" panose="020F0502020204030204" pitchFamily="34" charset="0"/>
              </a:rPr>
              <a:t>Then, Sharing what you found from your photo</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3763581"/>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569464"/>
            <a:ext cx="9180513" cy="1015663"/>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Theory…</a:t>
            </a:r>
            <a:endParaRPr lang="en-US" sz="6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495032"/>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4672" y="1176528"/>
            <a:ext cx="755294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Therapy with self-portrait images is </a:t>
            </a:r>
            <a:r>
              <a:rPr lang="en-US" sz="2400" b="1" i="1" dirty="0" smtClean="0">
                <a:latin typeface="Calibri" panose="020F0502020204030204" pitchFamily="34" charset="0"/>
                <a:cs typeface="Calibri" panose="020F0502020204030204" pitchFamily="34" charset="0"/>
              </a:rPr>
              <a:t>based on what the client thinks of him- or herself as presented in the photo </a:t>
            </a:r>
            <a:r>
              <a:rPr lang="en-US" sz="2400" dirty="0" smtClean="0">
                <a:latin typeface="Calibri" panose="020F0502020204030204" pitchFamily="34" charset="0"/>
                <a:cs typeface="Calibri" panose="020F0502020204030204" pitchFamily="34" charset="0"/>
              </a:rPr>
              <a:t>regardless of image’s effects on others.</a:t>
            </a:r>
          </a:p>
          <a:p>
            <a:endParaRPr lang="en-US"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When you see other people image, </a:t>
            </a:r>
            <a:r>
              <a:rPr lang="en-US" sz="2400" b="1" i="1" dirty="0" smtClean="0">
                <a:latin typeface="Calibri" panose="020F0502020204030204" pitchFamily="34" charset="0"/>
                <a:cs typeface="Calibri" panose="020F0502020204030204" pitchFamily="34" charset="0"/>
              </a:rPr>
              <a:t>you would first encounter your own reactions to it</a:t>
            </a:r>
            <a:r>
              <a:rPr lang="en-US" sz="2400" dirty="0" smtClean="0">
                <a:latin typeface="Calibri" panose="020F0502020204030204" pitchFamily="34" charset="0"/>
                <a:cs typeface="Calibri" panose="020F0502020204030204" pitchFamily="34" charset="0"/>
              </a:rPr>
              <a:t>, how it makes sense to you, how it make you feel, and what you think was happening for the client for him/her to have chose to post this way.</a:t>
            </a:r>
          </a:p>
          <a:p>
            <a:endParaRPr lang="en-US"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You would </a:t>
            </a:r>
            <a:r>
              <a:rPr lang="en-US" sz="2400" b="1" i="1" dirty="0" smtClean="0">
                <a:latin typeface="Calibri" panose="020F0502020204030204" pitchFamily="34" charset="0"/>
                <a:cs typeface="Calibri" panose="020F0502020204030204" pitchFamily="34" charset="0"/>
              </a:rPr>
              <a:t>have to put your ideas aside</a:t>
            </a:r>
            <a:r>
              <a:rPr lang="en-US" sz="2400" dirty="0" smtClean="0">
                <a:latin typeface="Calibri" panose="020F0502020204030204" pitchFamily="34" charset="0"/>
                <a:cs typeface="Calibri" panose="020F0502020204030204" pitchFamily="34" charset="0"/>
              </a:rPr>
              <a:t> to also explore how the image made sense to him/her both during the photo taking process and upon later reflection.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6989409"/>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13816" y="1185672"/>
            <a:ext cx="7552945"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The surface contents of the photograph are only our beginning point, and our immediate assumptions about it are </a:t>
            </a:r>
            <a:r>
              <a:rPr lang="en-US" sz="2400" b="1" i="1" dirty="0" smtClean="0">
                <a:latin typeface="Calibri" panose="020F0502020204030204" pitchFamily="34" charset="0"/>
                <a:cs typeface="Calibri" panose="020F0502020204030204" pitchFamily="34" charset="0"/>
              </a:rPr>
              <a:t>often incorrect because they are based more on our own reactions than the client’s intention</a:t>
            </a:r>
            <a:r>
              <a:rPr lang="en-US" sz="2400" dirty="0" smtClean="0">
                <a:latin typeface="Calibri" panose="020F0502020204030204" pitchFamily="34" charset="0"/>
                <a:cs typeface="Calibri" panose="020F0502020204030204" pitchFamily="34" charset="0"/>
              </a:rPr>
              <a:t>.</a:t>
            </a:r>
          </a:p>
          <a:p>
            <a:endParaRPr lang="en-US" sz="24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Readers might </a:t>
            </a:r>
            <a:r>
              <a:rPr lang="en-US" sz="2400" b="1" i="1" dirty="0" smtClean="0">
                <a:latin typeface="Calibri" panose="020F0502020204030204" pitchFamily="34" charset="0"/>
                <a:cs typeface="Calibri" panose="020F0502020204030204" pitchFamily="34" charset="0"/>
              </a:rPr>
              <a:t>want to consider what questions </a:t>
            </a:r>
            <a:r>
              <a:rPr lang="en-US" sz="2400" dirty="0" smtClean="0">
                <a:latin typeface="Calibri" panose="020F0502020204030204" pitchFamily="34" charset="0"/>
                <a:cs typeface="Calibri" panose="020F0502020204030204" pitchFamily="34" charset="0"/>
              </a:rPr>
              <a:t>would be helpful in “working” this self-portrait with the client.</a:t>
            </a: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solidFill>
                  <a:schemeClr val="tx1"/>
                </a:solidFill>
                <a:latin typeface="Calibri" panose="020F0502020204030204" pitchFamily="34" charset="0"/>
                <a:cs typeface="Calibri" panose="020F0502020204030204" pitchFamily="34" charset="0"/>
              </a:rPr>
              <a:t>Suggested questions can be </a:t>
            </a:r>
            <a:r>
              <a:rPr lang="en-US" sz="2400" b="1" i="1" dirty="0" smtClean="0">
                <a:solidFill>
                  <a:schemeClr val="tx1"/>
                </a:solidFill>
                <a:latin typeface="Calibri" panose="020F0502020204030204" pitchFamily="34" charset="0"/>
                <a:cs typeface="Calibri" panose="020F0502020204030204" pitchFamily="34" charset="0"/>
              </a:rPr>
              <a:t>How I would describe the person in this photo to someone unable to see it ? Three feelings stimulated in me by seeing this photo ? What would I like to tell this photo ? What would this photo like me to know ? </a:t>
            </a:r>
          </a:p>
        </p:txBody>
      </p:sp>
    </p:spTree>
    <p:extLst>
      <p:ext uri="{BB962C8B-B14F-4D97-AF65-F5344CB8AC3E}">
        <p14:creationId xmlns:p14="http://schemas.microsoft.com/office/powerpoint/2010/main" val="2562779778"/>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569464"/>
            <a:ext cx="9180513" cy="1015663"/>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Sharing in your group</a:t>
            </a:r>
            <a:endParaRPr lang="en-US" sz="6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0" y="3585127"/>
            <a:ext cx="9180513" cy="830997"/>
          </a:xfrm>
          <a:prstGeom prst="rect">
            <a:avLst/>
          </a:prstGeom>
          <a:noFill/>
        </p:spPr>
        <p:txBody>
          <a:bodyPr wrap="square" rtlCol="0">
            <a:spAutoFit/>
          </a:bodyPr>
          <a:lstStyle/>
          <a:p>
            <a:pPr algn="ctr"/>
            <a:r>
              <a:rPr lang="en-US" sz="2400" i="1" dirty="0" smtClean="0">
                <a:latin typeface="Calibri" panose="020F0502020204030204" pitchFamily="34" charset="0"/>
                <a:cs typeface="Calibri" panose="020F0502020204030204" pitchFamily="34" charset="0"/>
              </a:rPr>
              <a:t>One more time with different conversation</a:t>
            </a:r>
          </a:p>
          <a:p>
            <a:pPr algn="ctr"/>
            <a:r>
              <a:rPr lang="en-US" sz="2400" i="1" dirty="0" smtClean="0">
                <a:latin typeface="Calibri" panose="020F0502020204030204" pitchFamily="34" charset="0"/>
                <a:cs typeface="Calibri" panose="020F0502020204030204" pitchFamily="34" charset="0"/>
              </a:rPr>
              <a:t>By using suggested questions from the book</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4958156"/>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450592"/>
            <a:ext cx="9180513" cy="1938992"/>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Which photo represent </a:t>
            </a:r>
          </a:p>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your best version for 2022</a:t>
            </a:r>
            <a:endParaRPr lang="en-US" sz="6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3965549"/>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761488"/>
            <a:ext cx="9180513" cy="1015663"/>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Before End</a:t>
            </a:r>
            <a:endParaRPr lang="en-US" sz="6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7612005"/>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9290" y="-93306"/>
            <a:ext cx="9470572" cy="7100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49290" y="1325880"/>
            <a:ext cx="9470572" cy="4339650"/>
          </a:xfrm>
          <a:prstGeom prst="rect">
            <a:avLst/>
          </a:prstGeom>
          <a:noFill/>
        </p:spPr>
        <p:txBody>
          <a:bodyPr wrap="square" rtlCol="0">
            <a:spAutoFit/>
          </a:bodyPr>
          <a:lstStyle/>
          <a:p>
            <a:pPr algn="ctr"/>
            <a:r>
              <a:rPr lang="en-US" sz="4400" i="1" dirty="0" smtClean="0">
                <a:solidFill>
                  <a:schemeClr val="bg1"/>
                </a:solidFill>
                <a:latin typeface="Calibri" panose="020F0502020204030204" pitchFamily="34" charset="0"/>
                <a:cs typeface="Calibri" panose="020F0502020204030204" pitchFamily="34" charset="0"/>
              </a:rPr>
              <a:t>Did your image change </a:t>
            </a:r>
          </a:p>
          <a:p>
            <a:pPr algn="ctr"/>
            <a:r>
              <a:rPr lang="en-US" sz="4400" i="1" dirty="0" smtClean="0">
                <a:solidFill>
                  <a:schemeClr val="bg1"/>
                </a:solidFill>
                <a:latin typeface="Calibri" panose="020F0502020204030204" pitchFamily="34" charset="0"/>
                <a:cs typeface="Calibri" panose="020F0502020204030204" pitchFamily="34" charset="0"/>
              </a:rPr>
              <a:t>once you found out </a:t>
            </a:r>
          </a:p>
          <a:p>
            <a:pPr algn="ctr"/>
            <a:r>
              <a:rPr lang="en-US" sz="4400" i="1" dirty="0" smtClean="0">
                <a:solidFill>
                  <a:schemeClr val="bg1"/>
                </a:solidFill>
                <a:latin typeface="Calibri" panose="020F0502020204030204" pitchFamily="34" charset="0"/>
                <a:cs typeface="Calibri" panose="020F0502020204030204" pitchFamily="34" charset="0"/>
              </a:rPr>
              <a:t>you had to give </a:t>
            </a:r>
          </a:p>
          <a:p>
            <a:pPr algn="ctr"/>
            <a:r>
              <a:rPr lang="en-US" sz="4400" i="1" dirty="0" smtClean="0">
                <a:solidFill>
                  <a:schemeClr val="bg1"/>
                </a:solidFill>
                <a:latin typeface="Calibri" panose="020F0502020204030204" pitchFamily="34" charset="0"/>
                <a:cs typeface="Calibri" panose="020F0502020204030204" pitchFamily="34" charset="0"/>
              </a:rPr>
              <a:t>your special portrait </a:t>
            </a:r>
          </a:p>
          <a:p>
            <a:pPr algn="ctr"/>
            <a:r>
              <a:rPr lang="en-US" sz="4400" i="1" dirty="0" smtClean="0">
                <a:solidFill>
                  <a:schemeClr val="bg1"/>
                </a:solidFill>
                <a:latin typeface="Calibri" panose="020F0502020204030204" pitchFamily="34" charset="0"/>
                <a:cs typeface="Calibri" panose="020F0502020204030204" pitchFamily="34" charset="0"/>
              </a:rPr>
              <a:t>to someone ?</a:t>
            </a:r>
          </a:p>
          <a:p>
            <a:pPr algn="ctr"/>
            <a:endParaRPr lang="en-US" sz="2800" i="1" dirty="0">
              <a:solidFill>
                <a:schemeClr val="bg1"/>
              </a:solidFill>
              <a:latin typeface="Calibri" panose="020F0502020204030204" pitchFamily="34" charset="0"/>
              <a:cs typeface="Calibri" panose="020F0502020204030204" pitchFamily="34" charset="0"/>
            </a:endParaRPr>
          </a:p>
          <a:p>
            <a:pPr algn="ctr"/>
            <a:r>
              <a:rPr lang="en-US" sz="2800" dirty="0" smtClean="0">
                <a:solidFill>
                  <a:schemeClr val="bg1"/>
                </a:solidFill>
                <a:latin typeface="Calibri" panose="020F0502020204030204" pitchFamily="34" charset="0"/>
                <a:cs typeface="Calibri" panose="020F0502020204030204" pitchFamily="34" charset="0"/>
              </a:rPr>
              <a:t>Judy Weiser</a:t>
            </a:r>
            <a:endParaRPr lang="en-US"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123073"/>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49290" y="-93306"/>
            <a:ext cx="9470572" cy="7100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771793" y="388620"/>
            <a:ext cx="4107031" cy="6039752"/>
          </a:xfrm>
          <a:prstGeom prst="rect">
            <a:avLst/>
          </a:prstGeom>
        </p:spPr>
      </p:pic>
      <p:sp>
        <p:nvSpPr>
          <p:cNvPr id="9" name="TextBox 8"/>
          <p:cNvSpPr txBox="1"/>
          <p:nvPr/>
        </p:nvSpPr>
        <p:spPr>
          <a:xfrm>
            <a:off x="239787" y="1197864"/>
            <a:ext cx="4089548" cy="3539430"/>
          </a:xfrm>
          <a:prstGeom prst="rect">
            <a:avLst/>
          </a:prstGeom>
          <a:noFill/>
        </p:spPr>
        <p:txBody>
          <a:bodyPr wrap="square" rtlCol="0">
            <a:spAutoFit/>
          </a:bodyPr>
          <a:lstStyle/>
          <a:p>
            <a:pPr algn="just"/>
            <a:r>
              <a:rPr lang="en-US" sz="2800" dirty="0" smtClean="0">
                <a:solidFill>
                  <a:schemeClr val="bg1"/>
                </a:solidFill>
                <a:latin typeface="Calibri" panose="020F0502020204030204" pitchFamily="34" charset="0"/>
                <a:cs typeface="Calibri" panose="020F0502020204030204" pitchFamily="34" charset="0"/>
              </a:rPr>
              <a:t>“There is no reality except the one contained within us. That is why so many people live such an unreal life. They take the images outside of them for reality and never allow the world within to assert itself.”</a:t>
            </a:r>
            <a:endParaRPr lang="en-US" sz="28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8204084"/>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807208"/>
            <a:ext cx="9180513"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Creating the Best Version of You</a:t>
            </a:r>
            <a:endParaRPr lang="en-US" sz="4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TextBox 9"/>
          <p:cNvSpPr txBox="1"/>
          <p:nvPr/>
        </p:nvSpPr>
        <p:spPr>
          <a:xfrm>
            <a:off x="-2" y="3453539"/>
            <a:ext cx="9180513" cy="1015663"/>
          </a:xfrm>
          <a:prstGeom prst="rect">
            <a:avLst/>
          </a:prstGeom>
          <a:noFill/>
        </p:spPr>
        <p:txBody>
          <a:bodyPr wrap="square" rtlCol="0">
            <a:spAutoFit/>
          </a:bodyPr>
          <a:lstStyle/>
          <a:p>
            <a:pPr algn="ctr"/>
            <a:r>
              <a:rPr lang="en-US" sz="2000" i="1" dirty="0" smtClean="0">
                <a:latin typeface="Calibri" panose="020F0502020204030204" pitchFamily="34" charset="0"/>
                <a:cs typeface="Calibri" panose="020F0502020204030204" pitchFamily="34" charset="0"/>
              </a:rPr>
              <a:t>Working with Self-Portraits</a:t>
            </a:r>
            <a:endParaRPr lang="en-US" sz="2000" i="1" dirty="0">
              <a:latin typeface="Calibri" panose="020F0502020204030204" pitchFamily="34" charset="0"/>
              <a:cs typeface="Calibri" panose="020F0502020204030204" pitchFamily="34" charset="0"/>
            </a:endParaRPr>
          </a:p>
          <a:p>
            <a:pPr algn="ctr"/>
            <a:r>
              <a:rPr lang="en-US" sz="2000" i="1" dirty="0" smtClean="0">
                <a:latin typeface="Calibri" panose="020F0502020204030204" pitchFamily="34" charset="0"/>
                <a:cs typeface="Calibri" panose="020F0502020204030204" pitchFamily="34" charset="0"/>
              </a:rPr>
              <a:t>From the book of Photo Therapy Techniques</a:t>
            </a:r>
          </a:p>
          <a:p>
            <a:pPr algn="ctr"/>
            <a:r>
              <a:rPr lang="en-US" sz="2000" i="1" dirty="0" smtClean="0">
                <a:latin typeface="Calibri" panose="020F0502020204030204" pitchFamily="34" charset="0"/>
                <a:cs typeface="Calibri" panose="020F0502020204030204" pitchFamily="34" charset="0"/>
              </a:rPr>
              <a:t>Judy Weiser</a:t>
            </a:r>
            <a:endParaRPr lang="en-US"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70476728"/>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8016" y="-91440"/>
            <a:ext cx="9418320" cy="700430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133856" y="1572767"/>
            <a:ext cx="6931152" cy="3666745"/>
          </a:xfrm>
          <a:prstGeom prst="rect">
            <a:avLst/>
          </a:prstGeom>
        </p:spPr>
      </p:pic>
    </p:spTree>
    <p:extLst>
      <p:ext uri="{BB962C8B-B14F-4D97-AF65-F5344CB8AC3E}">
        <p14:creationId xmlns:p14="http://schemas.microsoft.com/office/powerpoint/2010/main" val="716931118"/>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569464"/>
            <a:ext cx="9180513" cy="1015663"/>
          </a:xfrm>
          <a:prstGeom prst="rect">
            <a:avLst/>
          </a:prstGeom>
          <a:noFill/>
        </p:spPr>
        <p:txBody>
          <a:bodyPr wrap="square" rtlCol="0">
            <a:spAutoFit/>
          </a:bodyPr>
          <a:lstStyle/>
          <a:p>
            <a:pPr algn="ctr"/>
            <a:r>
              <a:rPr lang="en-US" sz="6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Pause II</a:t>
            </a:r>
            <a:endParaRPr lang="en-US" sz="6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7967783"/>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8016" y="-91440"/>
            <a:ext cx="9418320" cy="700430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 y="2807208"/>
            <a:ext cx="9180513"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Put VDO here</a:t>
            </a:r>
            <a:endParaRPr lang="en-US" sz="4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Rectangle 5"/>
          <p:cNvSpPr/>
          <p:nvPr/>
        </p:nvSpPr>
        <p:spPr>
          <a:xfrm>
            <a:off x="455114" y="2691197"/>
            <a:ext cx="8560870" cy="1200329"/>
          </a:xfrm>
          <a:prstGeom prst="rect">
            <a:avLst/>
          </a:prstGeom>
        </p:spPr>
        <p:txBody>
          <a:bodyPr wrap="none">
            <a:spAutoFit/>
          </a:bodyPr>
          <a:lstStyle/>
          <a:p>
            <a:pPr lvl="0">
              <a:buClrTx/>
              <a:defRPr/>
            </a:pPr>
            <a:r>
              <a:rPr lang="en-US" sz="7200" b="1" kern="1200" dirty="0" smtClean="0">
                <a:solidFill>
                  <a:srgbClr val="00EA00"/>
                </a:solidFill>
                <a:effectLst>
                  <a:outerShdw blurRad="38100" dist="38100" dir="2700000" algn="tl">
                    <a:srgbClr val="000000">
                      <a:alpha val="43137"/>
                    </a:srgbClr>
                  </a:outerShdw>
                </a:effectLst>
                <a:latin typeface="Forte" panose="03060902040502070203" pitchFamily="66" charset="0"/>
              </a:rPr>
              <a:t>Selfie Snap Shot VDO</a:t>
            </a:r>
            <a:endParaRPr lang="en-US" sz="500" dirty="0">
              <a:solidFill>
                <a:sysClr val="windowText" lastClr="000000"/>
              </a:solidFill>
            </a:endParaRPr>
          </a:p>
        </p:txBody>
      </p:sp>
    </p:spTree>
    <p:extLst>
      <p:ext uri="{BB962C8B-B14F-4D97-AF65-F5344CB8AC3E}">
        <p14:creationId xmlns:p14="http://schemas.microsoft.com/office/powerpoint/2010/main" val="2666449626"/>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13364" y="1890722"/>
            <a:ext cx="9180513" cy="2646878"/>
          </a:xfrm>
          <a:prstGeom prst="rect">
            <a:avLst/>
          </a:prstGeom>
          <a:noFill/>
        </p:spPr>
        <p:txBody>
          <a:bodyPr wrap="square" rtlCol="0">
            <a:spAutoFit/>
          </a:bodyPr>
          <a:lstStyle/>
          <a:p>
            <a:pPr algn="ctr"/>
            <a:r>
              <a:rPr lang="en-US" sz="16600" b="1" dirty="0" smtClean="0">
                <a:solidFill>
                  <a:srgbClr val="FF3399"/>
                </a:solidFill>
                <a:effectLst>
                  <a:outerShdw blurRad="38100" dist="38100" dir="2700000" algn="tl">
                    <a:srgbClr val="000000">
                      <a:alpha val="43137"/>
                    </a:srgbClr>
                  </a:outerShdw>
                </a:effectLst>
                <a:latin typeface="Forte" panose="03060902040502070203" pitchFamily="66" charset="0"/>
                <a:cs typeface="Calibri" panose="020F0502020204030204" pitchFamily="34" charset="0"/>
              </a:rPr>
              <a:t>Snap</a:t>
            </a:r>
            <a:endParaRPr lang="en-US" sz="16600" b="1" dirty="0">
              <a:solidFill>
                <a:srgbClr val="FF3399"/>
              </a:solidFill>
              <a:effectLst>
                <a:outerShdw blurRad="38100" dist="38100" dir="2700000" algn="tl">
                  <a:srgbClr val="000000">
                    <a:alpha val="43137"/>
                  </a:srgbClr>
                </a:outerShdw>
              </a:effectLst>
              <a:latin typeface="Forte" panose="03060902040502070203" pitchFamily="66" charset="0"/>
              <a:cs typeface="Calibri" panose="020F0502020204030204" pitchFamily="34" charset="0"/>
            </a:endParaRPr>
          </a:p>
        </p:txBody>
      </p:sp>
      <p:sp>
        <p:nvSpPr>
          <p:cNvPr id="5" name="Rectangle 4"/>
          <p:cNvSpPr/>
          <p:nvPr/>
        </p:nvSpPr>
        <p:spPr>
          <a:xfrm>
            <a:off x="502920" y="1890722"/>
            <a:ext cx="8513064" cy="264687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5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Chiller" panose="04020404031007020602" pitchFamily="82" charset="0"/>
                <a:ea typeface="+mj-ea"/>
                <a:cs typeface="+mj-cs"/>
              </a:rPr>
              <a:t>Take a</a:t>
            </a:r>
            <a:r>
              <a:rPr kumimoji="0" lang="en-US" sz="11500" b="0" i="0" u="none" strike="noStrike" kern="1200" cap="none" spc="0" normalizeH="0" baseline="0" noProof="0" dirty="0" smtClean="0">
                <a:ln>
                  <a:noFill/>
                </a:ln>
                <a:solidFill>
                  <a:prstClr val="black"/>
                </a:solidFill>
                <a:effectLst/>
                <a:uLnTx/>
                <a:uFillTx/>
                <a:latin typeface="Forte" panose="03060902040502070203" pitchFamily="66" charset="0"/>
                <a:ea typeface="+mj-ea"/>
                <a:cs typeface="+mj-cs"/>
              </a:rPr>
              <a:t> </a:t>
            </a:r>
            <a:r>
              <a:rPr kumimoji="0" lang="en-US" sz="16600" b="1" i="0" u="none" strike="noStrike" kern="1200" cap="none" spc="0" normalizeH="0" baseline="0" noProof="0" dirty="0" smtClean="0">
                <a:ln>
                  <a:noFill/>
                </a:ln>
                <a:solidFill>
                  <a:srgbClr val="00EA00"/>
                </a:solidFill>
                <a:effectLst>
                  <a:outerShdw blurRad="38100" dist="38100" dir="2700000" algn="tl">
                    <a:srgbClr val="000000">
                      <a:alpha val="43137"/>
                    </a:srgbClr>
                  </a:outerShdw>
                </a:effectLst>
                <a:uLnTx/>
                <a:uFillTx/>
                <a:latin typeface="Forte" panose="03060902040502070203" pitchFamily="66" charset="0"/>
                <a:ea typeface="+mj-ea"/>
                <a:cs typeface="+mj-cs"/>
              </a:rPr>
              <a:t>Snap</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556120491"/>
      </p:ext>
    </p:extLst>
  </p:cSld>
  <p:clrMapOvr>
    <a:masterClrMapping/>
  </p:clrMapOvr>
  <mc:AlternateContent xmlns:mc="http://schemas.openxmlformats.org/markup-compatibility/2006" xmlns:p14="http://schemas.microsoft.com/office/powerpoint/2010/main">
    <mc:Choice Requires="p14">
      <p:transition p14:dur="0" advClick="0" advTm="15000"/>
    </mc:Choice>
    <mc:Fallback xmlns="">
      <p:transition advClick="0" advTm="15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359152"/>
            <a:ext cx="9180513" cy="769441"/>
          </a:xfrm>
          <a:prstGeom prst="rect">
            <a:avLst/>
          </a:prstGeom>
          <a:noFill/>
        </p:spPr>
        <p:txBody>
          <a:bodyPr wrap="square" rtlCol="0">
            <a:spAutoFit/>
          </a:bodyPr>
          <a:lstStyle/>
          <a:p>
            <a:pPr algn="ctr"/>
            <a:r>
              <a:rPr lang="en-US" sz="44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Which Photo You Like the Most ?</a:t>
            </a:r>
            <a:endParaRPr lang="en-US" sz="44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0" y="3270504"/>
            <a:ext cx="9180513" cy="1938992"/>
          </a:xfrm>
          <a:prstGeom prst="rect">
            <a:avLst/>
          </a:prstGeom>
          <a:noFill/>
        </p:spPr>
        <p:txBody>
          <a:bodyPr wrap="square" rtlCol="0">
            <a:spAutoFit/>
          </a:bodyPr>
          <a:lstStyle/>
          <a:p>
            <a:pPr algn="ctr"/>
            <a:r>
              <a:rPr lang="en-US" sz="2400" i="1" dirty="0" smtClean="0">
                <a:latin typeface="Calibri" panose="020F0502020204030204" pitchFamily="34" charset="0"/>
                <a:cs typeface="Calibri" panose="020F0502020204030204" pitchFamily="34" charset="0"/>
              </a:rPr>
              <a:t>Why do you like this photo ?</a:t>
            </a:r>
          </a:p>
          <a:p>
            <a:pPr algn="ctr"/>
            <a:r>
              <a:rPr lang="en-US" sz="2400" i="1" dirty="0" smtClean="0">
                <a:latin typeface="Calibri" panose="020F0502020204030204" pitchFamily="34" charset="0"/>
                <a:cs typeface="Calibri" panose="020F0502020204030204" pitchFamily="34" charset="0"/>
              </a:rPr>
              <a:t>What did you feel at that moment ?</a:t>
            </a:r>
          </a:p>
          <a:p>
            <a:pPr algn="ctr"/>
            <a:r>
              <a:rPr lang="en-US" sz="2400" i="1" dirty="0" smtClean="0">
                <a:latin typeface="Calibri" panose="020F0502020204030204" pitchFamily="34" charset="0"/>
                <a:cs typeface="Calibri" panose="020F0502020204030204" pitchFamily="34" charset="0"/>
              </a:rPr>
              <a:t>Why did you choose to act like this ?</a:t>
            </a:r>
          </a:p>
          <a:p>
            <a:pPr algn="ctr"/>
            <a:r>
              <a:rPr lang="en-US" sz="2400" i="1" dirty="0" smtClean="0">
                <a:latin typeface="Calibri" panose="020F0502020204030204" pitchFamily="34" charset="0"/>
                <a:cs typeface="Calibri" panose="020F0502020204030204" pitchFamily="34" charset="0"/>
              </a:rPr>
              <a:t>What did it mean for you ? </a:t>
            </a:r>
          </a:p>
          <a:p>
            <a:pPr algn="ctr"/>
            <a:r>
              <a:rPr lang="en-US" sz="2400" i="1" dirty="0" smtClean="0">
                <a:latin typeface="Calibri" panose="020F0502020204030204" pitchFamily="34" charset="0"/>
                <a:cs typeface="Calibri" panose="020F0502020204030204" pitchFamily="34" charset="0"/>
              </a:rPr>
              <a:t>Write it down…..</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7350962"/>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395728"/>
            <a:ext cx="9180513"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Finding the one with number you choose</a:t>
            </a:r>
            <a:endParaRPr lang="en-US" sz="4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0" y="3270504"/>
            <a:ext cx="9180513" cy="1938992"/>
          </a:xfrm>
          <a:prstGeom prst="rect">
            <a:avLst/>
          </a:prstGeom>
          <a:noFill/>
        </p:spPr>
        <p:txBody>
          <a:bodyPr wrap="square" rtlCol="0">
            <a:spAutoFit/>
          </a:bodyPr>
          <a:lstStyle/>
          <a:p>
            <a:pPr algn="ctr"/>
            <a:r>
              <a:rPr lang="en-US" sz="2400" i="1" dirty="0" smtClean="0">
                <a:latin typeface="Calibri" panose="020F0502020204030204" pitchFamily="34" charset="0"/>
                <a:cs typeface="Calibri" panose="020F0502020204030204" pitchFamily="34" charset="0"/>
              </a:rPr>
              <a:t>What do you like/dislike in this photo ?</a:t>
            </a:r>
          </a:p>
          <a:p>
            <a:pPr algn="ctr"/>
            <a:r>
              <a:rPr lang="en-US" sz="2400" i="1" dirty="0" smtClean="0">
                <a:latin typeface="Calibri" panose="020F0502020204030204" pitchFamily="34" charset="0"/>
                <a:cs typeface="Calibri" panose="020F0502020204030204" pitchFamily="34" charset="0"/>
              </a:rPr>
              <a:t>What did you feel at that moment ?</a:t>
            </a:r>
          </a:p>
          <a:p>
            <a:pPr algn="ctr"/>
            <a:r>
              <a:rPr lang="en-US" sz="2400" i="1" dirty="0" smtClean="0">
                <a:latin typeface="Calibri" panose="020F0502020204030204" pitchFamily="34" charset="0"/>
                <a:cs typeface="Calibri" panose="020F0502020204030204" pitchFamily="34" charset="0"/>
              </a:rPr>
              <a:t>Why did you choose to act like this ?</a:t>
            </a:r>
          </a:p>
          <a:p>
            <a:pPr algn="ctr"/>
            <a:r>
              <a:rPr lang="en-US" sz="2400" i="1" dirty="0" smtClean="0">
                <a:latin typeface="Calibri" panose="020F0502020204030204" pitchFamily="34" charset="0"/>
                <a:cs typeface="Calibri" panose="020F0502020204030204" pitchFamily="34" charset="0"/>
              </a:rPr>
              <a:t>What did it mean for you ? </a:t>
            </a:r>
          </a:p>
          <a:p>
            <a:pPr algn="ctr"/>
            <a:r>
              <a:rPr lang="en-US" sz="2400" i="1" dirty="0" smtClean="0">
                <a:latin typeface="Calibri" panose="020F0502020204030204" pitchFamily="34" charset="0"/>
                <a:cs typeface="Calibri" panose="020F0502020204030204" pitchFamily="34" charset="0"/>
              </a:rPr>
              <a:t>Write it down…..</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1458675"/>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Rounded Rectangle 1"/>
          <p:cNvSpPr/>
          <p:nvPr/>
        </p:nvSpPr>
        <p:spPr>
          <a:xfrm>
            <a:off x="6986016" y="137160"/>
            <a:ext cx="2029968" cy="502920"/>
          </a:xfrm>
          <a:prstGeom prst="round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2395728"/>
            <a:ext cx="9180513"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Look into your normal “Selfie” Mode</a:t>
            </a:r>
            <a:endParaRPr lang="en-US" sz="4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TextBox 3"/>
          <p:cNvSpPr txBox="1"/>
          <p:nvPr/>
        </p:nvSpPr>
        <p:spPr>
          <a:xfrm>
            <a:off x="0" y="3270504"/>
            <a:ext cx="9180513" cy="1938992"/>
          </a:xfrm>
          <a:prstGeom prst="rect">
            <a:avLst/>
          </a:prstGeom>
          <a:noFill/>
        </p:spPr>
        <p:txBody>
          <a:bodyPr wrap="square" rtlCol="0">
            <a:spAutoFit/>
          </a:bodyPr>
          <a:lstStyle/>
          <a:p>
            <a:pPr algn="ctr"/>
            <a:r>
              <a:rPr lang="en-US" sz="2400" i="1" dirty="0" smtClean="0">
                <a:latin typeface="Calibri" panose="020F0502020204030204" pitchFamily="34" charset="0"/>
                <a:cs typeface="Calibri" panose="020F0502020204030204" pitchFamily="34" charset="0"/>
              </a:rPr>
              <a:t>What do you like/dislike in this photo ?</a:t>
            </a:r>
          </a:p>
          <a:p>
            <a:pPr algn="ctr"/>
            <a:r>
              <a:rPr lang="en-US" sz="2400" i="1" dirty="0" smtClean="0">
                <a:latin typeface="Calibri" panose="020F0502020204030204" pitchFamily="34" charset="0"/>
                <a:cs typeface="Calibri" panose="020F0502020204030204" pitchFamily="34" charset="0"/>
              </a:rPr>
              <a:t>What did you feel at that moment ?</a:t>
            </a:r>
          </a:p>
          <a:p>
            <a:pPr algn="ctr"/>
            <a:r>
              <a:rPr lang="en-US" sz="2400" i="1" dirty="0" smtClean="0">
                <a:latin typeface="Calibri" panose="020F0502020204030204" pitchFamily="34" charset="0"/>
                <a:cs typeface="Calibri" panose="020F0502020204030204" pitchFamily="34" charset="0"/>
              </a:rPr>
              <a:t>Why did you choose to act like this ?</a:t>
            </a:r>
          </a:p>
          <a:p>
            <a:pPr algn="ctr"/>
            <a:r>
              <a:rPr lang="en-US" sz="2400" i="1" dirty="0" smtClean="0">
                <a:latin typeface="Calibri" panose="020F0502020204030204" pitchFamily="34" charset="0"/>
                <a:cs typeface="Calibri" panose="020F0502020204030204" pitchFamily="34" charset="0"/>
              </a:rPr>
              <a:t>What did it mean for you ? </a:t>
            </a:r>
          </a:p>
          <a:p>
            <a:pPr algn="ctr"/>
            <a:r>
              <a:rPr lang="en-US" sz="2400" i="1" dirty="0" smtClean="0">
                <a:latin typeface="Calibri" panose="020F0502020204030204" pitchFamily="34" charset="0"/>
                <a:cs typeface="Calibri" panose="020F0502020204030204" pitchFamily="34" charset="0"/>
              </a:rPr>
              <a:t>Write it down…..</a:t>
            </a:r>
            <a:endParaRPr lang="en-US" sz="24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026393"/>
      </p:ext>
    </p:extLst>
  </p:cSld>
  <p:clrMapOvr>
    <a:masterClrMapping/>
  </p:clrMapOvr>
  <mc:AlternateContent xmlns:mc="http://schemas.openxmlformats.org/markup-compatibility/2006" xmlns:p14="http://schemas.microsoft.com/office/powerpoint/2010/main">
    <mc:Choice Requires="p14">
      <p:transition spd="slow" p14:dur="15000" advClick="0" advTm="15000"/>
    </mc:Choice>
    <mc:Fallback xmlns="">
      <p:transition spd="slow" advClick="0" advTm="15000"/>
    </mc:Fallback>
  </mc:AlternateContent>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4499</TotalTime>
  <Words>951</Words>
  <Application>Microsoft Office PowerPoint</Application>
  <PresentationFormat>Custom</PresentationFormat>
  <Paragraphs>92</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Forte</vt:lpstr>
      <vt:lpstr>Belleza</vt:lpstr>
      <vt:lpstr>Chiller</vt:lpstr>
      <vt:lpstr>Arial</vt:lpstr>
      <vt:lpstr>Calibri</vt:lpstr>
      <vt:lpstr>Optima LT</vt:lpstr>
      <vt:lpstr>ערכת נושא Office</vt:lpstr>
      <vt:lpstr>Take a Snap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michal</dc:creator>
  <cp:lastModifiedBy>Trakarnphol, Teerapap (TH-BKK1)</cp:lastModifiedBy>
  <cp:revision>166</cp:revision>
  <dcterms:modified xsi:type="dcterms:W3CDTF">2021-12-14T14:27:13Z</dcterms:modified>
</cp:coreProperties>
</file>