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4"/>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4/10/2024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4/10/2024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KEYLOGGER </a:t>
            </a:r>
          </a:p>
        </p:txBody>
      </p:sp>
      <p:sp>
        <p:nvSpPr>
          <p:cNvPr id="1048590"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MANOJ KUMAR S</a:t>
            </a:r>
            <a:endParaRPr lang="zh-CN" altLang="en-US" dirty="0"/>
          </a:p>
          <a:p>
            <a:r>
              <a:rPr lang="en-US" sz="2000" b="1" dirty="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B.TECH –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6ED3D0-9801-C541-8C68-9CC2D812107E}">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 Kumar</cp:lastModifiedBy>
  <cp:revision>1</cp:revision>
  <dcterms:created xsi:type="dcterms:W3CDTF">2021-05-26T05:50:10Z</dcterms:created>
  <dcterms:modified xsi:type="dcterms:W3CDTF">2024-04-10T04:17:43Z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5b98f4d0093242bfb428fcaf8640d6a8</vt:lpwstr>
  </property>
</Properties>
</file>