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fa Khaled" userId="eeab115a62966ff4" providerId="LiveId" clId="{58562F57-9F8A-4739-986E-7347B28631EA}"/>
    <pc:docChg chg="custSel modSld">
      <pc:chgData name="Haifa Khaled" userId="eeab115a62966ff4" providerId="LiveId" clId="{58562F57-9F8A-4739-986E-7347B28631EA}" dt="2024-10-01T20:13:26.949" v="2" actId="27636"/>
      <pc:docMkLst>
        <pc:docMk/>
      </pc:docMkLst>
      <pc:sldChg chg="modSp mod">
        <pc:chgData name="Haifa Khaled" userId="eeab115a62966ff4" providerId="LiveId" clId="{58562F57-9F8A-4739-986E-7347B28631EA}" dt="2024-10-01T20:13:26.949" v="2" actId="27636"/>
        <pc:sldMkLst>
          <pc:docMk/>
          <pc:sldMk cId="4043737824" sldId="257"/>
        </pc:sldMkLst>
        <pc:spChg chg="mod">
          <ac:chgData name="Haifa Khaled" userId="eeab115a62966ff4" providerId="LiveId" clId="{58562F57-9F8A-4739-986E-7347B28631EA}" dt="2024-10-01T20:13:26.949" v="2" actId="27636"/>
          <ac:spMkLst>
            <pc:docMk/>
            <pc:sldMk cId="4043737824" sldId="257"/>
            <ac:spMk id="2" creationId="{78FD68DA-43BA-4508-8DE2-BA9BB7B2FA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2644" y="1981203"/>
            <a:ext cx="6526326" cy="109609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Text-to-Audio and Audio-to-Text </a:t>
            </a:r>
            <a:br>
              <a:rPr lang="en-US" sz="3200" dirty="0"/>
            </a:br>
            <a:r>
              <a:rPr lang="en-US" sz="3200" dirty="0"/>
              <a:t>Translation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92E3A-1CB2-943E-A8A8-91E886B6E26A}"/>
              </a:ext>
            </a:extLst>
          </p:cNvPr>
          <p:cNvSpPr txBox="1"/>
          <p:nvPr/>
        </p:nvSpPr>
        <p:spPr>
          <a:xfrm>
            <a:off x="6621006" y="4076285"/>
            <a:ext cx="3585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By : Manawer Khaled Alanazi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1 / 10 / 2024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ABE761-C09A-FB88-5C6A-C2AFECD9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75" y="1558375"/>
            <a:ext cx="3222517" cy="35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D141-C382-648E-7374-827F277A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82AAE-4046-B992-397B-CE7EBBAAB3DD}"/>
              </a:ext>
            </a:extLst>
          </p:cNvPr>
          <p:cNvSpPr txBox="1"/>
          <p:nvPr/>
        </p:nvSpPr>
        <p:spPr>
          <a:xfrm>
            <a:off x="1564640" y="3228479"/>
            <a:ext cx="6543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Challenges I faced:</a:t>
            </a:r>
          </a:p>
          <a:p>
            <a:pPr marL="285750" indent="-285750">
              <a:buFontTx/>
              <a:buChar char="-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Accuracy issues in translation.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Technical difficulties when working with libraries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6B375-2E56-0F31-8A51-1DCFBD0A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0" y="2782164"/>
            <a:ext cx="2092960" cy="209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6DF8-A38C-F53B-6221-AB27C662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Results and Benefits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BE6D1-A85B-418B-C027-56C30D167F45}"/>
              </a:ext>
            </a:extLst>
          </p:cNvPr>
          <p:cNvSpPr txBox="1"/>
          <p:nvPr/>
        </p:nvSpPr>
        <p:spPr>
          <a:xfrm>
            <a:off x="1193800" y="2690336"/>
            <a:ext cx="9804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What have I achieved?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Successfully created a working project for text-to-speech conversion.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project can be used for language learning and interacting with audio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28F3-969B-757D-E155-22725D07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120" y="929231"/>
            <a:ext cx="878840" cy="8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2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6CE65-D3D0-B261-C472-07D68EFE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Future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553B11-B9A1-3616-CCD0-B93863351972}"/>
              </a:ext>
            </a:extLst>
          </p:cNvPr>
          <p:cNvSpPr txBox="1"/>
          <p:nvPr/>
        </p:nvSpPr>
        <p:spPr>
          <a:xfrm>
            <a:off x="1706880" y="2545591"/>
            <a:ext cx="6512560" cy="21227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What’s next?</a:t>
            </a:r>
          </a:p>
          <a:p>
            <a:endParaRPr lang="en-US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Improve translation accuracy. 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Add new features such as speech recognition.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3F247-8513-2A12-562E-922B6235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4" b="17630"/>
          <a:stretch/>
        </p:blipFill>
        <p:spPr>
          <a:xfrm>
            <a:off x="8702040" y="3217595"/>
            <a:ext cx="1858039" cy="1450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41948D-1B28-D57D-9AC5-E218A79B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499" y="2384475"/>
            <a:ext cx="833120" cy="8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4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F1E028-3056-6226-55BE-4AEAC954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582" y="2669540"/>
            <a:ext cx="6172835" cy="2626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72998-7433-CEBC-0C93-D86FF7071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45" y="1163955"/>
            <a:ext cx="2765108" cy="184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2D80C-8FA5-C023-24F7-6255543BC7B3}"/>
              </a:ext>
            </a:extLst>
          </p:cNvPr>
          <p:cNvSpPr txBox="1"/>
          <p:nvPr/>
        </p:nvSpPr>
        <p:spPr>
          <a:xfrm>
            <a:off x="1137920" y="774710"/>
            <a:ext cx="363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+mj-lt"/>
              </a:rPr>
              <a:t>Outline: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CC0310-BBE3-E5FE-DEA8-CF2F0EDF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93" y="1432560"/>
            <a:ext cx="3635986" cy="2570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E58766-F37A-1F31-E644-745DB6BB098A}"/>
              </a:ext>
            </a:extLst>
          </p:cNvPr>
          <p:cNvSpPr txBox="1"/>
          <p:nvPr/>
        </p:nvSpPr>
        <p:spPr>
          <a:xfrm>
            <a:off x="1728724" y="125968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Objectives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Libraries Used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Code Explanation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How the Project Works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Challenges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Results and Benefits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+mj-lt"/>
              </a:rPr>
              <a:t>Future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348D-6ECB-98CB-135B-AB4CFA8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595C7-451C-EB1A-3E2E-E51CE9BC57AD}"/>
              </a:ext>
            </a:extLst>
          </p:cNvPr>
          <p:cNvSpPr txBox="1"/>
          <p:nvPr/>
        </p:nvSpPr>
        <p:spPr>
          <a:xfrm>
            <a:off x="1097280" y="2861039"/>
            <a:ext cx="8016240" cy="146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What is the project?</a:t>
            </a:r>
          </a:p>
          <a:p>
            <a:r>
              <a:rPr lang="en-US" dirty="0">
                <a:latin typeface="+mj-lt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 project for converting text to audio in both Arabic and English.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Converting audio to text using artificial intelligence.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3CE42B-4E99-28E5-848A-0DBEE3A5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336" y="2861039"/>
            <a:ext cx="1765384" cy="146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93C2-21C4-89D5-72CA-51620240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BFD0D-3C4A-7383-71EC-B7B9D7F26D67}"/>
              </a:ext>
            </a:extLst>
          </p:cNvPr>
          <p:cNvSpPr txBox="1"/>
          <p:nvPr/>
        </p:nvSpPr>
        <p:spPr>
          <a:xfrm>
            <a:off x="1097280" y="2698479"/>
            <a:ext cx="7843520" cy="146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Project Objectives:</a:t>
            </a:r>
          </a:p>
          <a:p>
            <a:pPr marL="285750" indent="-285750">
              <a:buFontTx/>
              <a:buChar char="-"/>
            </a:pPr>
            <a:endParaRPr lang="en-US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Provide a tool for converting text between languages.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Enhance language learning and understanding through audio.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90395-F6C3-2282-CA9B-B1F21B18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45" t="16032" r="28666"/>
          <a:stretch/>
        </p:blipFill>
        <p:spPr>
          <a:xfrm>
            <a:off x="8940800" y="2698479"/>
            <a:ext cx="1899920" cy="19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EF75-0036-DEF0-B3A7-6B60ACDB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Libraries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D6745-F58A-AAE5-0B3C-101F19D6080E}"/>
              </a:ext>
            </a:extLst>
          </p:cNvPr>
          <p:cNvSpPr txBox="1"/>
          <p:nvPr/>
        </p:nvSpPr>
        <p:spPr>
          <a:xfrm>
            <a:off x="1031240" y="2167156"/>
            <a:ext cx="10378440" cy="3231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</a:rPr>
              <a:t>Google Trans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Used for translating text between languages.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Why did I use it? </a:t>
            </a:r>
            <a:r>
              <a:rPr lang="en-US" dirty="0">
                <a:latin typeface="+mj-lt"/>
              </a:rPr>
              <a:t>It is user-friendly and supports many languages.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+mj-lt"/>
              </a:rPr>
              <a:t>gTTS</a:t>
            </a:r>
            <a:r>
              <a:rPr lang="en-US" sz="2000" b="1" dirty="0">
                <a:latin typeface="+mj-lt"/>
              </a:rPr>
              <a:t> (Google Text-to-Speech)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Converts text to speech.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Why did I use it? </a:t>
            </a:r>
            <a:r>
              <a:rPr lang="en-US" dirty="0">
                <a:latin typeface="+mj-lt"/>
              </a:rPr>
              <a:t>It offers a variety of voice options and is easy to use. 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+mj-lt"/>
              </a:rPr>
              <a:t>Gradio</a:t>
            </a:r>
            <a:r>
              <a:rPr lang="en-US" sz="2000" b="1" dirty="0"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creating an interactive user interface.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Why did I use it? </a:t>
            </a:r>
            <a:r>
              <a:rPr lang="en-US" dirty="0">
                <a:latin typeface="+mj-lt"/>
              </a:rPr>
              <a:t>It allows users to easily interact with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0322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367B-68BE-6C72-C79A-5BFC1F17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Code Explanation </a:t>
            </a:r>
            <a:r>
              <a:rPr lang="en-US" sz="1800" b="1" dirty="0"/>
              <a:t>(Part 1)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E59A4-6985-43FE-52EE-9593E21C6442}"/>
              </a:ext>
            </a:extLst>
          </p:cNvPr>
          <p:cNvSpPr txBox="1"/>
          <p:nvPr/>
        </p:nvSpPr>
        <p:spPr>
          <a:xfrm>
            <a:off x="1097280" y="2450237"/>
            <a:ext cx="101904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Importing Libraries: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I import the required libraries.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gTTS</a:t>
            </a:r>
            <a:r>
              <a:rPr lang="en-US" dirty="0">
                <a:latin typeface="+mj-lt"/>
              </a:rPr>
              <a:t> is for text-to-speech conversion, and </a:t>
            </a:r>
            <a:r>
              <a:rPr lang="en-US" b="1" dirty="0">
                <a:latin typeface="+mj-lt"/>
              </a:rPr>
              <a:t>Translator</a:t>
            </a:r>
            <a:r>
              <a:rPr lang="en-US" dirty="0">
                <a:latin typeface="+mj-lt"/>
              </a:rPr>
              <a:t> is for translating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7B750-B82D-EFE2-DE59-7BAA3B59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67" y="2907030"/>
            <a:ext cx="5180013" cy="15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8F4-3898-B25F-948D-905582CD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Code Explanation </a:t>
            </a:r>
            <a:r>
              <a:rPr lang="en-US" sz="1800" b="1" dirty="0"/>
              <a:t>(Part 2)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2C952-48A2-EBAF-76E1-0078E6F2584D}"/>
              </a:ext>
            </a:extLst>
          </p:cNvPr>
          <p:cNvSpPr txBox="1"/>
          <p:nvPr/>
        </p:nvSpPr>
        <p:spPr>
          <a:xfrm>
            <a:off x="1097280" y="2029936"/>
            <a:ext cx="98348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Text-to-Speech Function: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Explanation: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function takes a text and a language as inputs, then uses </a:t>
            </a:r>
            <a:r>
              <a:rPr lang="en-US" b="1" dirty="0" err="1">
                <a:latin typeface="+mj-lt"/>
              </a:rPr>
              <a:t>gTTS</a:t>
            </a:r>
            <a:r>
              <a:rPr lang="en-US" dirty="0">
                <a:latin typeface="+mj-lt"/>
              </a:rPr>
              <a:t> to generate an audio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3E059-3F8F-9D4D-84E0-8631C8B4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468244"/>
            <a:ext cx="4954588" cy="24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8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A498-76BD-056D-253D-120130EB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Code Explanation </a:t>
            </a:r>
            <a:r>
              <a:rPr lang="en-US" sz="1800" b="1" dirty="0"/>
              <a:t>(Part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30A7C-D867-998F-FE4F-09886D2B57B0}"/>
              </a:ext>
            </a:extLst>
          </p:cNvPr>
          <p:cNvSpPr txBox="1"/>
          <p:nvPr/>
        </p:nvSpPr>
        <p:spPr>
          <a:xfrm>
            <a:off x="1097280" y="2106414"/>
            <a:ext cx="10261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Translation and Audio Function:</a:t>
            </a: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Explanation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This function translates the text based on the input language, then creates two audio files (original and translated).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4EDDD-6A20-126A-2477-1D1916DA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653298"/>
            <a:ext cx="9067800" cy="158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901E-1C1A-088F-E70F-082E3451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400" dirty="0"/>
              <a:t>How the Project Works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4229F7-211B-A385-DF5C-AA49DF3C2997}"/>
              </a:ext>
            </a:extLst>
          </p:cNvPr>
          <p:cNvSpPr txBox="1"/>
          <p:nvPr/>
        </p:nvSpPr>
        <p:spPr>
          <a:xfrm>
            <a:off x="1097280" y="1964511"/>
            <a:ext cx="10241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+mj-lt"/>
              </a:rPr>
              <a:t>User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 used </a:t>
            </a:r>
            <a:r>
              <a:rPr lang="en-US" b="1" dirty="0">
                <a:latin typeface="+mj-lt"/>
              </a:rPr>
              <a:t>*</a:t>
            </a:r>
            <a:r>
              <a:rPr lang="en-US" b="1" dirty="0" err="1">
                <a:latin typeface="+mj-lt"/>
              </a:rPr>
              <a:t>Gradio</a:t>
            </a:r>
            <a:r>
              <a:rPr lang="en-US" b="1" dirty="0">
                <a:latin typeface="+mj-lt"/>
              </a:rPr>
              <a:t>* </a:t>
            </a:r>
            <a:r>
              <a:rPr lang="en-US" dirty="0">
                <a:latin typeface="+mj-lt"/>
              </a:rPr>
              <a:t>to create a simple interface where users can input text, select a language, and listen to the generated audio.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2FDC7-AC45-C8C0-0375-BAC790A5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48" y="2960787"/>
            <a:ext cx="9401103" cy="336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879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101</TotalTime>
  <Words>358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Franklin Gothic Book</vt:lpstr>
      <vt:lpstr>Wingdings</vt:lpstr>
      <vt:lpstr>1_RetrospectVTI</vt:lpstr>
      <vt:lpstr>  Text-to-Audio and Audio-to-Text  Translation</vt:lpstr>
      <vt:lpstr>PowerPoint Presentation</vt:lpstr>
      <vt:lpstr>Introduction</vt:lpstr>
      <vt:lpstr>Objectives</vt:lpstr>
      <vt:lpstr>Libraries Used</vt:lpstr>
      <vt:lpstr>Code Explanation (Part 1)</vt:lpstr>
      <vt:lpstr>Code Explanation (Part 2)</vt:lpstr>
      <vt:lpstr>Code Explanation (Part 3)</vt:lpstr>
      <vt:lpstr>How the Project Works ?</vt:lpstr>
      <vt:lpstr>Challenges</vt:lpstr>
      <vt:lpstr>Results and Benefits</vt:lpstr>
      <vt:lpstr>Future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Haifa Khaled</dc:creator>
  <cp:lastModifiedBy>Haifa Khaled</cp:lastModifiedBy>
  <cp:revision>1</cp:revision>
  <dcterms:created xsi:type="dcterms:W3CDTF">2024-10-01T18:28:40Z</dcterms:created>
  <dcterms:modified xsi:type="dcterms:W3CDTF">2024-10-01T20:13:32Z</dcterms:modified>
</cp:coreProperties>
</file>